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0.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2.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51.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81.xml" ContentType="application/vnd.openxmlformats-officedocument.presentationml.slide+xml"/>
  <Override PartName="/ppt/slides/slide103.xml" ContentType="application/vnd.openxmlformats-officedocument.presentationml.slide+xml"/>
  <Override PartName="/ppt/slides/slide79.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80.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5.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76.xml" ContentType="application/vnd.openxmlformats-officedocument.presentationml.slide+xml"/>
  <Override PartName="/ppt/slides/slide62.xml" ContentType="application/vnd.openxmlformats-officedocument.presentationml.slide+xml"/>
  <Override PartName="/ppt/slides/slide68.xml" ContentType="application/vnd.openxmlformats-officedocument.presentationml.slide+xml"/>
  <Override PartName="/ppt/slides/slide61.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9.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70.xml" ContentType="application/vnd.openxmlformats-officedocument.presentationml.slide+xml"/>
  <Override PartName="/ppt/slides/slide67.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58.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notesSlides/notesSlide71.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8.xml" ContentType="application/vnd.openxmlformats-officedocument.presentationml.notesSlide+xml"/>
  <Override PartName="/ppt/notesSlides/notesSlide72.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3.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8.xml" ContentType="application/vnd.openxmlformats-officedocument.presentationml.notesSlide+xml"/>
  <Override PartName="/ppt/notesSlides/notesSlide54.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1.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6.xml" ContentType="application/inkml+xml"/>
  <Override PartName="/ppt/ink/ink5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67.xml" ContentType="application/inkml+xml"/>
  <Override PartName="/ppt/ink/ink66.xml" ContentType="application/inkml+xml"/>
  <Override PartName="/ppt/ink/ink65.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42.xml" ContentType="application/inkml+xml"/>
  <Override PartName="/ppt/ink/ink41.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10.xml" ContentType="application/inkml+xml"/>
  <Override PartName="/ppt/ink/ink9.xml" ContentType="application/inkml+xml"/>
  <Override PartName="/ppt/ink/ink8.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21.xml" ContentType="application/inkml+xml"/>
  <Override PartName="/ppt/ink/ink22.xml" ContentType="application/inkml+xml"/>
  <Override PartName="/ppt/ink/ink2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33.xml" ContentType="application/inkml+xml"/>
  <Override PartName="/ppt/ink/ink32.xml" ContentType="application/inkml+xml"/>
  <Override PartName="/ppt/ink/ink31.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77.xml" ContentType="application/inkml+xml"/>
  <Override PartName="/ppt/ink/ink78.xml" ContentType="application/inkml+xml"/>
  <Override PartName="/ppt/ink/ink79.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26.xml" ContentType="application/inkml+xml"/>
  <Override PartName="/ppt/ink/ink125.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31.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36.xml" ContentType="application/inkml+xml"/>
  <Override PartName="/ppt/ink/ink135.xml" ContentType="application/inkml+xml"/>
  <Override PartName="/ppt/ink/ink132.xml" ContentType="application/inkml+xml"/>
  <Override PartName="/ppt/ink/ink133.xml" ContentType="application/inkml+xml"/>
  <Override PartName="/ppt/ink/ink134.xml" ContentType="application/inkml+xml"/>
  <Override PartName="/ppt/ink/ink120.xml" ContentType="application/inkml+xml"/>
  <Override PartName="/ppt/ink/ink95.xml" ContentType="application/inkml+xml"/>
  <Override PartName="/ppt/ink/ink94.xml" ContentType="application/inkml+xml"/>
  <Override PartName="/ppt/ink/ink93.xml" ContentType="application/inkml+xml"/>
  <Override PartName="/ppt/ink/ink92.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91.xml" ContentType="application/inkml+xml"/>
  <Override PartName="/ppt/ink/ink90.xml" ContentType="application/inkml+xml"/>
  <Override PartName="/ppt/ink/ink8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102.xml" ContentType="application/inkml+xml"/>
  <Override PartName="/ppt/ink/ink10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14.xml" ContentType="application/inkml+xml"/>
  <Override PartName="/ppt/ink/ink113.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2.xml" ContentType="application/inkml+xml"/>
  <Override PartName="/ppt/ink/ink111.xml" ContentType="application/inkml+xml"/>
  <Override PartName="/ppt/ink/ink103.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tags/tag2.xml" ContentType="application/vnd.openxmlformats-officedocument.presentationml.tag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6" r:id="rId2"/>
    <p:sldId id="257" r:id="rId3"/>
    <p:sldId id="258" r:id="rId4"/>
    <p:sldId id="259" r:id="rId5"/>
    <p:sldId id="322" r:id="rId6"/>
    <p:sldId id="323" r:id="rId7"/>
    <p:sldId id="324" r:id="rId8"/>
    <p:sldId id="325" r:id="rId9"/>
    <p:sldId id="326" r:id="rId10"/>
    <p:sldId id="327" r:id="rId11"/>
    <p:sldId id="260" r:id="rId12"/>
    <p:sldId id="357" r:id="rId13"/>
    <p:sldId id="356" r:id="rId14"/>
    <p:sldId id="358" r:id="rId15"/>
    <p:sldId id="314" r:id="rId16"/>
    <p:sldId id="315" r:id="rId17"/>
    <p:sldId id="359" r:id="rId18"/>
    <p:sldId id="360" r:id="rId19"/>
    <p:sldId id="316" r:id="rId20"/>
    <p:sldId id="317" r:id="rId21"/>
    <p:sldId id="318" r:id="rId22"/>
    <p:sldId id="328" r:id="rId23"/>
    <p:sldId id="329" r:id="rId24"/>
    <p:sldId id="330" r:id="rId25"/>
    <p:sldId id="331" r:id="rId26"/>
    <p:sldId id="332" r:id="rId27"/>
    <p:sldId id="333" r:id="rId28"/>
    <p:sldId id="334" r:id="rId29"/>
    <p:sldId id="335" r:id="rId30"/>
    <p:sldId id="261" r:id="rId31"/>
    <p:sldId id="262" r:id="rId32"/>
    <p:sldId id="263" r:id="rId33"/>
    <p:sldId id="264" r:id="rId34"/>
    <p:sldId id="265" r:id="rId35"/>
    <p:sldId id="336" r:id="rId36"/>
    <p:sldId id="337" r:id="rId37"/>
    <p:sldId id="338" r:id="rId38"/>
    <p:sldId id="339" r:id="rId39"/>
    <p:sldId id="266" r:id="rId40"/>
    <p:sldId id="340" r:id="rId41"/>
    <p:sldId id="341" r:id="rId42"/>
    <p:sldId id="342" r:id="rId43"/>
    <p:sldId id="343" r:id="rId44"/>
    <p:sldId id="361" r:id="rId45"/>
    <p:sldId id="364" r:id="rId46"/>
    <p:sldId id="362" r:id="rId47"/>
    <p:sldId id="267" r:id="rId48"/>
    <p:sldId id="36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 id="286" r:id="rId80"/>
    <p:sldId id="292" r:id="rId81"/>
    <p:sldId id="293" r:id="rId82"/>
    <p:sldId id="378" r:id="rId83"/>
    <p:sldId id="365" r:id="rId84"/>
    <p:sldId id="366" r:id="rId85"/>
    <p:sldId id="367" r:id="rId86"/>
    <p:sldId id="368" r:id="rId87"/>
    <p:sldId id="294" r:id="rId88"/>
    <p:sldId id="295" r:id="rId89"/>
    <p:sldId id="379" r:id="rId90"/>
    <p:sldId id="296" r:id="rId91"/>
    <p:sldId id="297" r:id="rId92"/>
    <p:sldId id="298" r:id="rId93"/>
    <p:sldId id="299" r:id="rId94"/>
    <p:sldId id="300" r:id="rId95"/>
    <p:sldId id="301" r:id="rId96"/>
    <p:sldId id="302" r:id="rId97"/>
    <p:sldId id="303" r:id="rId98"/>
    <p:sldId id="304" r:id="rId99"/>
    <p:sldId id="305" r:id="rId100"/>
    <p:sldId id="306" r:id="rId101"/>
    <p:sldId id="307" r:id="rId102"/>
    <p:sldId id="308" r:id="rId103"/>
    <p:sldId id="309" r:id="rId104"/>
    <p:sldId id="310" r:id="rId105"/>
    <p:sldId id="311" r:id="rId106"/>
    <p:sldId id="312" r:id="rId107"/>
    <p:sldId id="369" r:id="rId108"/>
    <p:sldId id="370" r:id="rId109"/>
    <p:sldId id="371" r:id="rId110"/>
    <p:sldId id="372" r:id="rId111"/>
    <p:sldId id="373" r:id="rId112"/>
    <p:sldId id="374" r:id="rId113"/>
    <p:sldId id="375" r:id="rId114"/>
    <p:sldId id="376" r:id="rId115"/>
    <p:sldId id="382" r:id="rId116"/>
    <p:sldId id="383" r:id="rId117"/>
    <p:sldId id="385" r:id="rId118"/>
    <p:sldId id="381" r:id="rId119"/>
    <p:sldId id="380"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414" r:id="rId149"/>
    <p:sldId id="415" r:id="rId150"/>
    <p:sldId id="416" r:id="rId151"/>
    <p:sldId id="417"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EA4FAB-D1E1-46BD-95C6-2C3809114878}">
          <p14:sldIdLst>
            <p14:sldId id="256"/>
            <p14:sldId id="257"/>
            <p14:sldId id="258"/>
            <p14:sldId id="259"/>
            <p14:sldId id="322"/>
            <p14:sldId id="323"/>
            <p14:sldId id="324"/>
            <p14:sldId id="325"/>
            <p14:sldId id="326"/>
            <p14:sldId id="327"/>
            <p14:sldId id="260"/>
            <p14:sldId id="357"/>
            <p14:sldId id="356"/>
            <p14:sldId id="358"/>
            <p14:sldId id="314"/>
            <p14:sldId id="315"/>
            <p14:sldId id="359"/>
            <p14:sldId id="360"/>
            <p14:sldId id="316"/>
            <p14:sldId id="317"/>
            <p14:sldId id="318"/>
            <p14:sldId id="328"/>
            <p14:sldId id="329"/>
            <p14:sldId id="330"/>
            <p14:sldId id="331"/>
            <p14:sldId id="332"/>
            <p14:sldId id="333"/>
            <p14:sldId id="334"/>
            <p14:sldId id="335"/>
            <p14:sldId id="261"/>
            <p14:sldId id="262"/>
            <p14:sldId id="263"/>
            <p14:sldId id="264"/>
            <p14:sldId id="265"/>
            <p14:sldId id="336"/>
            <p14:sldId id="337"/>
            <p14:sldId id="338"/>
            <p14:sldId id="339"/>
            <p14:sldId id="266"/>
            <p14:sldId id="340"/>
            <p14:sldId id="341"/>
            <p14:sldId id="342"/>
            <p14:sldId id="343"/>
            <p14:sldId id="361"/>
            <p14:sldId id="364"/>
            <p14:sldId id="362"/>
            <p14:sldId id="267"/>
            <p14:sldId id="363"/>
            <p14:sldId id="344"/>
            <p14:sldId id="345"/>
            <p14:sldId id="346"/>
            <p14:sldId id="347"/>
            <p14:sldId id="348"/>
            <p14:sldId id="349"/>
            <p14:sldId id="350"/>
            <p14:sldId id="351"/>
            <p14:sldId id="352"/>
            <p14:sldId id="353"/>
            <p14:sldId id="354"/>
            <p14:sldId id="355"/>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92"/>
            <p14:sldId id="293"/>
            <p14:sldId id="378"/>
            <p14:sldId id="365"/>
            <p14:sldId id="366"/>
            <p14:sldId id="367"/>
            <p14:sldId id="368"/>
            <p14:sldId id="294"/>
            <p14:sldId id="295"/>
            <p14:sldId id="379"/>
            <p14:sldId id="296"/>
            <p14:sldId id="297"/>
            <p14:sldId id="298"/>
            <p14:sldId id="299"/>
            <p14:sldId id="300"/>
            <p14:sldId id="301"/>
            <p14:sldId id="302"/>
            <p14:sldId id="303"/>
            <p14:sldId id="304"/>
            <p14:sldId id="305"/>
            <p14:sldId id="306"/>
            <p14:sldId id="307"/>
            <p14:sldId id="308"/>
            <p14:sldId id="309"/>
            <p14:sldId id="310"/>
            <p14:sldId id="311"/>
            <p14:sldId id="312"/>
          </p14:sldIdLst>
        </p14:section>
        <p14:section name="Untitled Section" id="{995D17D5-1EB1-46FE-94BC-6EDBCDF1C053}">
          <p14:sldIdLst>
            <p14:sldId id="369"/>
            <p14:sldId id="370"/>
            <p14:sldId id="371"/>
            <p14:sldId id="372"/>
            <p14:sldId id="373"/>
            <p14:sldId id="374"/>
            <p14:sldId id="375"/>
            <p14:sldId id="376"/>
            <p14:sldId id="382"/>
            <p14:sldId id="383"/>
            <p14:sldId id="385"/>
            <p14:sldId id="381"/>
            <p14:sldId id="380"/>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sorterViewPr>
    <p:cViewPr varScale="1">
      <p:scale>
        <a:sx n="100" d="100"/>
        <a:sy n="100" d="100"/>
      </p:scale>
      <p:origin x="0" y="-1570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ustomXml" Target="../customXml/item2.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ustomXml" Target="../customXml/item3.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2:31.878"/>
    </inkml:context>
    <inkml:brush xml:id="br0">
      <inkml:brushProperty name="width" value="0.05292" units="cm"/>
      <inkml:brushProperty name="height" value="0.05292" units="cm"/>
      <inkml:brushProperty name="color" value="#FF0000"/>
    </inkml:brush>
  </inkml:definitions>
  <inkml:trace contextRef="#ctx0" brushRef="#br0">5747 4162 121 0,'0'0'118'15,"-10"-2"-11"-15,10 2 2 0,0 0 3 16,0 0-3-16,0 0-4 0,24 11-3 16,-7-4 12-16,6-3-4 0,11-1 8 15,21 3 4-15,34-5 5 0,12 3 1 0,14-2-6 16,33-4-5-16,15 2-3 0,19-1-7 16,12-2-3-16,8 0-3 0,2-2-5 0,-6 0-2 15,2 4-3-15,-8-6 1 0,-6 3-12 16,-15 1-5-16,-11 1-5 0,-17 0-9 15,-31 2-3-15,-10 0-4 0,-9-1-5 16,-24 1-3-16,-13 0-2 0,-11 0 1 0,-7 0-3 16,-5 1 2-16,-1-1 0 0,-4 0-4 15,-3 0-1-15,-6 0-8 0,2 2 0 0,-3-2 1 16,-4 0-10-16,1 2-2 0,-3-2 3 16,-1 0-10-16,0 0-14 0,-1 0-19 15,-2 0-23-15,-8 0-24 0,14 0-34 16,-14 0-46-16,0 0-40 0,0 0-26 0,0 0-14 15,-34-5-24-15,6 3-547 0,-11 4 271 16,-9-2 179-16</inkml:trace>
  <inkml:trace contextRef="#ctx0" brushRef="#br0" timeOffset="363.0349">6373 4524 71 0,'-10'10'114'16,"8"1"6"-16,6-2 8 0,8 3 4 0,7-2 3 16,13-1 2-16,8-2 1 0,17 5 2 15,32-2-7-15,15-5-5 0,40 1-4 16,15-2-9-16,7-4-4 0,8 0 0 0,8 0-3 16,-2-1-2-16,-2 1 1 0,4 1-6 15,-8-1-6-15,-7 0-8 0,-6 2-6 16,-11 2-6-16,-13-1-5 0,-28 1-2 0,-8 0-6 15,-12 0-8-15,-19-1-1 0,-15 0-4 16,-9 0-4-16,-3-1-1 0,-7 0-2 16,-4 0-6-16,-3 0-4 0,-5 0-2 0,-4-2-4 15,2 2 1-15,-3 0-5 0,-4-2 0 16,0 2-1-16,-1-4-2 0,-4 4-2 16,2-2-19-16,-2 0-20 0,0-2-28 0,1 2-27 15,-2-2-32-15,1 0-30 0,-1 0-37 16,-1 2-27-16,0-4-34 0,-1 2-553 15,2-2 269-15,-3 0 177 0</inkml:trace>
  <inkml:trace contextRef="#ctx0" brushRef="#br0" timeOffset="24191.9729">6716 13037 6 0,'0'0'44'16,"0"0"-6"-16,0 0-6 0,0 0 0 16,0 0-6-16,0 0-2 0,0 0-4 0,0 0-4 15,0 0-3-15,0 0-9 0,0 0-7 16,0 0-6-16,0 0-9 0,0 0-59 16,0 0 26-16,0 0 18 0</inkml:trace>
  <inkml:trace contextRef="#ctx0" brushRef="#br0" timeOffset="47327.7838">21452 3102 110 0,'9'5'115'16,"-1"-2"1"-16,0 1-7 0,-1-2 2 0,-1 1-1 15,2-1 0-15,-1 0 5 0,-7-2 2 0,13-2-7 16,-5 1-1-16,-2-5-13 0,2 0-7 16,2-3-10-16,-4-4-6 0,0 1-12 15,0-3 3-15,-2 0-8 0,-1-2-8 16,-3 0-7-16,-5-1 0 0,1 3-6 0,-6 1-4 15,-4-3-2-15,-4 4-4 0,-6 1-3 16,-3 7-2-16,-7 2 1 0,-8 6-4 16,-3 2-2-16,-9 9-1 0,-13 8-1 15,13 0-1-15,9-3-3 0,5 4 1 0,6 2-2 16,7-4-1-16,5 4 2 0,6 2-1 16,7-2-1-16,7 1-1 0,4 0 1 0,9 7 1 15,5-3-2-15,10 7 2 0,4 1-2 16,10 13-2-16,-2-2 0 0,0 1 1 15,0 0-2-15,-8-7 2 0,-5-1 0 16,-3 0 0-16,-6 2 0 0,-6-3-2 16,0 1 1-16,-8-5 0 0,-4 1 6 0,-8-2 14 15,-6 4 17-15,-7-3 10 0,-5-3 13 16,-8-4 7-16,-4-3 5 0,-5-8 1 0,-5-4 1 16,7-7-11-16,-1-6 0 0,-3-4-7 15,-5-8-6-15,1-9-6 0,-13-9-7 16,3-10-5-16,6 0-6 0,7-4 4 0,7 9-4 15,11 6-5-15,7 5-2 0,2-3-4 16,4 4 1-16,4 3-6 0,0 0-2 0,3 0-3 16,2 5-8-16,1 0-15 0,2 1-14 15,3 3-18-15,0-1-18 0,2 3-24 16,2 3-17-16,5 2-23 0,-7 2-37 16,0 0-50-16,28 10-639 0,-16-3 291 0,5 3 191 15</inkml:trace>
  <inkml:trace contextRef="#ctx0" brushRef="#br0" timeOffset="47747.5899">21977 3913 134 0,'-7'0'182'0,"7"0"-12"0,0 0-1 15,0 0 0-15,26-6-4 0,3 0-8 16,11 3-9-16,20-5-7 0,25-2-7 15,10 1-7-15,7-3-5 0,5 3-8 16,2-1-12-16,-2 1-7 0,-7 3-8 0,-5-2-9 16,-21 4-7-16,-12 1-8 0,-14-1-8 15,-5 2-2-15,-3 1-9 0,-6-1 0 0,-5-3-5 16,-1 1-6-16,-7 4-1 0,0-1-3 16,-4-1-2-16,-3 2-4 0,0-1-4 15,-2-2-12-15,-6 0-37 0,1-3-29 16,-3 1-25-16,-2 0-24 0,-2-1-34 0,-2-2-42 15,-4 1-573-15,-3-3 257 16,-1-2 170-16</inkml:trace>
  <inkml:trace contextRef="#ctx0" brushRef="#br0" timeOffset="48011.4107">23053 3416 125 0,'16'0'141'0,"12"0"-5"0,3 1-9 15,11 3-9-15,11 4-6 0,1 1-7 16,1 3-15-16,-3 3-1 0,17 6-4 0,-15 0-4 16,-9-1-6-16,-1 5-8 0,-6 0-3 15,-1 2-4-15,-8 1-4 0,-4 7 4 0,-8-4 5 16,-4-2 8-16,-6 7 6 0,-5-4 4 16,-7 4 1-16,-10 4 2 0,-8 0-10 15,-13 9-7-15,-6-3-7 0,1-10-11 16,5-9-3-16,2-1-2 0,5-7-5 0,1-1-6 15,10-5-38-15,-2-4-56 0,10 1-73 16,1-8-649-16,7-4 266 0,2 2 175 16</inkml:trace>
  <inkml:trace contextRef="#ctx0" brushRef="#br0" timeOffset="48750.8068">25075 3335 185 0,'0'0'167'0,"-4"-3"-20"15,4 3-13-15,0 0-14 0,-6 14-10 0,6 0-5 16,-2 5-4-16,2 4-2 0,-2 6-1 16,2 8 2-16,0 4-2 0,-2 2-4 15,0 11-1-15,2-3-1 0,-2 3-8 16,-1-2-7-16,1-6-5 0,2-5-7 0,0 1-8 16,-2-5-7-16,2-6 0 0,-2-2-6 15,2-6-7-15,0-3 15 0,0-2 20 0,0-7-1 16,0-7-6-16,-2-4-7 0,2 0-5 15,-4-27-5-15,2-1-7 0,0-15-2 16,2-3-8-16,0-12-1 0,2-23-7 16,0-2-5-16,4 3-2 0,-2 13-2 15,1 13 1-15,-1 0-4 0,0 12-1 0,0 4-2 16,2 3-3-16,-4 8 3 0,3 3-4 16,-3 3 0-16,3 6-5 0,-1 5 4 15,4 5 2-15,2 5 0 0,3 4 0 0,4 5-1 16,2 4 1-16,7 5-1 0,-1 3-1 15,0 0 1-15,3 1-1 0,3 6 1 0,-3-7 0 16,2-3 0-16,-3 1-1 0,1-3 3 16,-5-5 1-16,0 0 3 0,0-5 6 15,1-4 1-15,0-2-3 0,3-6-1 16,1-5-4-16,-2-7 3 0,8-5-2 0,-1-9-2 16,-3 0-2-16,-4-6 0 0,0 0 0 15,-3 0-2-15,-1 3 0 0,-6 5 0 0,-3 9-3 16,0-1 0-16,-3 4 1 0,-1 5-1 15,-3 4-2-15,-2 8 1 0,-4 1-1 16,9 19 1-16,-5 6 1 0,-2 3 0 16,-2 13 2-16,-2 10-2 0,-2 5 4 0,-3 27-2 15,1 0-3-15,0 1 4 0,-3 1 5 16,5-6-3-16,-2-11-3 0,2-12 2 16,0-1-2-16,1-2-3 0,1-9 2 15,2-1 2-15,0-5-6 0,0-8-25 0,0-4-31 16,2-2-37-16,1-4-37 0,3-4-55 15,0-9-81-15,5-5-571 0,3-5 285 16,8-8 189-16</inkml:trace>
  <inkml:trace contextRef="#ctx0" brushRef="#br0" timeOffset="49047.0269">26667 2832 56 0,'11'-22'178'0,"2"3"-12"16,-1 4-11-16,6 3-7 0,-2 2-15 0,1 5-14 15,0 1-10-15,2 0-6 0,3 4-7 16,-4 4-17-16,4 3 0 0,-1 7-5 0,-2 1-9 16,0 8-6-16,-3 4-4 15,-2 3-1-15,-2 4-8 0,-6 3 0 0,-1 2-7 16,-1 0 1-16,-6-1-1 0,0 0-3 15,-5-1-4-15,3 4-6 0,-2-3 3 0,-2-3-6 16,-4-1-2-16,4-3 2 0,0 2-6 16,-3-2-17-16,5-5-34 0,-1 1-49 15,1 2-62-15,0-4-496 0,4 0 218 16,-5-2 144-16</inkml:trace>
  <inkml:trace contextRef="#ctx0" brushRef="#br0" timeOffset="49238.9083">26845 4086 33 0,'3'13'158'16,"1"-1"7"-16,2-3 7 0,0-3 6 0,3 0 5 15,3-1-6-15,3-3-6 0,0-2-15 16,5-2-11-16,-4-1-17 0,3-3-10 16,2-4-11-16,-2 1-12 0,-1-2-11 15,-6-1-12-15,-2-1-33 0,-3-1-39 0,-1-1-42 16,-1 3-50-16,-5-1-74 0,-3 3-474 15,-1-4 218-15,-3 1 143 0</inkml:trace>
  <inkml:trace contextRef="#ctx0" brushRef="#br0" timeOffset="50208.0209">28295 2088 131 0,'-11'-18'187'0,"-5"0"-19"0,-12-4-16 16,-12-1-15-16,-32-7-19 0,-30-8-6 15,-21 0-15-15,-14 4-10 0,-13-3-1 16,-14 1-10-16,-44-7-8 0,-20 0-7 0,-21 2-6 15,-9-3-7-15,-11 2-8 0,-15 2-2 16,-18 6-4-16,-12-2-5 0,3 9-1 16,0 2-1-16,-5 2-9 0,1 4 1 0,8 0-3 15,15 5 0-15,21-4-3 0,8 3-4 16,10-1 0-16,11-2-1 0,56 5 3 0,6 0-2 16,7-2 2-16,7 3 10 0,12 1 1 15,8 1 5-15,12 1 2 0,31 3 0 16,6 1 4-16,10 1-1 0,15 4-5 15,15-2 1-15,8 4-6 0,3 0 2 0,3 4-4 16,5 3 0-16,0 4-4 0,0 11 1 16,-1 1-1-16,-3 24-4 0,0 4 2 0,6 15-1 15,0 6 0-15,-2 24 2 0,2 7 1 16,2 7 3-16,3 9 2 0,-1 10 4 16,4 6 2-16,1 3 2 0,-1 9 2 15,5 4 4-15,-5 3 0 0,-2 9 0 0,-4 39 5 16,1 5 1-16,-1 1 0 0,0-4 1 15,-2-3-6-15,11-38-4 0,-9 35 1 16,8-37-2-16,1 4-1 0,1-9-2 0,2-6-4 16,-4-11 1-16,5-11-10 0,0-10 7 15,4-27-1-15,0-8-6 0,2-8 1 0,3-16 0 16,3-14-3-16,1-10 1 0,1-5 3 16,1-5 2-16,1-6-11 0,3-6 9 15,2-4 2-15,5-5-4 0,5-6-5 0,5-4 5 16,12-4-4-16,18-11 1 0,31-12-2 15,28-13-3-15,16-6 0 0,20-4-3 16,66-14 0-16,14 3-1 0,23 1 2 0,24 4-1 16,14 4-9-16,20 11 13 0,21 7-2 15,21 6-4-15,12 9 5 0,15 10 2 16,10 7-1-16,-8 8-4 0,-5 11 0 16,-6 6-1-16,-3 6 1 0,-17 1 0 0,-13 5-3 15,-17 2 5-15,-19-1-1 0,-15 2-5 16,-20-5 1-16,-23-4 1 0,-60-6-2 0,-13-6 0 15,-13-2 1-15,-33-7 0 0,-12-4-1 16,-8-4 2-16,-8-7-1 0,-8-6 0 0,-10-10 0 16,-7-5 0-16,-5-11-3 15,-11-7 4-15,-3-9-1 0,-11-9 2 0,-6-7 1 16,-2-9-3-16,-9-6-4 0,2-30 1 16,-4-7 0-16,-9-8 0 0,-2-15 0 15,-4 0 2-15,-6-8-2 0,-3-3-2 0,-8-7 0 16,0-2-1-16,-9-38-3 0,5 39 1 0,-3 1 3 15,6 6-2-15,-4 8-2 0,12 11 2 16,0 11-1-16,2 10 1 0,4 28-1 16,2 6-1-16,1 6 2 0,1 19 2 15,0 11-1-15,2 10 0 0,2 10-4 0,-2-1-21 16,-2 5-34-16,2 5-55 0,2 2-54 16,3 6-43-16,-1 2-54 0,4 3-565 15,-4 5 284-15,0 1 187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8:34.730"/>
    </inkml:context>
    <inkml:brush xml:id="br0">
      <inkml:brushProperty name="width" value="0.05292" units="cm"/>
      <inkml:brushProperty name="height" value="0.05292" units="cm"/>
      <inkml:brushProperty name="color" value="#FF0000"/>
    </inkml:brush>
  </inkml:definitions>
  <inkml:trace contextRef="#ctx0" brushRef="#br0">12560 5886 9 0,'0'0'31'0,"0"0"0"16,23 2-2-16,-23-2-1 0,0 0-4 0,9 0-4 16,-9 0-3-16,0 0 2 0,6 4 1 15,-6-4-6-15,4 2-1 0,-4-2 0 16,0 0-3-16,6 3-1 0,-6-3-1 0,0 0-1 15,5 5 1-15,-5-5 0 0,0 0 5 16,6 3-2-16,-6-3 1 0,0 0 3 16,2 6 0-16,0-2 3 0,-2-4 0 15,0 0 2-15,2 5 3 0,-2-5-4 0,0 8 1 16,0-8 4-16,2 6 1 0,1-2 0 16,-3-4 1-16,2 4 2 0,-2-4-3 15,0 0 3-15,2 7 1 0,-2-7 0 0,0 0 0 16,2 5 3-16,-2-5 6 0,7 5-3 15,-3-1 8-15,4-3 0 0,4 1 6 16,6-1 1-16,5 2 2 0,11-3 3 0,8 0 3 16,21 0-3-16,31-3-1 0,10 0 0 15,5-2-2-15,32-1-3 0,2 2-3 16,5 0-2-16,9 1-6 0,3 0-2 16,6 2-6-16,-1-1-2 0,-2 2-3 0,-6 0 1 15,-4 0-7-15,-4 0-1 0,-30 0 1 16,-3 2-4-16,-3-2-1 0,-8 1-1 0,-3-1-2 15,-9 0 0-15,-17-1 0 0,-12-1-4 16,-5 0 0-16,-11 0-1 0,1 0 0 16,-7 0 0-16,-5 0-1 0,-5 0-9 15,-2 0-1-15,-8 2-2 0,0 0-5 0,-1-2-7 16,-5 0-6-16,0 1-3 0,-4-1-14 16,-2 2-16-16,1-2-11 0,-2 0-15 15,-3 0-22-15,-6 2-10 0,2-4-17 0,-2 4-283 16,0 0 141-16,-21-2 94 0</inkml:trace>
  <inkml:trace contextRef="#ctx0" brushRef="#br0" timeOffset="333.7009">14240 6081 36 0,'34'1'82'0,"15"1"-6"0,20-2-9 16,32 2-3-16,6 0-2 0,10-2-3 15,29 2 4-15,-3 2-2 0,4-2 1 0,1-1-5 16,0 4-1-16,-2 0 0 0,-4-3-6 16,-27 4-2-16,-4-4 0 0,-7 2 0 15,-4-1-10-15,-9-1-5 0,-22 2 1 0,-11-4-1 16,-16 0-1-16,-4 0-5 0,-4 2 0 15,-4-2 0-15,-5 0 0 0,-4 0-4 16,-2 0-6-16,-6-2-2 0,-2 0-5 0,-3 0-10 16,-4 0-9-16,-4 2-13 0,0 0-17 15,-2-7 3-15,2 7-28 0,-12-4-14 0,1 0-20 16,-4 2-240-16,-2-2 115 0,-7 3 76 16</inkml:trace>
  <inkml:trace contextRef="#ctx0" brushRef="#br0" timeOffset="9273.9">7884 6263 6 0,'0'0'9'0,"0"0"2"0,0 0-3 16,0 0 0-16,0 0 0 0,0 0 1 0,0 0-1 16,0 0-2-16,0 0 0 0,0 0 0 15,0 0 1-15,0 0-2 0,0 0-1 16,0 0 1-16,0 0-2 0,0 0 1 0,0 0 0 15,0 0-1-15,0 0 0 0,0 0-2 16,0 0 2-16,0 0-3 0,0 0 2 16,0 0 7-16,0 0-8 0,0 0 2 0,0 0-1 15,0 0 1-15,0 0-3 0,0 0 1 16,0 0 1-16,0 0-1 0,0 0 0 16,0 0-1-16,0 0 3 0,0 0 0 15,0 0-4-15,0 0 2 0,0 0-2 0,0 0 2 16,0 0 0-16,0 0 1 0,0 0-2 15,0 0 0-15,0 0 1 0,0 0-2 16,0 0 1-16,0 0 2 0,0 0-2 0,0 0 2 16,0 0-2-16,0 0 2 0,0 0-1 15,0 0 0-15,4-3 2 0,-4 3-2 16,0 0-1-16,0 0 2 0,0 0-2 0,0 0 1 16,0 0 1-16,0 0-2 0,0 0 0 15,0 0 3-15,0 0 4 0,0 0-4 16,0 0-1-16,0 0-1 0,0 0-1 0,0 0 0 15,10-3 6-15,-10 3 1 0,5-1-1 16,-5 1 3-16,0 0 1 0,9-2 3 16,-9 2 7-16,14-1 2 0,-3-2 2 0,4 1 6 15,2-2-6-15,1 1-2 0,4-2 1 16,6 3 0-16,3-3-2 0,1 1 0 16,6-2-2-16,5 1 3 0,1 1 2 0,7-3-5 15,3 1-1-15,3 0-2 0,1-1-2 16,1-1 3-16,3-1 0 0,-1 2 3 15,-2 0-1-15,3-1-1 0,-3 1 0 0,-2-1 2 16,1 2-2-16,-8-1-1 0,-5 3-5 16,-3 0 3-16,-2 0 0 0,-9 1-7 15,-1-2 1-15,-2 2-1 0,-7 1-2 16,-1 0 2-16,-2 0 0 0,-1 0 3 0,-2 0-2 16,-4 2-4-16,1-2 4 0,-2 2-8 15,2-1 5-15,-4 1-4 0,-2-3 6 0,-6 3-15 16,13 0-13-16,-13 0-9 0,8 0-11 15,-8 0-17-15,0 0-201 0,0 0 88 16,0 0 57-16</inkml:trace>
  <inkml:trace contextRef="#ctx0" brushRef="#br0" timeOffset="9597.174">8310 6521 63 0,'67'-8'79'15,"-3"0"0"-15,-3 0-3 0,22-1-6 0,-3 0 0 16,-10 1-16-16,-13 3-5 0,-2-2-9 15,-8 2 4-15,-5-1-11 0,-4 2 5 16,-7 1-8-16,-3 1-5 0,-2-2 0 16,-5 3-4-16,1-2 0 0,-6 1 0 0,1 1 2 15,-4-2-7-15,-1 3 1 0,-1-2-6 16,-3 2-17-16,1-1-18 0,-9 1-28 0,0 0-228 16,0 0 95-16,0 0 63 0</inkml:trace>
  <inkml:trace contextRef="#ctx0" brushRef="#br0" timeOffset="14556.6468">8807 9237 33 0,'0'0'49'0,"0"0"1"0,-6-2-1 16,6 2-2-16,0 0-1 0,0 0 0 15,0 0 0-15,0 0-4 0,0 0 0 0,0 0 0 16,-6-2-4-16,6 2-3 0,0 0 3 16,0 0 0-16,0 0-7 0,0 0 6 15,0 0-7-15,0 0-9 0,0 0 4 16,0 0-3-16,0 0 0 0,0 0-3 0,0 0 4 16,0 0-2-16,0 0-6 0,0 0-1 15,0 0 3-15,0 0 0 0,-7-4-4 0,7 4 1 16,0 0-1-16,0 0-1 0,0 0 1 15,0 0 1-15,0 0 6 0,0 0-5 16,0 0 2-16,0 0 1 0,0 0-4 16,0 0-1-16,0 0 6 0,0 0-5 0,0 0-5 15,0 0 0-15,0 0 1 0,0 0-2 16,0 0-5-16,0 0 3 0,0 0 2 16,0 0-1-16,0 0-4 0,0 0 4 15,0 0-2-15,0 0 0 0,0 0 0 0,0 0 1 16,0 0-2-16,0 0 3 0,0 0 1 15,0 0 0-15,0 0 6 0,19 8-6 0,-19-8 6 16,10 4-1-16,-10-4 1 0,11 2 5 16,-2-2-3-16,-3 1 2 0,0 2-2 15,-6-3 3-15,17 2 2 0,-6-1 0 16,-2-1 0-16,3 1 1 0,-2-1 4 0,4 3 3 16,0-1 2-16,-1-2 4 0,6 0-3 15,0 1 0-15,3-1 0 0,-2 3-1 0,4-1 1 16,1-2-1-16,5 1 2 0,1 1-1 15,3-2 1-15,2 3-1 0,6-2-4 16,3 1-2-16,-1 1-3 0,5-3-2 16,10 1 0-16,3-1 1 0,3 1-4 0,3 2-2 15,-1-3-1-15,27 2 1 0,-18-2-1 16,15 1-3-16,2 2 0 0,3-3 0 16,-1 0-4-16,0 2 0 0,0-2-1 15,-4 0-2-15,0 1 1 0,-17-1-1 0,-6 0-1 16,0 0 1-16,-3 2 0 0,1-2-2 15,-3 3-2-15,-1-3 2 0,-3 0 0 0,-8 0-1 16,-3 0-2-16,1 0 2 0,-5 0-2 16,1 0-1-16,-7-3 5 0,0 3-3 15,-4 0 1-15,-2 0-1 0,-1-2-1 16,-1 2 1-16,-6 0-1 0,-1 0 1 0,-1 0-2 16,-4 0 1-16,-3 0-1 0,0 0 3 15,-2-1-2-15,-1 1 0 0,-1 0 2 0,0 0-2 16,-1 0 1-16,-10 0 0 0,17 0-3 15,-10 0-9-15,-7 0-12 0,14 0-18 16,-14 0-24-16,11 0-17 0,-5 1-30 16,-6-1-21-16,10 0-21 0,-10 0-415 0,12 0 193 15,-4 0 128-15</inkml:trace>
  <inkml:trace contextRef="#ctx0" brushRef="#br0" timeOffset="15961.4946">14577 9401 26 0,'0'0'70'0,"0"0"-5"16,0 0-3-16,0 0-1 0,0 0-6 0,0 0-4 16,0 0 1-16,0 0 0 0,0 0-6 15,0 0 2-15,0 0-2 0,0 0 4 16,0 0-4-16,0 0-2 0,0 0 2 0,0 0-5 15,0 0-1-15,0 0 1 0,0 0-4 16,0 0 2-16,0 0 1 0,0 0-7 16,0 0-2-16,0 0-1 0,0 0-1 15,0 0 1-15,0 0-3 0,0 0 2 0,0 0 1 16,0 0-10-16,0 0 8 0,0 0-4 16,0 0-4-16,0 0 4 0,0 0 3 0,0 0-5 15,0 0-1-15,0 0 0 0,25 0 0 16,-25 0-2-16,10 2-3 0,-10-2-1 15,12 2 0-15,-12-2-2 0,10 0-2 16,-4 2 1-16,-6-2 0 0,9 1-10 0,-9-1 10 16,8 2-1-16,-8-2 2 0,9 3-3 15,-9-3-3-15,0 0 3 0,8 0-1 0,-8 0 2 16,7 1-2-16,-7-1-1 0,6 2 3 16,-6-2 4-16,8 2 1 0,-8-2-3 15,12 2 2-15,-12-2-3 0,14 2 1 16,-6 0-1-16,5-2-1 0,-2 2-4 0,6-2 4 15,1 2 0-15,4-1-4 0,1-1 1 16,7 2-4-16,2-2 2 0,2 0 0 16,3 0-1-16,10 0-4 0,0-3 6 15,10-1-5-15,2 0 1 0,19-8 3 0,3 3-6 16,0-2 2-16,0-1-1 0,2 1-1 16,0-3 1-16,-1 1 1 0,1 1-3 0,-2 4 0 15,-14-3 1-15,-7 4-1 0,-1 0 0 16,-3 1 0-16,0 0 2 0,1 0-2 15,-12 0 2-15,-1 2-3 0,-2 1 1 16,-1-2 1-16,-7 2-2 0,-1 0 3 0,-5 2 1 16,2 0-4-16,-3-1 1 0,-6-1 2 15,2 3-3-15,-1-1 2 0,-6 1 0 0,1-2-2 16,-2 2 1-16,-2-3 1 0,-1 3-1 16,0-1 1-16,-2 1 0 0,0-2 0 15,-2 2 0-15,-8 0-3 0,16 0-19 16,-10-2 3-16,-6 2 1 0,13 0 4 0,-13 0 4 15,10-2 0 1,-10 2 1-16,8 0 0 0,-8 0-1 0,9-2 2 0,-9 2-2 0,0 0-6 16,11 0-17-16,-11 0-13 0,0 0-17 15,0 0-16-15,0 0-16 16,12 0-15-16,-12 0-16 0,0 0-291 0,0 0 142 16,6 2 94-16</inkml:trace>
  <inkml:trace contextRef="#ctx0" brushRef="#br0" timeOffset="24201.8923">9542 12396 137 0,'-12'1'142'0,"6"-1"-2"15,-2 3-6-15,8-3-9 0,-8 2-5 16,8-2 0-16,0 0 7 0,-4 3 0 0,4-3 0 16,0 0-4-16,18 3-4 0,-5-3-4 15,4 0-2-15,4 0-3 0,5 0-3 16,6 0-1-16,3 1-6 0,9-1-4 0,6 2 2 16,1-2 2-16,10 1-8 0,3 5-2 15,24 2-7-15,6 0-6 0,3 1-4 0,2 3-7 16,0-3-4-16,1 3-9 0,-7-1 1 15,0-1-6-15,-4-1-13 0,-6 0 5 16,-16-1 1-16,-12 0-7 0,-1-3-4 16,-10 0 1-16,-1 1-3 0,-5-1-1 0,-9-1-4 15,1-1 3-15,-3 3-7 0,-4-5 2 16,-4 2 0-16,1-1 0 0,-2-1-7 0,-2 2 3 16,-4-3-1-16,0 2-3 0,1-2-2 15,-2 1 1-15,0 2-10 0,-3-3-4 16,0 0-6-16,1 2-7 0,-9-2-4 0,15 0-5 15,-9 1-12-15,-6-1-12 0,10 0-14 16,-10 0-16-16,12 2-15 0,-12-2-16 16,0 0-13-16,10 3-20 0,-10-3-15 15,8 1-23-15,-6 3-21 0,-2-4-27 0,7 2-501 16,-1-1 248-16,-4 4 164 0</inkml:trace>
  <inkml:trace contextRef="#ctx0" brushRef="#br0" timeOffset="26113.6578">13590 12611 27 0,'-6'-3'161'0,"6"3"3"15,-2-6-5-15,2 6-12 0,-2-6-5 0,2 6-10 16,0 0-13-16,4-7-4 0,0 1-5 16,2 1-9-16,4 2-5 0,2-3-9 15,5 2-9-15,8-2-7 0,5-1-8 0,12-1-8 16,16 3-1-16,31-7-6 0,8 3-6 15,12 1-1-15,30-5-8 16,2-3-4-16,7 3 0 0,-2-6 3 0,1 0 0 0,-6-2 1 16,3 1 5-16,-9-4 3 0,-1 5-2 15,-7 0 4-15,-21 6-1 0,-4 1-3 16,-5 4-4-16,-6 1-2 0,-2 1-1 0,-15 4-8 16,-13 2 1-16,3-1-3 0,-5 4-4 15,-2-1-4-15,-9 2 2 0,-1 0-3 0,-5-2 1 16,-6-1-3-16,-4 3-2 0,-2-2-4 15,-7 0 4-15,1 0-1 0,-3 0 0 16,0 0-6-16,-2-2-1 0,-5 2-8 16,0 0-6-16,0-2-11 0,-3 2-10 0,0-2-13 15,-1 1-15-15,-1-1-9 0,1 3-12 16,-10-3-15-16,15 1-14 0,-10-1-6 0,-5 0-10 16,0 0-10-16,10 0-11 0,-10 0-10 15,0 0-351-15,0 0 174 0,0 0 114 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4:35.715"/>
    </inkml:context>
    <inkml:brush xml:id="br0">
      <inkml:brushProperty name="width" value="0.05292" units="cm"/>
      <inkml:brushProperty name="height" value="0.05292" units="cm"/>
      <inkml:brushProperty name="color" value="#FF0000"/>
    </inkml:brush>
  </inkml:definitions>
  <inkml:trace contextRef="#ctx0" brushRef="#br0">12232 11011 42 0,'0'0'71'0,"0"0"-4"15,-9-2-3-15,9 2-8 0,0 0 4 16,0 0-1-16,22-10-6 0,-8 3-2 16,12-1 1-16,5-4-2 0,13-3 3 15,10 1-2-15,22-10-4 0,4-1-4 0,7 3 1 16,6-3 10-16,-2 0-11 0,0 0-8 16,-6 4-1-16,-5 1-3 0,-7 1-6 0,-14 3 4 15,-13 4-9-15,-10 3 2 0,-4 2 5 16,-5-1-8-16,-3 2-1 0,-3 1 6 15,-2 0-1-15,-4 2-3 0,-1-1 2 16,0 0-1-16,-2 2-3 0,-2-1-2 0,-1 1-2 16,0 0-6-16,-1 2 1 0,0-2 0 15,-1 0 6-15,-1 0-9 0,-6 2 0 0,11 0-5 16,-11 0-19-16,6 4-22 0,-6-4-19 16,5 7-22-16,-5-1-27 0,0 0-275 15,0 2 130-15,0-1 86 0</inkml:trace>
  <inkml:trace contextRef="#ctx0" brushRef="#br0" timeOffset="852.6229">13756 12134 40 0,'0'0'71'0,"0"0"-2"0,0 0-3 0,0 0 0 16,0 0 7-16,0 0-6 0,0 0-2 15,0 0 0-15,0 0-7 0,0 0-3 16,0 0-5-16,21-15 1 0,-8 5-3 16,1 1-2-16,6-2-3 0,7-6-2 0,5-1-2 15,8-3 3-15,21-11-5 0,5 0 1 16,6-3 0-16,6 1 0 0,3 0-4 15,1 0-3-15,1 1 2 0,-5 3-1 0,-2-2 4 16,-6 4-8-16,-7 0-4 0,-10 5 4 16,-8 4-3-16,-5 2-1 0,-8 0 2 15,0 4-5-15,-3-3 2 0,-5 8 2 0,-2-4-2 16,-2 2-2-16,1 1 2 0,-6 0-4 16,0 3 0-16,-3 2-2 0,-1-2 1 15,0 0-1-15,-1 1-3 0,-2 2-2 16,-1-1 0-16,2 1-1 0,-3-1-3 0,-2 2 0 15,2 0 1-15,-6 2-5 0,11-4 0 16,-11 4-1-16,6-4 0 0,-6 4-1 16,6-3-6-16,-6 3-9 0,5-2-16 0,-5 2-25 15,7-2-17-15,-7 2-13 0,0 0-16 16,0 0-16-16,8-2-19 0,-8 2-286 0,0 0 143 16,0 0 95-16</inkml:trace>
  <inkml:trace contextRef="#ctx0" brushRef="#br0" timeOffset="2281.8543">12681 13146 25 0,'0'0'42'0,"0"0"-3"0,0 0 2 0,0 0-6 15,0 0 6-15,0 0-7 0,0 0-2 0,0 0-2 16,0 0-2-16,0 0-4 0,0 0 1 16,0 0-3-16,0 0 0 0,0 0-6 15,0 0 0-15,0 0 0 0,0 0-5 16,0 0 9-16,0 0-8 0,0 0-1 0,0 0 0 16,0 0 2-16,0 0-1 0,0 0-1 15,0 0 1-15,0 0-1 0,0 0 2 0,0 0 0 16,0 0 1-16,0 0 1 0,0 0-1 15,0 0-1-15,0 0-1 0,-14 7 1 16,14-7 7-16,0 0-7 0,0 0 0 16,0 0-3-16,0 0 2 0,0 0 4 0,0 0 0 15,0 0-1-15,0 0 5 0,0 0 0 16,0 0 3-16,0 0 3 0,0 0 2 16,0 0-5-16,0 0 1 0,0 0 6 0,18-9-13 15,-10 5 6-15,5-3-2 0,2-3 3 16,8 1-1-16,1-5-6 0,7 1 1 15,1-1 1-15,0 2 1 0,4-2-2 16,-3 1 2-16,3 0-1 0,-2 1-5 0,4-1 6 16,-1 1-8-16,-4 0 1 0,3 1-3 15,-2 0 2-15,0 1-2 0,-3-2 3 0,-3 5-1 16,-2 0-3-16,-1-3 0 0,0 4 1 16,0-1-3-16,1-2 1 0,-2 3 6 15,-3-2-2-15,2 1-6 0,-4 1 2 0,0 2-2 16,-2-2-1-16,-2 0 5 0,-1 1-2 15,2 1 3-15,-6 1-5 0,0-2 2 16,-2 4 0-16,4-2 3 0,-6 1 0 0,2 1 2 16,-1-3-7-16,-7 4 4 0,10-2-3 15,-5 1 1-15,-5 1-1 0,8-5 1 16,-8 5-2-16,9 0-3 0,-9 0 5 0,0 0-6 16,0 0 2-16,8-1 0 0,-8 1-11 15,0 0-22-15,0 0-13 0,8-2-18 16,-8 2-17-16,0 0-12 0,0 0-19 0,4 5-309 15,-4-5 142-15,0 9 94 0</inkml:trace>
  <inkml:trace contextRef="#ctx0" brushRef="#br0" timeOffset="3088.0841">13384 14077 22 0,'-5'5'67'0,"5"-5"0"0,0 0-3 0,-3 3-4 16,3-3-1-16,0 0-3 0,0 0-6 15,0 0-5-15,-2 6-1 0,2-6 0 16,0 0-4-16,0 0-2 0,0 0-2 16,0 0 2-16,0 0-4 0,0 0 6 0,0 0 4 15,0 0 0-15,0 0-9 0,0 0 1 16,20-8 4-16,-10 1-8 0,7-3-3 0,2-1 2 16,11-4-6-16,-1-1-1 0,12-3 3 15,3 0-1-15,20-8-1 0,3 3 5 16,2 1-2-16,4 2 4 0,1 0-1 15,1 0 1-15,-2 2-1 0,4 3-4 0,-13-1 0 16,-10 6-1-16,-1-1-3 0,0 3 4 16,-9 2-10-16,-3-1 1 0,-1 2 0 0,-4 1 2 15,-4-1-2-15,-5 2-2 0,-1-2 4 16,-5 2 0-16,-2 3-2 0,-2-3 1 16,-3 2 2-16,4-2 0 0,-8 2-2 15,0 0-3-15,1 0 4 0,0 1-7 0,-5 1 1 16,-6 0 2-16,15-3-2 0,-9 2-1 15,-6 1-2-15,11 0-5 0,-11 0 5 16,9-2-7-16,-9 2-8 0,8-2-14 0,-8 2-20 16,6-2-19-16,-6 2-19 0,0 0-17 15,0 0-21-15,0 0-18 0,13 4-340 16,-13-4 160-16,4 2 106 0</inkml:trace>
  <inkml:trace contextRef="#ctx0" brushRef="#br0" timeOffset="4066.5827">12665 15360 26 0,'0'0'100'0,"0"0"4"0,0 0-12 15,0 0-10-15,0 0-5 0,0 0-3 16,0 0-6-16,18-8-2 0,-14 6-1 16,4-4-7-16,0 0-5 0,8-1-3 0,3-4 0 15,4 1-4-15,8-5 2 0,10-1-8 16,3-4 0-16,20-5 3 0,3-4-8 16,6 3 1-16,0-1 0 0,4-2-5 0,-1-1 0 15,-1 5 3-15,0-7-4 0,-1 5 1 16,-1-2 0-16,-4 3 0 0,-3 3-2 15,-9 2-1-15,-11 2-1 0,3 4-2 16,-5-4-2-16,1 0-2 0,-5 2 1 0,-4 4-2 16,-1-2-1-16,-4-1 1 0,-4 4 0 15,-1 1 0-15,-3 1-5 0,-1 1-1 0,-4-1 0 16,-1 5-1-16,-2-3-2 0,0 3-1 16,-5-1 0-16,4 0-2 0,-4 2 0 15,-2 0 1-15,-2 0-4 0,3 1-2 16,-3-1 1-16,-1 0-3 0,-1 2-6 0,-4 2-7 15,8-4-16-15,-8 4-24 0,9-4-16 16,-9 4-12-16,6 0-11 0,-6 0-22 16,0 0-22-16,0 0-315 0,0 0 153 0,0 0 101 15</inkml:trace>
  <inkml:trace contextRef="#ctx0" brushRef="#br0" timeOffset="4813.5168">13584 17211 71 0,'2'4'115'0,"-2"-4"-4"16,0 0-8-16,0 0-7 0,2 8-12 15,-2-8-9-15,0 0-5 0,0 0-9 0,6 0-3 16,-6 0-1-16,0 0 1 0,0 0-2 16,10 1 1-16,-10-1 0 0,10 0-1 15,-10 0-1-15,12 0 1 0,-1-1-5 0,0 1-2 16,-1-2-1-16,5-4-1 0,3 0 4 16,0-1-7-16,3-1-3 0,5-3 3 15,6 1-3-15,8-9-2 0,0-2-1 0,25-7-3 16,2-3-1-16,2 0-7 0,7-3-2 15,21-7-2-15,3 0-3 0,2 0 2 16,3 0-5-16,-1 5 3 0,0-1-4 0,-17 8 5 16,2 0 1-16,-4 8 5 0,-4 1 3 15,0-5-2-15,-3 7-3 0,-3-3 0 16,-14 8 2-16,-11 0 0 0,1 2-7 16,-8 2 2-16,-3 2 1 0,-4 1-4 0,-4 4 0 15,-2-3 0-15,-3 3-3 0,-5-4-1 16,-2 6 0-16,0 0-3 0,-2-2 0 15,-3 2-8-15,-2 0-10 0,2-4-19 0,-5 4-26 16,1 0-34-16,0 0-34 0,-1 0-45 16,-1-2-519-16,1 2 233 0,-1-5 153 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5:27.113"/>
    </inkml:context>
    <inkml:brush xml:id="br0">
      <inkml:brushProperty name="width" value="0.05292" units="cm"/>
      <inkml:brushProperty name="height" value="0.05292" units="cm"/>
      <inkml:brushProperty name="color" value="#FF0000"/>
    </inkml:brush>
  </inkml:definitions>
  <inkml:trace contextRef="#ctx0" brushRef="#br0">7213 7666 47 0,'-10'-3'70'0,"3"1"1"0,0 1-8 16,-1-2-2-16,8 3-4 0,-10 0-5 0,10 0-2 15,-8-3 0-15,8 3-3 0,-9-1 5 16,9 1-8-16,-7-3 1 0,7 3-3 16,0 0 11-16,0 0 9 0,0 0 13 15,0 0-3-15,22-6 3 0,-12 5 8 0,10-4 5 16,0 3 2-16,10 1 6 0,9-5-3 15,5 1 2-15,13-1 2 0,24-6-4 16,3 1-1-16,3-1-4 0,4 3-2 0,0-4-8 16,0 3-5-16,0 5-6 0,-4-3-5 15,-14 6-3-15,-9 0-7 0,-3 0-3 0,-10 4-7 16,5 2-3-16,-10 0-2 0,-3 0-4 16,-3 1-3-16,-3 1-3 0,-1 1-2 15,-6 1-3-15,0-1 0 0,-3 2-3 16,-1-5 0-16,-3 5-5 0,0-2-2 0,-4-2 0 15,-1 1-2-15,-4-1 2 0,1-1-3 16,0 0-1-16,-1 0 0 0,-3 1 0 0,0 1 1 16,-3-4-3-16,3 2-2 0,-3-1 2 15,-2-2-1-15,3 3-3 0,-2-2-6 16,-1 1-9-16,-6-3-6 0,8 3-18 16,-4 0-20-16,-4-3-21 0,9 2-22 0,-3 2-26 15,-6-4-12-15,9 1-14 0,-9-1-16 16,10 0-20-16,-10 0-455 0,17-4 219 15,-9 3 144-15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5:50.488"/>
    </inkml:context>
    <inkml:brush xml:id="br0">
      <inkml:brushProperty name="width" value="0.05292" units="cm"/>
      <inkml:brushProperty name="height" value="0.05292" units="cm"/>
      <inkml:brushProperty name="color" value="#FF0000"/>
    </inkml:brush>
  </inkml:definitions>
  <inkml:trace contextRef="#ctx0" brushRef="#br0">6476 4290 113 0,'0'0'146'16,"-4"3"-5"-16,4-3-12 0,0 0-10 15,0 0-13-15,0 0-3 0,-2 5-13 0,2-5 0 16,0 0-7-16,0 0-7 0,0 0-2 16,10 9 3-16,2-5 0 0,-2-1-2 0,7 1-5 15,6-2-1-15,4-1-2 16,7-1-2-16,3 0-3 0,9-3-2 0,1 2-12 16,9-5 3-16,4 0-3 0,-1 0-2 15,2 0-2-15,-1 1-5 0,-3-1 3 0,-2 1-8 16,0-1 6-16,-8 2-2 0,-2-2-1 15,-3 1-1-15,-3 1-3 0,0 0-1 16,-7 0-6-16,0-2 2 0,-3 3-1 16,-2-1 1-16,-1 0-2 0,-5 2-4 0,1-2-6 15,-4 2 4-15,-1 0-4 0,0-1 1 16,-4 0-3-16,1 2-1 0,-2 1-3 0,-2-1-3 16,-2-2 4-16,3 3-3 0,-5-2-19 15,3 1-31-15,-9 1-36 0,10-2-43 16,-10 2-63-16,9-3-603 0,-9 3 268 15,0 0 176-15</inkml:trace>
  <inkml:trace contextRef="#ctx0" brushRef="#br0" timeOffset="867.6971">6781 7100 24 0,'-10'0'142'15,"10"0"-11"-15,0 0-16 0,-10 0-10 0,10 0-2 16,0 0-5-16,0 0-1 0,0 0 1 16,0 0-3-16,26 2 5 0,-8-4-8 0,3-1-3 15,4 2-2-15,4-5-4 0,10 2 0 16,5-1-2-16,1-1-2 0,9-2-7 16,6 1-2-16,-1 0-6 0,0 1-3 0,-1 0-4 15,-1 0-4-15,-2 2-5 0,-9 1 2 16,1-1-3-16,-3-1 0 0,-4 3-3 15,-6 1-1-15,-1-2-4 0,-4 1-2 0,-4 1-1 16,-1 1-2-16,-1-1-3 0,-4 1 2 16,-2-3 1-16,0 3-1 0,-2 0 1 15,-5-2-2-15,3 2-2 0,-3 2-2 0,1-2-3 16,-2 0-3-16,-1 0-3 16,-2 3-3-16,-6-3-20 0,11 1-30 0,-11-1-31 15,7 1-42-15,-7-1-40 0,8 2-46 0,-8-2-586 16,6 4 264-16,-2-2 176 0</inkml:trace>
  <inkml:trace contextRef="#ctx0" brushRef="#br0" timeOffset="10561.9975">17599 3964 28 0,'-2'3'66'0,"2"-3"-17"16,0 0-1-16,0 0-7 0,-2 6-7 16,2-6-13-16,0 0-15 0,0 0-17 15,0 0-85-15,-8 3 32 0,8-3 22 16</inkml:trace>
  <inkml:trace contextRef="#ctx0" brushRef="#br0" timeOffset="35259.7994">9130 14766 20 0,'0'9'30'0,"3"-4"-3"16,-3 1-10-16,0-6-9 0,0 7-14 15,0-3-27-15,2 3 11 0,-2-7 8 0</inkml:trace>
  <inkml:trace contextRef="#ctx0" brushRef="#br0" timeOffset="36016.2629">14184 14487 43 0,'4'4'93'15,"-4"-4"-7"-15,4 6-7 0,0-2-1 0,-4-4-15 16,6 6-6-16,-2-3 1 0,0-1-6 16,-4-2-4-16,7 8-7 0,-2-6-2 0,-3 1-5 15,-2-3-3-15,6 4-11 0,-4 0 3 16,-2-4-3-16,0 0-1 0,4 6-5 0,-4-6-4 16,4 4-5-16,-4-4-4 15,2 3-4-15,-2-3-2 0,0 0-7 0,5 6-6 16,-3-2-8-16,-2-4-6 0,2 3-16 15,-2-3-22-15,4 5-168 0,-4-5 80 0,0 0 54 16</inkml:trace>
  <inkml:trace contextRef="#ctx0" brushRef="#br0" timeOffset="39916.6886">7975 6600 92 0,'0'0'111'0,"0"0"-1"0,0 0-4 16,2 4 1-16,-2-4 10 0,0 0 1 15,0 0 3-15,0 0 2 0,0 0 2 0,0 0-3 16,0 0 2-16,0 0-5 0,0 0-9 16,0 0-8-16,0 0-12 0,0 0-6 0,0 0-13 15,-14-15-2-15,9 11-3 0,1-2-5 16,0-1-5-16,2 1-5 0,-1-1-6 15,-1-3-1-15,2 3-5 0,2-1-1 16,0 0-6-16,0-1-3 0,0 3-3 0,0-2-1 16,2 1-5-16,0 1 0 0,3-2-1 15,-1 5-2-15,2-3 1 0,3 2-2 0,-1 1-3 16,4 3 3-16,2-3-4 0,-2 3-1 16,3 0-1-16,0 3 1 0,2-2 2 15,-1 3-6-15,4-2 1 0,-4 2-2 0,4 0 1 16,-3-1 0-16,-1-1 1 0,2 2 3 15,-4-2 3-15,-1 0 5 0,2 0 4 16,-5-1 9-16,3-1 6 0,-4 0 9 16,1-1 0-16,-1-5-4 0,-1 0-3 0,-2-3-4 15,0-3 3-15,0-1-9 0,-4-2-1 0,0-4 3 16,-2 0-11-16,0-2-3 0,0-2 1 16,0 2-3-16,0 0-2 0,-2 2 0 15,2 0-4-15,-2 2-3 0,2 0 1 16,-4 3-9-16,8 3-8 0,-4-3-21 0,-4 5-26 15,4 2-27-15,0-4-27 0,4 5-28 16,-4 6-29-16,4-3-26 0,-4 3-27 16,0 0-587-16,0 0 274 0,0 0 182 15</inkml:trace>
  <inkml:trace contextRef="#ctx0" brushRef="#br0" timeOffset="53291.9912">10631 6090 79 0,'0'0'86'16,"-8"-4"0"-16,8 4-7 0,0 0-3 16,-4-2 6-16,4 2-17 0,0 0 2 15,0 0-8-15,0 0-1 0,0 0-7 16,0 0-2-16,14-9 6 0,4 1 4 0,5-3-8 15,9-4-5-15,8-6 1 0,4-2-3 16,19-10 1-16,6 1 1 0,2-3-7 16,1 1 2-16,-1 0-10 0,-2 2 2 0,-1 1-2 15,-7 3-5-15,-12 5 5 0,-7 4-10 16,-8 4 1-16,0 1 1 0,-5 1-5 0,-3 1 5 16,-2 1-5-16,-4 2 0 0,2 1-4 15,-7 0 1-15,-1 2-3 0,-2 1 0 16,2-1-1-16,-6 2 0 0,2 0 0 15,-1 1 1-15,-2 0-4 0,1 0-1 0,-2-2-11 16,-1 4-11-16,-5 1-38 0,10-5-62 16,-10 5-406-16,4-4 177 0,-4 0 117 15</inkml:trace>
  <inkml:trace contextRef="#ctx0" brushRef="#br0" timeOffset="54339.2392">23732 5332 30 0,'0'0'54'15,"0"0"2"-15,0 0 0 0,0 0 1 0,-5 6-6 16,5-6 4-16,0 0 0 0,0 0-1 16,0 0 4-16,0 0 0 0,0 0-1 15,21-18-1-15,-5 5 3 0,0-6-2 16,8-4 1-16,5-8-6 0,11-17 5 0,5 1-1 15,5-2 1-15,4 0-6 0,3-3-5 16,4 2 1-16,5-1-4 0,11-6-1 16,-10 11-5-16,-2 3-5 0,1 4 1 0,-5 3-4 15,-3 1-3-15,-10 10-6 0,-9 3 0 16,-8 4-5-16,-1 2 2 0,-3 0-2 16,-6 5-8-16,1 0 2 0,-8 1-1 0,1 3 0 15,0-1-6-15,-4 0 7 0,-1 2-3 16,0 3-1-16,-1-3 3 0,0 2-7 15,-1 0 5-15,-2 0 0 0,1 3 1 0,-3-3-5 16,2 0 2-16,-2 0-3 0,-4 4-7 16,9-4-2-16,-5 0-6 0,-4 4-3 15,7-3-16-15,-3 2-9 0,-4 1-8 16,6-3-12-16,-6 3-15 0,4-4-16 0,-4 4-17 16,0 0-279-16,0 0 132 0,8-2 88 15</inkml:trace>
  <inkml:trace contextRef="#ctx0" brushRef="#br0" timeOffset="64859.0114">10915 8300 7 0,'0'0'7'0,"0"0"-2"15,0 0-5-15,0 0-7 0,0 0 2 0,0 0 2 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7:50.533"/>
    </inkml:context>
    <inkml:brush xml:id="br0">
      <inkml:brushProperty name="width" value="0.05292" units="cm"/>
      <inkml:brushProperty name="height" value="0.05292" units="cm"/>
      <inkml:brushProperty name="color" value="#FF0000"/>
    </inkml:brush>
  </inkml:definitions>
  <inkml:trace contextRef="#ctx0" brushRef="#br0">6741 8926 10 0,'0'0'57'0,"0"0"1"0,0 0-1 15,10 10 1-15,-10-10 4 0,10 8 2 16,-4-5 0-16,2-1 0 0,2 2 2 16,8 2 0-16,7-2 4 0,5 1 5 0,10-1 4 15,17 2-9-15,9-4 9 0,29 4 0 16,8 0 4-16,3-3 8 0,6 3 5 16,24 3 1-16,1 3 4 0,7 1-3 15,-3 2 5-15,-2 6-2 0,-1-1-5 0,-1 2-3 16,-6 2-4-16,-6 0-1 0,-9-2-3 0,-22 2-3 15,-8-2-1-15,-3-1-6 0,-7 3-6 16,-8-4-3-16,-13-2-9 0,-10-5-4 16,-7 0-5-16,-2 0-8 0,-5-1-8 0,-3-3 3 15,-5 1-4-15,2-3-3 0,-4 1-6 16,-3 0-1-16,-4-3-8 0,2 1-8 16,-4 0-6-16,0 0-7 0,-1-5-8 0,-2 3-5 15,-3 0-15-15,1-2-12 0,-7-2-11 16,8 2-14-16,-8-2-19 0,0 0-9 15,2-10-8-15,-4 3-19 0,0-1-10 0,0-1-8 16,-2-3-1-16,-3 1-4 0,1-1-7 16,-3-3 1-16,-2 2-343 0,-1-3 170 15,-3 1 113-15</inkml:trace>
  <inkml:trace contextRef="#ctx0" brushRef="#br0" timeOffset="324.76">7945 9288 54 0,'48'-9'117'16,"0"-1"-6"-16,1 3-2 0,3-1 2 15,5 3-8-15,5-3 2 0,20-4-8 0,-12 5 3 16,-13-1 0-16,3 2-3 0,-5-1-2 16,0 1 0-16,-11 3-11 0,2-3-4 15,-1 2-9-15,-1 0-7 0,-3-2-8 0,-7 5-4 16,-2-5-12-16,-1 4-17 0,-3-2-11 16,0 0-16-16,-4 0-13 0,-2 0-18 15,-1 3-25-15,-2-1-13 0,0-2-19 16,-2 1-23-16,0 0-355 0,-2 0 160 0,-1-2 106 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8:03.294"/>
    </inkml:context>
    <inkml:brush xml:id="br0">
      <inkml:brushProperty name="width" value="0.05292" units="cm"/>
      <inkml:brushProperty name="height" value="0.05292" units="cm"/>
      <inkml:brushProperty name="color" value="#FF0000"/>
    </inkml:brush>
  </inkml:definitions>
  <inkml:trace contextRef="#ctx0" brushRef="#br0">7863 6467 70 0,'0'0'122'0,"0"0"-9"0,0 0-10 0,4 12-4 16,-1-5-1-16,-3-1-7 0,0 2-4 15,-3-1-7-15,3 1-4 0,-2 1-5 0,0 1-3 16,0-2-5-16,-3 1-10 0,1 0 4 15,0-1 1-15,0 2-6 0,0-4-3 16,-1 1 4-16,-1-1 2 0,2 0-6 0,0-5-3 16,4-1-3-16,-11 2-4 0,11-2-6 15,0 0 3-15,-13-8-10 0,9 2-1 16,2 0 0-16,0-1-7 0,2 0 1 0,0-1-2 16,2 1-5-16,2-1-1 0,0 1 1 15,2 1-2-15,3 0 1 0,0 2-1 16,-1 0-1-16,3 3 0 0,1 1-3 15,4 0 0-15,0 1-1 0,1 3-1 0,0-2-1 16,2 2-3-16,0-2 2 0,0 2 5 16,1 0-3-16,-4-1-2 0,1-1 1 0,-2 2-1 15,0-4 4-15,-3 2 0 0,-1-2 9 16,0-2 2-16,-1-2 2 0,0 0 2 16,-1-5-1-16,0-1-1 0,-3-1 0 0,0 0-3 15,-1-5 0-15,-1 1 1 0,-2 3-4 16,2-6 1-16,-2 2-6 0,0 1 1 15,2-1-2-15,-1 1-3 0,-1 4-5 0,0 0-14 16,3-3-15-16,-1 5-22 0,2-1-23 16,2 3-19-16,0 1-28 0,6 2-27 15,-4 2-440-15,3 0 201 0,-1 2 131 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8:31.503"/>
    </inkml:context>
    <inkml:brush xml:id="br0">
      <inkml:brushProperty name="width" value="0.05292" units="cm"/>
      <inkml:brushProperty name="height" value="0.05292" units="cm"/>
      <inkml:brushProperty name="color" value="#FF0000"/>
    </inkml:brush>
  </inkml:definitions>
  <inkml:trace contextRef="#ctx0" brushRef="#br0">15767 8955 42 0,'0'0'69'16,"0"0"-2"-16,0 0-7 0,6 2-1 0,-6-2 0 16,0 0-10-16,0 0-1 0,0 0 1 15,0 0-2-15,0 0 0 0,8 2 0 16,-8-2-5-16,0 0 3 0,2 4-4 0,-2-4 2 16,0 0 0-16,0 0 1 0,0 0-5 15,0 0 7-15,0 0-2 0,7 2-4 16,-7-2 0-16,0 0 0 0,0 0-2 0,0 0-1 15,0 0-3-15,0 0-1 0,0 0 4 16,0 0-9-16,0 0-3 0,0 0 2 16,10 0-3-16,-10 0 1 0,11 2 4 0,-2-2 1 15,-1 1 7-15,4 1 7 0,4 0-2 16,7 0 2-16,4 0-4 0,4 2 0 16,12 2-5-16,3-3-3 0,16 3-3 0,1-2-2 15,30 4-3-15,6-1-1 0,6-1 2 16,3 0-7-16,28 1 6 0,-1 1-8 15,1 0 1-15,-3 0 0 0,3 1-4 0,-3 1 1 16,2 1-1-16,-25-4 3 0,23 5-3 16,-26 0 2-16,22 1 5 0,-24-4 0 15,1 2 0-15,0 3 4 0,19 1 3 0,-26-2 0 16,1 2 2-16,-5 1-3 0,-2-2 1 16,-6 2 2-16,-5-1-4 0,1 1-2 0,-7-1 0 15,-1 0-1-15,-12-4-2 0,-8 1-5 16,-5-3-3-16,4 1 4 0,-12 0 0 15,1-3-4-15,-4 1 1 0,1-1-2 16,-1 1 0-16,-3-2-3 0,-4-1 0 0,-3 1 2 16,1 0-1-16,-4-2-1 0,-4 1-2 15,0-3 1-15,-3 2-5 0,-3 0-2 0,0-2-5 16,-4 0-8-16,-2 2-3 0,2-2-9 16,-2-2-8-16,-2 1-4 0,1 0-10 15,-9-1-11-15,10-1-12 0,-10 1-16 16,5-3-14-16,-5 3-19 0,-2-8-18 0,2 8-12 15,-9-10-18-15,-2 3-377 0,-3 1 185 16,1-2 122-16</inkml:trace>
  <inkml:trace contextRef="#ctx0" brushRef="#br0" timeOffset="646.7737">18157 8838 65 0,'33'3'129'0,"-1"-3"-4"0,0 0-5 0,-2 2-10 16,1-2-4-16,3 1-2 0,10-1-6 16,5 0-1-16,1 2-2 0,10 2-7 0,3 0-6 15,2-1-7-15,-2 3-5 0,0 2 0 16,-3-3 5-16,-4 4-3 0,1-3-3 16,-3 3-9-16,-3-2-6 0,-7 1-2 0,-4-2-6 15,1-1-4-15,-4 3-4 0,1 0 1 16,-8-1-9-16,-2 1 2 0,-1-2-5 15,-1-1-2-15,-1 1-1 0,-6-2-1 0,0 0-5 16,0 2-4-16,0-2 1 0,-2-1-4 16,-4 1 5-16,1 0-4 0,-1 0-4 0,-2-3 0 15,-2 4-2-15,-1-4-4 0,-2 1-3 16,0 0-6-16,0 2-6 0,2-2-7 16,-2 0-2-16,-6-2-11 0,12 3-2 0,-8-1-6 15,-4-2-5-15,7 2-4 0,-7-2-9 16,0 0-3-16,6 4 1 0,-6-4-12 0,4 4-1 15,-4-4-10-15,0 0-9 16,0 0-7-16,0 0-5 0,0 0-4 0,0 0-287 16,0 0 134-16,0 0 89 0</inkml:trace>
  <inkml:trace contextRef="#ctx0" brushRef="#br0" timeOffset="4975.0031">9730 11873 10 0,'0'0'83'0,"-6"-1"-3"15,6 1-6-15,0 0-7 0,-9-4-2 0,9 4 1 16,-3-4 4-16,3 4 3 0,0 0-8 16,3-7 10-16,-3 7-1 0,0 0-5 15,9-8 5-15,-9 8 9 0,8-4-7 16,0 2-3-16,1 0 3 0,4 0-1 0,-3 0-4 15,7-2 7-15,5 1-3 0,4-1 2 16,6 0-5-16,7-2 9 0,5 2-1 16,11-3-2-16,4 1 7 0,35-3 1 0,3 0-6 15,6 0-4-15,6 2-8 0,0 0-6 16,2 0-7-16,1 2-2 0,-4 2-6 0,-2-1-6 16,-3 2-3-16,-3-1-4 0,-3 3-3 15,-6 3-4-15,-2-1-3 0,-19 2-1 16,-11-3-4-16,0 2-3 0,-4 1-1 0,-6 1-1 15,-5-3-6-15,-1 2-8 0,-3-1-3 16,-4-1-6-16,-2-2-4 0,-4 2-3 0,-1 0-3 16,-5-2-5-16,-4 1-4 0,0-1-4 15,-3 0-6-15,-3 3-5 0,-2-3-2 16,-2 0-9-16,-4-3-9 0,-6 3-13 0,0 0-10 16,0 0-17-16,0 0-13 0,0 0-15 15,-36 4-7-15,17-2-18 0,-5-2-405 16,0 0 191-16,-6 3 125 0</inkml:trace>
  <inkml:trace contextRef="#ctx0" brushRef="#br0" timeOffset="5356.8076">10235 12236 155 0,'14'3'182'0,"4"-3"-24"0,8-2-14 0,5-2-4 16,14-1 8-16,10-5 3 0,23-3-2 16,5-1 1-16,1 1-9 0,3 0-12 15,2-2-11-15,-2 2-13 0,-2-2-10 16,-3 5-7-16,1-2-11 0,-16 5-8 0,-9-1-7 15,-3 4-6-15,-6 1-7 0,-3-2-4 16,-2 4-5-16,-1 1-2 0,-7-2-6 0,-2 2-6 16,-1 0-7-16,-1-2-10 0,-2 2-10 15,-7 0-5-15,3 0-11 0,-8-2-7 16,4 2-8-16,-5 2-6 0,-3-2-6 0,2 0-8 16,-4 0-11-16,-2 0-19 0,2 0-10 15,-4 0-19-15,-2 0-8 0,0 0-21 0,-6 0-18 16,5-4-385-16,-5 4 184 0,-3-6 123 15</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8:45.874"/>
    </inkml:context>
    <inkml:brush xml:id="br0">
      <inkml:brushProperty name="width" value="0.05292" units="cm"/>
      <inkml:brushProperty name="height" value="0.05292" units="cm"/>
      <inkml:brushProperty name="color" value="#FF0000"/>
    </inkml:brush>
  </inkml:definitions>
  <inkml:trace contextRef="#ctx0" brushRef="#br0">12041 18612 167 0,'0'7'169'0,"0"-7"-5"0,0 6-7 15,0 0-6-15,0-6-10 0,0 7-2 0,2-3 1 16,0 2 0-16,0 0-5 0,2 1-3 15,1-1 4-15,0 0-6 0,-1 1-2 16,4 0 0-16,2 5-6 0,3-3-1 0,0 0-8 16,8-2-4-16,3 2-3 0,3-5-12 15,9 3-7-15,8-2 0 0,3-5-7 0,15 0-13 16,20-7-5-16,11-5-9 0,2-1-3 16,5-9-1-16,19-4-6 0,-2-3-5 15,0 2-4-15,-4-1-5 0,-26 1-3 0,-4 6-9 16,-8 1 18-16,-18 7-17 0,-11-2-7 15,-8 6 5-15,-1-2-3 0,-10 3-3 16,-2 2-3-16,1-1 0 0,-7 1-2 16,-2 2 2-16,0 0-5 0,0-3-5 0,-4 5-3 15,-1-2-4-15,-2 2-5 0,4 0-6 16,-6-2-10-16,0 3-8 0,-1-3-8 0,-1 2-11 16,-6 2-14-16,8 0-20 0,-8 0-14 15,0 0-26-15,0 0-20 0,0 0-20 0,0 0-12 16,0 0-3-16,-33 0-12 0,15 2-11 15,-4-2-450-15,-2 4 225 0,-5-4 148 0</inkml:trace>
  <inkml:trace contextRef="#ctx0" brushRef="#br0" timeOffset="362.0788">12156 18408 58 0,'16'-8'191'0,"10"-7"0"0,5 2-1 15,9-3-4-15,9-1-7 0,3 2-9 16,21-5-13-16,6-1-13 0,1 5-10 15,1-2-13-15,-1 3-6 0,-4 2-11 16,-10 5-10-16,-11 1-8 0,-9 1-11 0,-3 4-8 16,-3-4-10-16,-6 6-15 0,-3-1-7 15,-5 1-13-15,-2 1-18 0,-2-1-10 16,-3 0-13-16,-1 0-11 0,-4 6-12 0,-4-4-11 16,2 0-7-16,-6 2-19 0,0 2-16 0,-2-5-18 15,0 5-8-15,-1-4-18 16,-3-2-21-16,-3 8-352 0,3-8 174 0,-6 7 115 15</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9:54.577"/>
    </inkml:context>
    <inkml:brush xml:id="br0">
      <inkml:brushProperty name="width" value="0.05292" units="cm"/>
      <inkml:brushProperty name="height" value="0.05292" units="cm"/>
      <inkml:brushProperty name="color" value="#FF0000"/>
    </inkml:brush>
  </inkml:definitions>
  <inkml:trace contextRef="#ctx0" brushRef="#br0">13101 3404 115 0,'-8'-12'157'0,"0"4"6"15,2 0 2-15,2 2-2 0,-1 2-2 0,5 4-12 16,-5-2-16-16,5 2-9 0,0 0-13 15,-4 20 9-15,6-2-5 0,0 7 2 16,0 5-10-16,6 12-4 0,-4 10-2 0,2 3-7 16,-2 2-6-16,4 22-6 0,-4 4-7 15,3-3-5-15,-3 0-8 0,1-13-5 16,-1-8-5-16,-2-4-5 0,0 0-6 16,-2-3-2-16,0-8-5 0,0-2 0 0,-2-3-5 15,2-8-1-15,-2-3 3 0,0-3 4 16,0-4 7-16,0-6 2 0,-3-5-7 0,1-4-1 15,-5-8-4-15,9 2-3 0,-20-27-4 16,6-5-3-16,-2-12-4 0,-1-28-1 16,0-7-2-16,2-4 4 0,3-5-5 15,4 0-3-15,0 1-1 0,2-1 2 16,4 4-3-16,2 13 2 0,2-8 1 0,8 4 4 16,-2 11-6-16,0 9 10 0,8-15-9 15,-1 13-3-15,0 12 3 0,4-1 1 0,1 5-6 16,-2 3-1-16,6 2-1 0,-8 8 0 15,5 4-1-15,3 3 0 0,-6 3 8 16,6 5-13-16,-3 4 4 0,3 2 4 0,-4 2-4 16,4 4-3-16,-1 4-11 0,1 3-22 15,2 1-28-15,-4 3-30 0,0 3-39 16,-3 1-32-16,-1 3-26 0,-2 0-32 0,-2 2-26 16,-4 1-568-16,-3 5 277 0,-4 0 183 15</inkml:trace>
  <inkml:trace contextRef="#ctx0" brushRef="#br0" timeOffset="194.9266">12941 3976 176 0,'4'8'182'16,"3"-4"9"-16,3-3 3 0,4-2-3 16,6-2-15-16,5-3-4 0,5-2-15 15,8 0-14-15,9-9-16 0,1 0-18 0,1 1-6 16,-1-2-9-16,1 1-14 0,-3-2-27 15,-1 2-39-15,-3 0-41 0,-6 5-46 0,-2 2-51 16,-4 2-50-16,-7 1-426 0,3-2 204 16,-3 1 134-16</inkml:trace>
  <inkml:trace contextRef="#ctx0" brushRef="#br0" timeOffset="532.5563">13887 3771 157 0,'0'14'173'0,"0"2"-7"16,0 2-4-16,-2 3-10 0,0 6-10 16,0-1-13-16,0 5-10 0,0-1-10 0,2 4-8 15,0-5-7-15,2 4-12 0,4 1-7 16,0-5-3-16,4 0-4 0,0-5-5 16,2-1-3-16,3-3-2 0,2-6-2 15,2-2-3-15,1-5 3 0,0-3 3 0,1-4-3 16,0-2-5-16,-2-4 3 0,3-3-2 15,-6-3-3-15,2-1-2 0,-4-6 0 0,-3 0-5 16,-5-2-4-16,-4 0-4 0,-2 2-5 16,-8-4-13-16,-3 2-2 0,-8-2-2 15,-2 2-2-15,-7 5 0 0,1 0-3 16,-5 2-1-16,2 6-5 0,3 2-14 0,-3-3-21 16,0 7-22-16,4-2-23 0,2 3-29 15,5-1-26-15,2 2-33 0,6 0-15 0,3 0-501 16,8 0 232-16,-4-4 153 15</inkml:trace>
  <inkml:trace contextRef="#ctx0" brushRef="#br0" timeOffset="963.8812">14707 3373 181 0,'-8'-13'238'0,"2"4"11"16,0-1-6-16,0 3-2 0,2 2-11 15,-3-1-24-15,3 4-14 0,4 2-19 0,0 0-19 16,-15 14-10-16,13 2-13 0,-2 3-7 16,4 9-16-16,0 12-2 0,2 2-10 15,0 12-9-15,2 3-10 0,-2 0-5 16,3 22-7-16,-3 0-11 0,0-11-1 0,-2-8-7 16,0-3-8-16,-2-2-3 0,-3-3 1 15,1-4-4-15,0-3-1 0,-3-9-8 0,-1-2 0 16,2-5-2-16,0-5 0 0,0-3-1 15,-2-3 7-15,4-5-2 0,0-3-6 16,0-4 1-16,2-3-4 0,2-3-3 16,0 0 0-16,0 0-3 0,0 0 1 0,12-15-2 15,0 9 3-15,-2 2-5 0,2-2-1 16,3 3 1-16,2 0 2 0,0 3-4 16,3 0 4-16,0 0-4 0,2 3 2 0,3 3-1 15,-1-2-1-15,2 2 1 0,0 3-3 16,2-3 2-16,-1 1-1 0,-1-1 0 0,-1 2-2 15,1-2-10-15,-6-4-15 0,2 3-21 16,-6-4-32-16,2 1-33 0,-4-2-44 16,-1 0-41-16,-3-2-36 0,2 1-41 0,-6-1-650 15,-2-1 313-15,-4 3 207 0</inkml:trace>
  <inkml:trace contextRef="#ctx0" brushRef="#br0" timeOffset="1290.4123">12833 5102 72 0,'-4'5'237'0,"8"-3"-21"16,-4-2-8-16,42-11 12 0,-4-1 11 15,37-9 8-15,16-6-9 0,29-7-9 0,9 0-8 16,13-1-20-16,10 3 8 0,10 2-5 15,11 1-3-15,5 1-8 0,-4 3-13 0,-6 1-12 16,-3 4-9-16,-5 1-16 0,-6 2-10 16,-11 4-15-16,-2-1-10 0,-32 7-9 15,-5 1-12-15,-6 2-5 0,-23 2-9 16,-15 0-7-16,-13 2-8 0,-5 0-7 0,-8-2-15 16,-3 2-16-16,-5 0-30 0,-1 0-26 15,-3 0-36-15,-6 0-36 0,-2 0-48 0,-4 0-48 16,-4 0-52-16,-6 0-34 0,0 0-829 15,0 0 384-15,0 0 252 0</inkml:trace>
  <inkml:trace contextRef="#ctx0" brushRef="#br0" timeOffset="6333.675">16992 4032 38 0,'-11'8'177'0,"1"-4"-2"0,6 0 4 16,-2-2-11-16,2 0-11 0,4-2-2 16,0 0-6-16,0 0 0 0,0 0 4 15,22 1-3-15,4-4-7 0,7-5-4 0,16-3-5 16,23-8-4-16,7-1-9 0,3-1-6 15,7-2-10-15,2 1-8 0,19-6-9 16,-19 7-5-16,-2 0-9 0,0 2-7 16,-7-2-6-16,-3 3-5 0,-3 4-9 0,-17-3-4 15,-8 7-1-15,-5-2-6 0,-5 2-3 16,-5 2-1-16,-8 1-5 0,-1 0 0 0,-2 1-2 16,-4 1-6-16,-1 1 2 0,-4-1-2 15,0 1-2-15,-2 1 1 0,-1-1-2 16,-3 0-4-16,1 3-1 0,-2-2-1 0,-1 2-2 15,-2-1-14-15,-6 2-21 0,12 0-27 16,-12 0-35-16,10-4-39 0,-6 2-39 16,-4 2-38-16,6-2-51 0,-6 2-626 0,0-6 299 15,0 6 199-15</inkml:trace>
  <inkml:trace contextRef="#ctx0" brushRef="#br0" timeOffset="6848.5357">19183 2960 67 0,'2'-8'170'0,"0"2"-9"0,-2 4-5 0,0 2-13 16,4-6-8-16,-4 6 7 0,0 0 5 15,8 14-4-15,-1 3-2 0,-2 1-5 16,1 5-5-16,0 5-12 0,2 7-6 0,-1 2-7 16,1 4-9-16,1 4-7 0,-1 3-9 15,-1-6-6-15,-1 7-10 0,0 1-5 16,0-3-15-16,1 1-5 0,-2-7-5 0,-3 1-3 15,2-5-6-15,-4-5-3 0,2-1-18 16,-4-2-21-16,2-3-22 0,-2-5-22 16,0-1-23-16,-2-3-26 0,-2-4-36 0,-2-1-21 15,2-9-26-15,-4-1-446 0,-1-5 217 16,-2-5 143-16</inkml:trace>
  <inkml:trace contextRef="#ctx0" brushRef="#br0" timeOffset="7289.2736">19117 3000 1 0,'0'-11'137'0,"3"-1"-3"15,1 4-2-15,0-3-6 0,2 1-2 16,3 1-14-16,1 2-3 0,3-2-9 0,4 5-7 16,1-2-4-16,8 1-9 0,6 5-6 15,-3 2-7-15,5 2-7 0,5 2-5 0,-3 3-7 16,0 3-3-16,-3 4-7 0,1-2-2 15,-4 6-3-15,-5-1-2 0,-3 2-5 16,-8 0 0-16,-1 0-2 0,-6 1-1 16,-5-1 2-16,-2 1 3 0,-2 3 1 0,-5-3 4 15,0 0 2-15,-1 0 5 0,2-1-7 16,2-4-4-16,0 0-3 0,-1-2 3 16,5 0-6-16,5 0-1 0,-1 1-1 0,4 2-2 15,9-2 1-15,2 1 7 0,4 3 1 16,5-2 2-16,2 1 1 0,-3-1-4 15,5-1 1-15,-2 2 0 0,-3-3 1 0,0 2 1 16,-3 0-1-16,-5-4 0 0,-3 2 1 16,-2-1 0-16,-6 0 6 0,-4 0 2 15,-4 3 3-15,-8-2-4 0,-5 2-4 16,-12 1-4-16,-5-1-2 0,-9 4-4 0,-5-3-2 16,-5-4-8-16,-1 1-20 0,-1-7-22 15,7-3-33-15,1-3-31 0,9-3-36 0,0 0-29 16,5-7-41-16,3-3-514 0,8-1 243 15,2-4 160-15</inkml:trace>
  <inkml:trace contextRef="#ctx0" brushRef="#br0" timeOffset="7570.7767">20463 3244 52 0,'13'-2'205'0,"-5"0"-5"0,1 2-6 15,-9 0-5-15,2 6-10 0,-2-6-4 0,-13 17-7 16,-1-2-6-16,-5 3-5 0,-5 7-5 16,-6 6-5-16,3 4-11 0,-3-1-6 0,6 2-17 15,2 0-12-15,7-2-4 0,5-1-10 16,3 2-7-16,7-5-1 0,7 2-5 16,5 0-4-16,9 2-10 0,9-3-3 15,4-1-6-15,7-8-1 0,3-1-9 0,7-4-10 16,-1-4-29-16,3-3-30 0,0-3-40 15,-9-1-43-15,-6 0-44 0,1-2-38 16,-11-2-42-16,-10 1-598 0,-5 1 283 0,-9 0 187 16</inkml:trace>
  <inkml:trace contextRef="#ctx0" brushRef="#br0" timeOffset="7998.7022">16925 4848 124 0,'2'-7'215'0,"0"2"3"0,2 1-4 0,2 1-6 15,-2-1-6-15,4 4-9 0,-8 0-12 16,18 4-5-16,-6 3-9 0,5 3-1 0,3 3-9 16,4 6 2-16,8 6-1 15,5 4-8-15,9 17-1 0,3 1-2 0,1 8-9 16,4 4-5-16,9 18-10 0,2 0-5 16,1 2-11-16,2-1-7 0,2-2-6 0,-2-4-9 15,-1-1-3-15,-14-16-8 0,3 0-6 16,-8-3-2-16,-1-5-10 0,-3-1-4 15,-10-7-5-15,-9-10-4 0,-1-4-2 16,-5-1-10-16,-1-2 0 0,0-4-7 0,-6-2-11 16,-2-4-15-16,2 1-30 0,-2-3-23 15,-2 0-33-15,1-3-28 0,-3-3-45 0,-2 0-44 16,1-4-44-16,-1 2-35 0,-4-2-36 16,0 0-700-16,0 0 347 0,5-12 229 0</inkml:trace>
  <inkml:trace contextRef="#ctx0" brushRef="#br0" timeOffset="8496.758">19015 5875 2304 0,'0'0'-4'0,"9"2"-21"16,-9-2-32-16,0 0 16 0,9 0 12 15,-9 0 12-15,8 4 17 0,-4-1 30 0,1 3 21 16,-1 1 18-16,2 7 11 0,-2 1 1 16,0 2-2-16,3 6 2 0,-2 2-5 15,1 4-5-15,0 4 0 0,2-2-6 16,-2 2-6-16,3 1 1 0,0 0-3 0,-3 0-9 16,0 0-6-16,-2-5-7 0,3 0 0 15,-3-1-1-15,0 1-4 0,0-5-6 16,1 1-3-16,-3-6 0 0,0-1-9 0,3-1 7 15,-3-6-5-15,0-1-1 0,-2-5-3 16,0-2-3-16,0-3 2 0,0 0-2 0,-4-25 0 16,-3 4-2-16,0-11-2 0,-1-9 1 15,0-10-3-15,-7-25 2 0,2 0-1 16,0-3-4-16,7 3 0 0,0 12 6 0,2 8-1 16,2 3 1-16,2 6 0 0,4-5-2 15,0 3-1-15,2 1 4 0,2 3-5 16,3 6 3-16,4-1-3 0,0 8-1 0,4 1 3 15,0 5 2-15,0 1-1 0,4 1-2 16,0 8 3-16,1 0-5 0,-3 7-1 0,4-1-4 16,-1 5-8-16,-3 1-11 0,0 4-16 15,-2 2-21-15,0 2-27 0,-2 3-30 16,0 7-39-16,-2-1-33 0,0 4-40 16,-9-2-641-16,2 6 297 0,-6-4 195 0</inkml:trace>
  <inkml:trace contextRef="#ctx0" brushRef="#br0" timeOffset="8671.482">19031 5953 56 0,'12'1'168'0,"7"-2"-15"0,3-1-9 16,7 0 4-16,5-2-9 0,4 1-19 0,4 0-5 15,3-2-14-15,-1-1-20 0,3 0-37 16,-1 2-39-16,9-3-41 0,-1 1-39 15,-4-3-321-15,1 1 135 0,-7 2 88 16</inkml:trace>
  <inkml:trace contextRef="#ctx0" brushRef="#br0" timeOffset="9040.5373">20534 5665 37 0,'0'0'197'0,"0"0"4"0,0 0 1 0,-18-4-3 16,4 10-6-16,-4 2-5 0,-5 3-8 16,-5 5-7-16,-3 0-6 0,-3 9-5 0,-2-1-8 15,0 6-5-15,2 2-9 0,3-1-5 16,1 3-10-16,2 0-11 0,5 2 2 16,2 0-7-16,8-2-15 0,5-2-2 0,6-2-7 15,6-2-12-15,8 5-9 0,10-5 0 16,7 3-16-16,5-3-3 0,6-3 1 15,5-2-5-15,-1-4-1 0,5-4-8 0,-1-2 1 16,3-3-8-16,3-2 2 0,-1-1-14 16,-7-3-5-16,1-2 2 0,-3 0 5 0,-6-2-9 15,-2 1-1-15,-2-1-4 0,-4 3 5 16,-5-3-13-16,-2 0-8 0,-3 0-16 16,-6 2-16-16,-3-4-21 0,-3 2-28 15,-8 0-24-15,11-3-27 0,-11 3-24 0,0 0-28 16,0 0-16-16,0 0-22 0,0 0-600 15,0 0 284-15,-28-7 188 0</inkml:trace>
  <inkml:trace contextRef="#ctx0" brushRef="#br0" timeOffset="11881.7678">16583 5080 121 0,'0'0'197'0,"0"0"-6"0,5-5-4 15,-5 5-3-15,0 0-8 0,2-4-6 16,-2 4-9-16,0 0-6 0,0 0-9 0,0 0-11 15,0 0-5-15,2 15-5 0,-2-5-2 16,-2 7-3-16,2 4-5 0,0 11-1 0,-2 8-8 16,0 11-2-16,-3 10-7 0,3 22-8 15,-2 6-4-15,0 5-6 0,-2 4-9 16,2-1-3-16,-1-1-4 0,0-1 1 16,-1 1-5-16,0 1 1 0,0 0-6 0,0-4-12 15,-5 1-2-15,0-5 2 0,1-2-9 16,-1-3 3-16,-3-9-5 0,0-3-5 15,2-15 0-15,0-7-4 0,-2-5-3 0,0-1-1 16,-1-4 1-16,2-6 0 0,0-1 1 16,1-5-12-16,0-3-5 0,0-4-15 0,4-2-15 15,0-3-15-15,-1-5-21 0,1-2-24 16,1-3-33-16,-1-2-35 0,1 0-40 16,1-2-39-16,0-2-57 0,6 0-636 0,-13 1 315 15,13-1 208-15</inkml:trace>
  <inkml:trace contextRef="#ctx0" brushRef="#br0" timeOffset="13925.3955">15489 7831 71 0,'-2'-2'215'0,"2"2"-3"15,0 0 2-15,0 0-8 0,-8 15-6 16,8-3-5-16,2 6-8 0,-2 1-6 16,0 7-8-16,0 4-6 0,2 9-11 0,2-2-8 15,-4 4-15-15,2-1-10 0,0 1-9 16,0 1-14-16,0-2-9 0,-2-1-8 15,2-7-12-15,-2-1-8 0,0-5-5 16,0-3-3-16,3-2-6 0,-3-4-4 0,0-3-3 16,-3-3-3-16,1-5-5 0,0-6-4 15,2 0-3-15,-8-18-4 0,4-6-4 0,0-11-2 16,-5-15-2-16,1-4-9 0,-3-26 8 16,2-4 3-16,1-4-6 0,4 4-2 0,0 2 2 15,6 15-3-15,0 11-1 0,2 3 8 16,4 4-6-16,5 2 1 0,2 5 1 15,6 5 0-15,5 1-2 0,2 5 1 16,3 5-3-16,-1 8 1 0,0 4-3 0,1 3 1 16,-1 6 0-16,-5 5-3 0,0 5 2 15,-1 6 5-15,-5 3-9 0,-5 6 4 16,-3 4-1-16,-6 4-11 0,-5 2 2 0,-7 7-2 16,-8 4-2-16,-4 1 8 0,-2 1-6 15,-12 11-1-15,-6-4 4 0,5-10-1 16,4-8-1-16,-1-1 2 0,-1-3 1 0,6-5 1 15,2-2-1-15,2-2 0 0,5-3 1 16,0-1 3-16,4 2-2 0,3 0-1 16,4-1 2-16,2 3 4 0,6 2-1 0,2 3 3 15,6 6-2-15,3 3 2 0,8 1-1 16,4 1 0-16,3-1-5 0,2 1 7 0,3-4-3 16,3 2-2-16,13 5 1 0,-7-6 1 15,-2-6 0-15,3-2-3 0,-1-4 2 0,3 0-3 16,-1-5 1-16,-6-4-2 0,1-3-6 15,-1-4 2-15,-4-2 1 0,-1-4-8 16,1-2 5-16,0-4 4 0,0-1-5 16,-1-7 3-16,-3 1 3 0,-2-1-10 0,-3-3 12 15,-1-3-2-15,-6 1 0 0,-2 0 3 16,-2 1 0-16,-3-4 5 0,-3 3 0 16,0 0-2-16,-3 3 0 0,-2-1 5 0,-3 2-2 15,0-1-2-15,-3 5 4 0,1 1-1 16,-3 3-5-16,-1 1 6 0,0 4-5 15,0 3 1-15,6 1 3 0,-15 7-2 0,6 2-6 16,1 3 3-16,3 4 2 0,1-1-7 16,0 2 3-16,4 1 4 0,0 0-4 15,4-1 5-15,3 0-10 0,6 1 3 0,-1-3 2 16,5-2 1-16,3-4 1 0,0 1-1 16,4-4 0-16,-1-4-4 0,0-2-1 0,4-2 1 15,1-6 2-15,4-3-4 0,-1-2 6 16,-3-7-4-16,-2-1 5 0,-1-1 1 15,-3-2-9-15,-6 4 0 0,-1-1-2 0,-2 5-1 16,-5 3 4-16,-2 1 1 0,-3 3-5 16,-3 6 4-16,0 3 2 0,0 0-5 0,0 0 3 15,0 0 2-15,-17 11-1 0,13-5 1 16,4 1-3-16,2-1-3 0,0 1 7 16,4-1 1-16,2 1-3 0,3 2-1 15,2-1 4-15,0-1 1 0,3 3-4 16,2-1 0-16,-2 4-3 0,1-1 5 0,-2 1-5 15,0 2 1-15,-7 0 2 0,-2 0-4 16,-2 1-1-16,-6-1 1 0,0 2-1 0,-4 1 5 16,-2-4-5-16,-3 2-2 0,1-2-6 15,1-1-13-15,-1-4-5 0,-1-2-14 0,5-3-12 16,0-2-11-16,6-2-9 0,0 0-7 16,-5-10-5-16,5 10-8 0,11-19-2 15,-1 5 0-15,5-2 2 0,2-2 12 16,2 4 7-16,5-5 11 0,1 4 3 0,0 0 12 15,-2 3 13-15,-1 0 14 0,1 5 6 16,-4 1 13-16,0 2 16 0,0 4 9 0,-2 2 13 16,-3 2 7-16,2 0 6 0,-2 3 0 15,-1 1 3-15,0 2-1 0,0-1-1 0,-3 3 1 16,0-3 0-16,2 1-4 0,-2-3-1 16,2 1-3-16,-3 2-2 0,2-6-2 15,-1 2 1-15,1-3-3 0,-3-1-5 16,4-4 2-16,-2-1-4 0,0 0 1 15,0-2-2-15,-3-1 1 0,1-6 1 0,-3 1 0 16,-1-2 1-16,0-5-5 0,-4 1-1 16,-2 0-1-16,0-2-6 0,-2 4 3 0,-3-2-2 15,1 1-3-15,-1 2-1 0,-1 0 1 16,4 1-4-16,-2-2-2 0,2 2-2 0,2 1 1 16,0-2-7-16,4 1 8 0,0 0-2 15,4-3-1-15,2 1-2 0,2-3-3 0,3 0-3 16,2-1 5-16,2-1-2 0,3-3-3 15,2-1 5-15,0-1 0 0,1-1 5 16,-2-3 1-16,2-3 10 0,-1 4 1 16,-6 1 6-16,1-1 6 0,-2 8 9 0,-2 3 7 15,-3-1 7-15,-2 5 7 0,0 2-8 16,-2 3 4-16,-4 4 3 0,-2 4-1 16,0 0-3-16,0 0 2 0,-2 23-5 0,0-6-3 15,-2 6-2-15,0 4-7 0,-2 4-3 16,4 2-5-16,-2 4-8 0,4-3-5 0,0 1-15 15,0-4-2-15,2 1-9 16,0-1-11-16,0-2-2 0,4 0-1 0,-2-5-4 16,2 0 0-16,0-2 0 0,0-4-2 15,3-5 3-15,-1-3-2 0,1 1 1 0,1-4 3 16,1-2 5-16,-3-4-2 0,3-1 5 16,0-1 1-16,-1 1 1 0,3-2 2 0,-4-1 4 15,1 2-4-15,0-1 8 0,1-1-1 16,2 3 0-16,-4 0-1 0,3 3 3 15,-2-1 0-15,-1 4 0 0,4-1-3 0,-3 3 3 16,1 2 2-16,1-1-4 0,-1 3-2 16,0-2-5-16,-1 2-3 0,2-1-2 0,0 1 0 15,-2-1-5-15,3-3 5 0,0-1 2 16,-1 1-2-16,3-2 1 0,2-5 0 16,-4-1-2-16,3 0 4 0,0-3-1 15,-2-3 1-15,1 0 4 0,0 0 3 0,0-1-1 16,-3-1 3-16,1 1 0 0,-2-3-1 15,1 2 2-15,-3 3 6 0,-1-1 1 16,1 2 4-16,-3 2 3 0,3 2 2 0,-9 0-1 16,12 6 0-16,-6 0-1 0,1-1-3 15,0 3 0-15,-1-2-4 0,0 1-3 0,0 1-12 16,1 0-8-16,1-2-10 0,-1-1-16 16,1 1-15-16,1-4-26 0,-3 2-21 0,-6-4-22 15,16-4-25-15,-6 0-12 0,-2-3-10 16,0-5-2-16,-2-1-3 0,1-1-2 15,-1-3 9-15,3-8-387 0,-1-1 192 16,3-6 126-16</inkml:trace>
  <inkml:trace contextRef="#ctx0" brushRef="#br0" timeOffset="14762.4994">18450 7578 98 0,'0'0'185'15,"0"0"-8"-15,0 0-1 0,0 0-2 16,4 32-2-16,1-14-1 0,2 3-5 0,1 4-13 15,4 3-15-15,1 4-12 0,0 1-14 16,2-1-11-16,-1 7-12 0,4 1-18 16,-2-1-20-16,2-1-21 0,-2 2-20 0,-1-7-20 15,-2-1-24-15,-3-1-21 0,-1-7-17 16,-5 1-19-16,-2-4-6 0,0-4 1 0,-4 0 4 16,0-2 12-16,-2-3 9 0,-2-5 15 15,-3-1 18-15,0-3 15 0,1 0 27 16,-3-3 11-16,11 0 16 0,-14-6 19 15,8-1 9-15,1-2 15 0,2 0 5 0,3 0 0 16,3-1 5-16,2-1 4 0,3-2-3 16,2 3 2-16,3-1-1 0,2 3-4 0,0 4-3 15,1 0-5-15,2 6-5 0,2 4-4 16,-2 2-6-16,3 1-5 0,-2 6-4 16,0 0-6-16,0 4-4 0,-2-1-6 15,0 4-3-15,0-4-6 0,0 1-2 0,-3-1-3 16,4-2-3-16,-2 0-2 0,1-5-2 15,0-2-7-15,2-3 2 0,-1-2 1 16,0-2-1-16,1-6-3 0,5 0-3 0,-1-5 4 16,-2-3-1-16,3 0 2 0,-4-3 0 15,1 2-5-15,-1-2 0 0,-2 2 2 0,0 1 3 16,-4 2 4-16,-1 1 7 0,-2 3 1 16,0 2-4-16,-1 1 10 0,-2 3 2 15,0 0 0-15,2 3-4 0,-2 3 2 16,0-2-4-16,1 2-5 0,-1 0 0 0,1 3 1 15,-1-3-6-15,3 1-1 0,1-1 1 16,2 0-5-16,-2-2-5 0,2-1 2 0,2 2-6 16,-4-5 1-16,1 0-2 0,-3 0 0 15,1-2 4-15,0-2-3 0,-3-1 2 16,0 2 0-16,-4-2 4 0,-1-1 0 16,-3 0 2-16,-5 0 2 0,1 0 4 0,0-1 5 15,-2 1 4-15,2 1 1 0,0-2-6 16,0 1 0-16,-1 1-2 0,3-1-5 0,-1 1 2 15,3-3 0-15,0 2-3 16,5-1-1-16,0 1 2 0,1 2-5 0,0-1 2 16,2 2-2-16,0 0 5 0,2 3-4 0,-10 0-5 15,16 2-1-15,-7 2-9 0,-3 1-3 16,0 1 8-16,1-1 1 0,-1 3 3 16,-1 0-1-16,1 0-2 0,-2 1 2 0,0-1-1 15,0-1 1-15,0-1-1 0,0 0-1 16,4 0 0-16,-4-4 0 0,2 1-2 15,0-1 1-15,2-1 1 0,-8-1 1 0,20 3-2 16,-8-3 0-16,-1 2 1 0,1-1-5 16,4 2 6-16,-2 0-5 0,1 3-3 15,0 1-5-15,0-1-8 0,-3 3-13 16,4-2-12-16,-6 1-16 0,2-2-23 0,-3-2-26 16,2 0-38-16,-1 1-28 0,-4-4-39 15,-6-1-616-15,11 0 284 0,-9-4 188 16</inkml:trace>
  <inkml:trace contextRef="#ctx0" brushRef="#br0" timeOffset="15045.7193">18880 7711 106 0,'-30'14'230'0,"9"-1"-11"0,7-2-7 16,0 1-7-16,4-3-12 0,6 1-15 0,0-1-16 15,4-1-14-15,4-2-12 0,2-1-12 16,5-2-8-16,2 0-7 0,-1-6-10 16,3 2 2-16,0-3-7 0,-2-1-7 0,-3-3 1 15,0 3-2-15,-2-3-2 0,-6 0-11 16,-2 0-3-16,-5 2-8 0,-2 1-2 16,-3 1-13-16,-2 2-8 0,-6 1-18 0,2-2-17 15,-3 3-23-15,-3 0-31 0,2 3-31 16,-2-2-34-16,1 1-48 0,2 2-48 15,-2 0-644-15,-1 0 290 0,-1-2 193 16</inkml:trace>
  <inkml:trace contextRef="#ctx0" brushRef="#br0" timeOffset="22526.9519">12941 12356 4 0,'27'-6'133'0,"1"2"11"16,-1-1 0-16,3 1 5 0,2 0-3 16,8-2-5-16,7 1-7 0,10-2-4 15,23-2-7-15,5-3-3 0,4 3-5 0,4 0-5 16,6-3-4-16,3 5-5 0,4-3-8 16,3 2-2-16,30-1-8 0,-4 0-5 15,-21 3-7-15,-1-1-7 0,-2 2-6 16,0-1-8-16,-6 0-4 0,0 2-5 0,-8 1-4 15,-6 0-1-15,-18 0-6 0,-11 0-6 16,-5 0-5-16,-8 0-7 0,-5 0-7 16,-10 2-11-16,-2 1-7 0,-3-1-6 0,-5-1-6 15,-3-1-5-15,-8 2-5 0,-3 1-11 0,-4-2-10 16,-6 2-16-16,0 0-17 0,0 0-5 16,0 0-17-16,-38-4-12 0,16 4-7 15,-11 1-9-15,-5-1-7 0,-10 0-366 16,-11 5 174-16,-30-1 115 0</inkml:trace>
  <inkml:trace contextRef="#ctx0" brushRef="#br0" timeOffset="22871.8051">12368 12756 18 0,'-12'9'200'0,"10"-5"-21"0,6-2-19 0,-4-2-15 16,28-6-1-16,-4 0-4 0,13-3-1 16,17-4 1-16,25-9-3 0,13-2-10 15,33-9-4-15,8-3-9 0,12 3-11 16,2-4-6-16,7 4-8 0,6 1-9 0,-1 3-7 16,3 3-10-16,3-3-2 0,-1 7-7 15,-8 0-6-15,-10 2-4 0,-10 2-4 0,-11 3-6 16,-30 3-4-16,-4 3-2 0,-20 2-1 15,-13 2-5-15,-11 0-5 0,-5 1 1 16,-9 2-12-16,1-2-5 0,-6 3-7 16,-5 1-9-16,-4-2-11 0,-4 0-9 0,-3 2-10 15,-2 0-13-15,-10 0-15 0,8 0-17 16,-8 0-26-16,0 0-30 0,0 0-30 0,-20-10-476 16,8 6 222-16,-7-2 146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40:39.957"/>
    </inkml:context>
    <inkml:brush xml:id="br0">
      <inkml:brushProperty name="width" value="0.05292" units="cm"/>
      <inkml:brushProperty name="height" value="0.05292" units="cm"/>
      <inkml:brushProperty name="color" value="#FF0000"/>
    </inkml:brush>
  </inkml:definitions>
  <inkml:trace contextRef="#ctx0" brushRef="#br0">9651 6244 15 0,'-6'3'37'0,"-2"-2"3"16,2 1-5-16,-4 1 5 0,4 0 0 16,0 1 0-16,0-1 2 0,0 0 2 0,1 0 0 15,-1-1 0-15,2 2 5 0,4-4 0 16,-9 4 4-16,5-2 3 0,4-2-3 15,0 0 7-15,0 0-1 0,0 0-1 16,17-15 1-16,2 3 9 0,9-3-10 0,12-7 0 16,19-9 0-16,6 0-8 0,7-2 2 15,3-1-1-15,2 2-4 0,4-2 2 0,17-7-8 16,-16 11 1-16,-4-1-8 0,-1 3-1 16,-10 5-1-16,-11 4-1 0,-16 4-5 15,-5 3-5-15,-1 3-1 0,-8-1-3 0,-1 3 0 16,-3 1-7-16,-6 0 0 0,2 0 3 15,-4 0-8-15,1 0 5 0,-2 3 2 16,-2-1-5-16,-1 3 1 0,-2-4-3 16,0 4 3-16,0-1 0 0,-8 2-3 0,8-4 0 15,-8 4-6-15,6-2-1 0,-6 2-19 16,0 0-15-16,0 0-23 0,0 0-19 16,0 0-17-16,0 0-25 0,0 0-362 0,0 0 164 15,-4 9 108-15</inkml:trace>
  <inkml:trace contextRef="#ctx0" brushRef="#br0" timeOffset="1642.8108">5117 7604 56 0,'0'0'96'0,"0"0"-12"0,0 0-7 16,0 0 3-16,0 0-14 0,0 0 3 0,0 0-7 15,0 0-2-15,0 0 1 0,0 0-2 16,0 0-4-16,0 0-1 0,0 0-3 15,0 0-3-15,9 2-6 0,-9-2-1 16,0 0-1-16,0 0-10 0,0 0 8 0,0 0 1 16,0 0-4-16,0 0-2 0,0 0-1 15,0 0-1-15,0 0-4 0,0 0-1 16,0 0 2-16,9-5-7 0,-3 1-1 0,0-1 2 16,4 1-3-16,2-5-4 0,2 2 3 15,1-1-1-15,6-3 0 0,2 1-6 16,5-5 3-16,4 2-5 0,1-2 0 15,1-3 2-15,11 2-1 0,-3-3-1 0,1 3-4 16,-1-2 3-16,-6 5 0 0,0 2-4 16,-3 0 2-16,-1 1 0 0,-4 3-3 0,-5-1 1 15,1 2-3-15,-4 1 3 0,-2-1-1 16,1 2-3-16,-5 0-3 0,2 0 6 16,-4 1-2-16,-2 1 1 0,2 0 3 0,-2-2-2 15,-4 2 1-15,5 0 0 0,-5 0 3 16,0 1 4-16,-6 1 2 0,13-4 1 15,-13 4 2-15,9-2-2 0,-5 1 1 0,-4 1 1 16,6-3 2-16,-6 3-7 0,6-2 3 16,-6 2-4-16,0 0-3 0,12-2 1 15,-12 2 0-15,0 0 0 0,6-2-1 16,-6 2-2-16,0 0-5 0,4-4-9 0,-4 4-15 16,0 0-14-16,0 0-15 0,0 0-23 15,0 0-23-15,-4 17-17 0,0-13-394 16,2 2 173-16,-1 0 114 0</inkml:trace>
  <inkml:trace contextRef="#ctx0" brushRef="#br0" timeOffset="2548.4917">9611 7722 35 0,'12'5'115'16,"6"0"-9"-16,3-1-4 0,7 0 5 0,10-1-8 15,6 1-6-15,5-2-6 0,10 2-4 16,9 0 1-16,25 0-6 0,6-1-3 15,10 0-6-15,2-2-8 0,2 1 1 16,1 2-4-16,0-4-1 0,-2 2-2 0,1 2-6 16,-4-1-1-16,2 3-5 0,-4-2-4 15,-2 0 3-15,-6 2-11 0,-4-5 1 0,-6 5-2 16,-15-2-3-16,-15 0 2 0,-2-3-4 16,-9 4 2-16,-2-1-1 0,-7-3-2 15,-4 2-1-15,-1 0 3 0,-4 0-1 0,1 2 2 16,-3-1-1-16,-3-1-4 0,-2 0 1 15,1 1 0-15,-3 0 0 0,-2 1-2 16,0-2-3-16,-3 2-2 0,0-1-3 16,-2-1 0-16,-1 1-2 0,0-1-3 0,-2 0 2 15,-3 0-2-15,2-1-3 0,-1 2 2 16,-2 0-1-16,-1-1-4 0,-2-1-2 0,0 4-6 16,0-2-9-16,0-1-5 0,1 2-18 15,-5-5-8-15,4 5-5 0,-2-1-16 16,-2-4-13-16,5 4-11 0,-3-1-11 15,-2-3-15-15,4 6-19 0,-4-6-369 0,0 0 171 16,4 6 114-16</inkml:trace>
  <inkml:trace contextRef="#ctx0" brushRef="#br0" timeOffset="7808.1012">9683 8786 9 0,'0'0'62'0,"0"0"-3"16,0 0 3-16,-4-6-3 0,4 6-1 15,-6-2 3-15,6 2-4 0,0 0-1 0,0 0 3 16,-13 0-4-16,13 0 3 0,0 0-1 16,-11 4-2-16,11-4-2 0,-8 1-3 0,4 4-1 15,2-2 5-15,2-3-4 0,-12 6-9 16,8-2 2-16,-2 2-4 0,0-3-2 0,0 3 0 15,2-2 2-15,-3 1-6 0,1 1 1 16,-1 1-1-16,-1-1-1 0,1 1-1 16,-1 2 1-16,0-1-3 0,-3-1-1 15,2 0-4-15,-1 2 4 0,0-1-1 0,-1-1-3 16,2 0 2-16,-1 4-4 0,-1-4-4 16,1 0 7-16,1 1-1 0,0-1-3 15,1-1 0-15,2 0 1 0,0-1 0 0,0 1-4 16,-2-2 0-16,2 2 0 0,0-4-3 15,4 2 3-15,2-4 1 0,-4 3 0 0,4-3 6 16,0 0-2-16,0 0 1 0,0 0 2 16,0 0-1-16,30-9 4 0,-18 1-5 15,3 0 2-15,6 1 0 0,4-7-6 16,5 1 2-16,4-4 1 0,9-2-4 0,18-10 2 16,3 1 1-16,1-1-3 0,-1-2-1 15,-3 3 2-15,4-1 0 0,-3-1-1 0,-1 3 0 16,-8 4-1-16,-7 5 3 0,2-3-2 15,-2 2-3-15,-1 3 1 0,-3-1-2 0,-5 4-4 16,-3-1-1-16,-2 5 1 0,-4-3-3 16,-1 5 1-16,-3-2 0 0,-3 3-2 15,-2 0-1-15,-4 1 0 0,-1-1-3 16,-4 1 1-16,4 2-4 0,-6 0-6 0,0 0-3 16,-1 0-9-16,-7 3-19 0,6-1-5 15,-6 1-14-15,0 0-11 0,0 0-21 16,0 0-8-16,0 0-10 0,-29 1-5 0,15 2-7 15,4-1-12-15,-4-1-13 0,-3 2-12 16,0 0-328-16,-4 2 165 0,1-1 108 16</inkml:trace>
  <inkml:trace contextRef="#ctx0" brushRef="#br0" timeOffset="8176.5721">9446 8934 39 0,'15'-9'147'0,"4"-1"-10"0,5-4 9 0,14-5-7 16,4-1 3-16,19-9-12 0,2 3-4 16,5-3-3-16,3 0-10 0,0 5 1 0,1-2-3 15,0 2-6-15,0 0-5 0,0 4-4 16,-13 5-5-16,-6 2-6 0,-2-1-8 15,-1 3-3-15,-7 1-5 0,-5 1-5 16,0 3-6-16,-2-1-4 0,-6 1-3 0,-3 0-6 16,-3 3-2-16,-3-2-4 0,-2 1-7 15,-2 3 1-15,-1-2-1 0,-2 0-4 0,-2 1-2 16,-1 1-5-16,2-1-1 0,-5-1-1 16,1 2-6-16,-1-1-1 0,-8 2-11 15,10-3-16-15,-10 3-18 0,0 0-22 0,0 0-24 16,0 0-30-16,0 0-23 0,0 0-23 15,0 0-21-15,-25 14-21 0,8-10-417 16,0 5 209-16,-6-1 138 0</inkml:trace>
  <inkml:trace contextRef="#ctx0" brushRef="#br0" timeOffset="9465.9285">8090 10150 2 0,'33'-7'157'0,"-5"-2"-9"0,0 1-9 0,1 0-9 16,5-1-1-16,6 0-7 0,11-1-4 0,3-1-8 15,27-5-9-15,0 0-8 0,1 2-8 16,3-1-7-16,-2 4-8 0,-1 1-8 15,-12 3-4-15,-10 1-9 0,-4 0-11 0,-3 0 5 16,-6 5-5-16,-3-2-3 0,-8 2 0 16,-2 1 1-16,-1 0-6 0,-1 0 2 0,-8 0-1 15,1 0-1-15,-3 0 1 0,-2 0 0 16,-2 0 3-16,-1 0-3 0,-5 0 1 16,3 0 0-16,-4 0-3 0,1 0-4 15,-4 0-2-15,4 0 1 0,-12 0-6 0,16 0 1 16,-9 0-5-16,-7 0-6 0,0 0-6 15,12 1-14-15,-7 2-9 0,-5-3-12 0,0 0-13 16,6 3-17-16,-6-3-10 0,0 0-18 16,4 4-14-16,-4-4-12 0,5 4-13 0,-5-4-23 15,10 4-360-15,-2 0 174 16,4-2 115-16</inkml:trace>
  <inkml:trace contextRef="#ctx0" brushRef="#br0" timeOffset="10307.3978">11114 10050 29 0,'15'-1'84'0,"-2"-1"-3"16,-1 2-13-16,1-2-4 0,2 0-4 0,0 2-6 16,-1-2 0-16,2 2-2 0,-4 0-4 0,0-2-4 15,4 2 1-15,-6 0-8 0,3 0 0 16,-5 0 0-16,3-2-10 0,-3 2 4 0,-8 0-1 16,17 2-7-16,-9-2-4 0,-8 0 1 15,14 0-7-15,-8 2-8 0,0 0-2 16,-6-2-11-16,13 2-8 0,-7 0-8 15,-6-2-9-15,11 2-9 0,-11-2-13 16,13 1-16-16,-7 2-173 0,-6-3 83 0,12 3 55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41:02.205"/>
    </inkml:context>
    <inkml:brush xml:id="br0">
      <inkml:brushProperty name="width" value="0.05292" units="cm"/>
      <inkml:brushProperty name="height" value="0.05292" units="cm"/>
      <inkml:brushProperty name="color" value="#FF0000"/>
    </inkml:brush>
  </inkml:definitions>
  <inkml:trace contextRef="#ctx0" brushRef="#br0">7478 6084 25 0,'0'0'47'0,"0"0"-5"0,0 0 1 15,0 0-4-15,0 0-1 0,0 0-2 16,0 0-6-16,0 0-4 0,0 0 7 16,0 0-9-16,0 0-2 0,0 0-4 0,0 0 1 15,0 0-2-15,0 0-1 0,0 0 4 16,0 0-1-16,0 0 0 0,0 0-3 15,0 0 1-15,0 0-2 0,0 0 1 0,0 0 1 16,0 0 2-16,0 0 0 0,18 10-3 16,-18-10 1-16,9 3 5 0,-2-1-2 15,1 1 0-15,0-2 1 0,3 1 0 0,4 0 3 16,2 0 5-16,1-2-4 0,6 2-5 16,4 0 4-16,3-2-2 0,3 0-4 15,9 0 7-15,3-4-3 0,3 2 8 16,8 0-8-16,2-1-2 0,2-2 5 0,1 2-6 15,2 1 0-15,-3-2 1 0,1 0 0 16,-4 1 0-16,1 0 0 0,-9 0-4 0,-1 1 3 16,-3 0-6-16,-4 2 3 0,1-2-4 15,-10 0 2-15,1 1 3 0,-2-2-4 16,-4 3 2-16,-3 0 1 0,-2 0 1 16,-2-2-3-16,-1 2-1 0,-2 0 3 0,-3 0 5 15,-2 0 0-15,0-1 4 0,-1 1 1 16,-2 0-4-16,2 0 6 0,-4-3-3 0,-8 3 2 15,15 0-1-15,-9 0-1 16,-6 0 0-16,13 0-4 0,-7-1-3 0,-6 1 0 16,0 0-4-16,11 0-4 0,-11 0-14 15,0 0-15-15,10 0-19 0,-10 0-15 0,0 0-20 16,0 0-12-16,8 1-16 0,-8-1-12 16,0 6-12-16,0 0-272 0,0-6 135 0,-6 15 89 15</inkml:trace>
  <inkml:trace contextRef="#ctx0" brushRef="#br0" timeOffset="52710.8853">9033 10656 25 0,'0'0'38'0,"0"0"-5"0,0 6-3 15,0-6-4-15,0 0-1 0,0 0-1 16,0 0-4-16,0 6-2 0,0-6-2 0,0 0-1 15,0 0-4-15,0 0-3 0,-2 6-5 16,2-6-5-16,0 0-6 0,0 0-5 16,0 0-7-16,0 0-5 0,0 0-52 15,0 0 27-15,0 5 17 0</inkml:trace>
  <inkml:trace contextRef="#ctx0" brushRef="#br0" timeOffset="66144.8878">26278 10356 29 0,'11'3'35'0,"-1"1"-6"16,-2 0-8-16,-2 0-7 0,4-3-5 16,-6 3-8-16,0 0-3 0,0 0-4 15,-4-4-3-15,2 6-1 0,-2-6-28 0,-6 5 13 16,-2-3 8-16</inkml:trace>
  <inkml:trace contextRef="#ctx0" brushRef="#br0" timeOffset="67470.291">6474 11596 50 0,'-6'3'123'0,"2"1"-4"0,0 0-5 16,4-4 2-16,0 8-6 0,0-8 4 0,4 7-1 15,0-3-1-15,4 0-1 0,3-1-4 16,0 1-3-16,6-2-2 0,-1 0-3 16,4 0-3-16,2-2-2 0,2 0-6 0,1 0-2 15,5-2-5-15,2 0-4 0,4 0-9 16,0 1 1-16,4-3-4 0,4 0-3 15,6 0-3-15,4 0-1 0,3-4-5 0,0 3 3 16,3-3-11-16,1 1-1 0,-4 1 1 16,3-2-4-16,-3 1-5 0,-5 1-4 15,-5 0-3-15,-3 0-2 0,-1 3-3 16,-5-3-3-16,-6 2-1 0,-5 3-2 0,-1-4-2 16,-5 4-2-16,-2-1-1 0,0-1-5 15,-6 3-3-15,2-2-5 0,-5 2-5 16,3 0-4-16,-4 0-8 0,-3 2-7 0,0 1-3 15,-6-3-11-15,2 3-4 0,-2-3-10 16,-8 9-9-16,-2-6-4 0,-4 2-21 16,-2 2-20-16,-1-1-9 0,-7 1-28 0,1-2-21 15,-2 0-30-15,-3-2-417 0,-1 3 208 16,-5-3 137-16</inkml:trace>
  <inkml:trace contextRef="#ctx0" brushRef="#br0" timeOffset="67804.9494">6953 11751 102 0,'50'-8'134'0,"1"-2"13"16,0 2-8-16,2 1-5 0,4-2-12 16,-2 1-12-16,0 5-3 0,-9-2-25 15,-1 3-9-15,-3-2-7 0,-8 2-6 16,-4 0-6-16,-5 2-7 0,1 0-5 0,-2 2-9 16,-6 0-7-16,1 0-6 0,-4 0-1 15,-2 0-18-15,-1 1-13 0,2 1-13 16,-6 0-9-16,2-2-11 0,-4 1-12 0,1 2-8 15,-3 0-17-15,-2-3-23 0,-2-2-267 16,0 7 126-16,0-7 84 0</inkml:trace>
  <inkml:trace contextRef="#ctx0" brushRef="#br0" timeOffset="69982.1101">13804 11896 39 0,'0'0'83'15,"0"0"-10"-15,0 0-5 0,0 0-8 16,0 0-2-16,0 0-3 0,0 0-1 0,0 0-2 16,0 0 1-16,0 0 2 0,0 0 9 0,0 0-12 15,0 0 4-15,0 0-2 0,0 0 0 16,0 0-4-16,18-3 3 0,-18 3 4 15,0 0 2-15,8-2-14 0,-8 2 3 16,6-2-6-16,-6 2 1 0,9-4-1 0,-9 4-2 16,10-2 2-16,-6 0-12 0,-4 2 2 15,16-2-2-15,-8 1-2 0,0-2 2 16,2 1-3-16,2 1 2 0,2-1-4 0,3 0 0 16,2-2-5-16,2 0-2 0,5 1-2 15,1-1 0-15,3-2 7 0,8 0-9 16,0-2-1-16,5 3 2 0,1-1-5 0,9-1 0 15,2-1-1-15,-1 0-3 0,6 3-2 16,-3 0-1-16,2-1-6 0,1-1 3 16,1 3 0-16,1 1-4 0,-3-1 2 0,2 1-5 15,3 0 1-15,-3 2-4 0,1-1 1 16,1-1 3-16,-2 3 0 0,3-2 9 16,-1 2-10-16,3-1 3 0,-3 1-2 15,3-3 0-15,0 6 1 0,-2-6-3 0,-3 3 7 16,0-1-3-16,-1 1-1 0,-10-2-4 15,1 2 9-15,-5 0 1 0,-1 2-1 0,-7-4 7 16,-4 4-3-16,-1-1 4 0,1-1-1 16,-2 3-1-16,-4-2 0 0,-5-1 4 0,1 2-7 15,-4-2 3-15,2 3 0 0,-3-3-1 16,-3 2-1-16,0-2 2 0,-4 1-1 16,1-1-2-16,-2 0-1 0,-1 3-2 15,1-3-1-15,-3 0-1 0,0 2-4 0,1-2-1 16,-9 0 3-16,13 0-8 0,-7 1-1 15,-6-1-2-15,0 0-4 0,12 0-2 0,-12 0-6 16,10 2-10-16,-10-2-3 0,6 0-9 16,-6 0-1-16,6 2-9 0,-6-2-10 15,0 0-5-15,0 0-9 0,0 0-5 16,8 2-13-16,-8-2-270 0,0 0 126 0,0 0 83 16</inkml:trace>
  <inkml:trace contextRef="#ctx0" brushRef="#br0" timeOffset="75239.8547">2374 11862 52 0,'-4'-9'80'16,"2"1"-3"-16,0-1-2 0,0-1-1 0,-2 0-3 15,2 3-4-15,-3-3 3 0,3 1 7 16,-2 2 0-16,2-1 1 0,0-2-1 16,-3 3-3-16,3 0-3 0,-2 0 0 15,2 2-5-15,-2-3 1 0,-1 2-6 0,1 0-8 16,-2 2-2-16,0 1-11 0,-2 3 1 16,-4 0-1-16,0 2-4 0,-3 5-11 15,-4 3 10-15,0 3-4 0,-5 5 4 16,0 3-8-16,0 3 4 0,-3 6-1 0,3 3 0 15,0-2-6-15,8 1 3 0,1-1-3 16,5 1-5-16,3-4-1 0,3 1 1 0,6-1-2 16,2 0-3-16,5 4-3 0,4-1 1 15,-1 2 0-15,5-5-1 0,2 1 2 16,0 0-2-16,0-1-1 0,2-1-3 0,-3 2 1 16,-2-1-2-16,1 1 0 0,-2-1 1 15,-2 1-2-15,-5-4-1 0,-2 1 1 16,-3-5-1-16,-3 7 0 0,-5-2-3 0,-5 4 5 15,-7-2-4-15,-7 5 2 0,-7-2 0 16,-5-3-2-16,-2-2 1 0,-2-2-1 16,-1-3 0-16,1-2 5 0,4-6 9 15,5 1 9-15,3-5 6 0,2-3-3 0,7 0-1 16,1-6-2-16,6 0-5 0,4-5-2 16,2 1-5-16,4 1-1 0,2 3 5 0,10-12-2 15,1 9-3-15,4-3-1 0,2 4 1 16,4 0-1-16,0 4-1 0,5 2 1 15,-1 6 0-15,7 5 0 0,0 9-2 16,-1 5-1-16,1 7 5 0,8 15-7 16,-6 3 2-16,0 2-3 0,-7 2 3 0,-3-10 1 15,-5-3 0-15,0 1 1 0,-4 0 3 16,1 0 4-16,0 0 5 0,-2-3 1 0,1 1 4 16,0-2 0-16,2-2-4 0,-3-6 0 15,4-1-2-15,-2-5-2 0,6-3 1 16,1-2-4-16,3-3-2 0,0-6-1 0,2-5-13 15,0 0 0-15,5-6-1 0,-1-1 0 16,5-4-3-16,-1 0-7 0,2-4-6 16,1 2-12-16,-3 0-13 0,-4-2-14 0,-2 0-16 15,-3 1-18-15,-1 3-22 0,-5-3-24 16,-2 4-22-16,-2-4-33 0,-7 1-455 16,0 2 219-16,-4-4 145 0</inkml:trace>
  <inkml:trace contextRef="#ctx0" brushRef="#br0" timeOffset="85387.5064">4321 13991 10 0,'0'0'29'15,"0"0"-6"-15,0 0-4 0,0 0 0 16,0 0-4-16,-2 6-5 0,2-6-4 0,0 0-5 16,0 0-1-16,0 0-1 0,0 0-7 15,0 0-34-15,0 0 14 0,0 0 9 16</inkml:trace>
  <inkml:trace contextRef="#ctx0" brushRef="#br0" timeOffset="85956.4691">10477 13786 35 0,'-2'5'40'0,"2"-5"-8"0,0 0-9 16,4 8-7-16,-4-8-10 0,4 4-13 16,-4-4-7-16,0 0-31 0,9 5 15 15,-7-4 10-15</inkml:trace>
  <inkml:trace contextRef="#ctx0" brushRef="#br0" timeOffset="90116.8646">5998 15011 17 0,'2'-3'134'0,"-2"3"-3"0,0 0-7 15,2-6-4-15,-2 6-7 0,0 0-4 16,5-3-3-16,-5 3 1 0,8-6-2 15,-4 3-2-15,3 1 2 0,-1 0 0 16,4-4 0-16,-1 3-5 0,6-5-1 0,-1 4-3 16,8-7-2-16,1 1-3 0,7-7-3 15,2 0-9-15,5-2 0 0,8-2-1 0,12-11-6 16,2-2-6-16,0-1-5 0,1-1-9 16,-3 2-4-16,0 1-5 0,-13 6-4 15,-5 4-5-15,-3 3-3 0,-6 4-4 0,-10 1-3 16,6 2-12-16,-5 2 2 0,-1 1-8 15,-4 1-9-15,-1 1-8 0,-2 1-10 16,-3 1-9-16,-1 0-11 0,-3 2-7 0,0 4-11 16,-4-5-10-16,-2 5-15 0,0 0-9 15,0 0-17-15,0 0-13 0,0 0-12 16,0 0 0-16,-21 15-17 0,9-6-8 0,-4 3-365 16,0 1 178-16,-10 4 118 0</inkml:trace>
  <inkml:trace contextRef="#ctx0" brushRef="#br0" timeOffset="90424.3244">6064 15114 60 0,'-4'9'120'15,"6"-1"9"-15,4-6 7 0,4-2 9 16,6 0 4-16,5-6-1 0,6 2-4 16,11-9-6-16,13-2-10 0,14-8-8 15,6-3-10-15,0 1-9 0,-3-5-11 0,-1 4-6 16,0-2-1-16,-4 3-8 0,-13 6-6 15,-7 2-5-15,-7 3-6 0,-4-1-2 0,-2 4-5 16,-5 4 1-16,-2-6-3 0,-2 5-3 16,-3 2-3-16,-2 0-4 0,-3 0-3 15,2 2-3-15,-5-3-4 0,1 3 0 0,-3 1-3 16,0 0-5-16,2-1-2 0,-4 3-6 16,0-4-8-16,0 4-11 0,-6 1-13 15,8-2-17-15,-8 2-24 0,0 0-20 0,7-4-20 16,-7 4-25-16,0 0-22 0,0 0-13 15,9 0-19-15,-9 0-429 0,0 0 207 0,0 0 136 16</inkml:trace>
  <inkml:trace contextRef="#ctx0" brushRef="#br0" timeOffset="104200.6496">3689 11226 30 0,'0'0'24'0,"0"0"-14"0,0 0-7 16,2 4-26-16,-2-4 8 0,0 0 5 15</inkml:trace>
  <inkml:trace contextRef="#ctx0" brushRef="#br0" timeOffset="111174.9079">1493 11647 13 0,'0'0'35'0,"-2"-4"-2"0,2 4-4 0,-2-6-3 16,0 2-1-16,2 4-4 0,-4-5 0 16,4 5-5-16,-4-6 1 0,4 6 0 15,-4-5-2-15,4 5-1 0,-6-6-2 16,2 4 1-16,4 2-2 0,-5-6-2 0,0 2-1 16,5 4 0-16,-6-6-2 0,4 3 6 15,2 3-7-15,-6-4-2 0,6 4-5 0,-4-3-1 16,4 3-9-16,-7-7-9 0,7 7-3 15,0 0-6-15,-6-1-65 0,6 1 33 0,0 0 21 16</inkml:trace>
  <inkml:trace contextRef="#ctx0" brushRef="#br0" timeOffset="111840.1858">1392 11571 38 0,'-12'0'0'0,"12"0"0"0,-14 0 3 0,14 0 0 16,-12 0 4-16,12 0 3 0,-15-2 1 15,7 2-3-15,8 0 3 0,-17 0 0 16,8 0 2-16,9 0 4 0,-14-1-1 15,8-2 1-15,-4 3 3 0,10 0 2 0,-14 0 3 16,8-1 1-16,6 1 4 0,-13-2 0 16,4 2 6-16,9 0-6 0,-12-3 1 0,12 3 0 15,-13 0 5-15,7-1 5 0,6 1-13 16,-13 0 3-16,13 0 0 0,-11 0-1 16,11 0 4-16,-10 0-1 0,10 0-9 15,-8-2 4-15,8 2-5 0,0 0 2 0,0 0-6 16,-14 0 2-16,14 0 0 0,0 0-1 15,0 0-4-15,0 0 9 0,0 0-10 0,0 0-2 16,-8 2 3-16,8-2 3 0,0 0-1 16,0 0-5-16,28 7 1 0,-18-3 0 15,8-1 0-15,0 3-1 0,8 2 0 16,7-1-1-16,3 3 1 0,5-1 10 16,9 5-11-16,3 1-1 0,19 4 2 0,7 0-3 15,0 2 4-15,2 1 3 0,2 0 0 0,2 1-1 16,-5 0 3-16,3 3 5 0,0-3 5 15,-3 4-4-15,2-2-4 0,1-1 0 16,1 1 2-16,-1-1 2 0,4-4 1 16,0-1-6-16,-1-2 2 0,3 0-6 0,0-5 5 15,0 1 2-15,0-3-4 0,-4-1-1 16,0-1 3-16,-13-4-4 0,-9 0 1 0,0-1-2 16,-1 1 1-16,-3-2-1 15,-2 1-2-15,-11 0 4 0,2 0-3 0,-6 0 2 16,-3-2 4-16,-6 1 0 0,-1-1-1 15,-2-1-3-15,-8 3 3 0,0-1-1 16,-3-2 1-16,-1 1 0 0,-2 2 5 0,-4-3-5 16,0 2 4-16,0-2 0 0,-2 0 0 15,1 1 0-15,-3-1 1 0,-8 0-3 0,13 0-2 16,-7 3-3-16,-6-3-1 0,11 2-1 16,-11-2-4-16,8 1 1 0,-8-1-1 0,0 0-8 15,8 1-8-15,-8-1-11 16,0 0-6-16,0 0-12 0,0 0-6 0,0 0-8 15,0 0-6-15,2 5-10 0,-2-5-8 16,0 0-6-16,0 0 1 0,0 0-7 0,0 0-4 16,0 0-11-16,0 0-8 0,0 0-16 15,-16-12-290-15,12 9 141 0,4 3 92 16</inkml:trace>
  <inkml:trace contextRef="#ctx0" brushRef="#br0" timeOffset="113904.9233">1564 12066 83 0,'0'-4'78'0,"0"4"-7"0,4-5 2 16,-4 5-2-16,0 0-3 0,2-4-1 0,-2 4-2 15,0 0-7-15,0 0-3 0,0 0-2 16,-4-8-5-16,4 8 7 0,0 0-15 16,0 0 5-16,0 0-7 0,0 0-4 0,0 0 0 15,0 0-2-15,-22 8 0 0,22-8 1 16,-6 4-3-16,2-3 0 0,4-1-1 15,-6 4 2-15,6-4-9 0,-7 4 4 16,7-4-8-16,0 0 5 0,-8 4-3 0,8-4 0 16,-4 2-3-16,4-2-5 0,0 0 3 15,-4 4-6-15,4-4 5 0,0 0-1 0,0 0-3 16,-7 3-7-16,7-3 3 0,-2 6 0 16,2-6-3-16,0 9 3 0,0-1 1 15,2-1-6-15,0 2 3 0,1 1 5 16,1 1-3-16,0 0-4 0,2 3 8 0,3-1-7 15,-3 1 4-15,2 3-1 0,5 1 4 16,0 1-2-16,1 4-2 0,0-2 1 0,0 5 0 16,1 3 2-16,0-1-3 0,0 8 9 15,-1-5-6-15,2 3-4 0,-4 1-2 16,0 1 3-16,1 1 2 0,-2-2-6 16,-3 6 2-16,1-5-1 0,-3 4 3 0,-4-2 0 15,2 0-1-15,-4 2 1 0,-2-2-2 16,-2 0-2-16,-2-2 0 0,-3 0 3 15,-1-1 1-15,-3-3-4 0,-2 1 2 0,-1-3-1 16,-6-4 3-16,1 1-1 0,-7 4 4 16,-4-5 1-16,-1 1 0 0,-1-4 5 15,-2-2 2-15,2-4-2 0,3 1 8 0,-1-6-1 16,0 2-1-16,0-3 0 0,7-2-3 16,-1-2 1-16,8-1 2 0,-2 0 3 0,3-3-3 15,1 1-2-15,2-4-1 0,2 1-3 16,4-1-1-16,-1-1-1 0,0-3 0 15,5 2-4-15,2-4-2 0,2 6 1 16,4-9-1-16,3 4-5 0,0-1 3 0,3-2 2 16,4 2-1-16,2 2-1 0,2 0-2 15,3 2-1-15,3 2 5 0,2 2-5 16,5 6 0-16,3 1 0 0,6 9 1 0,3 1 2 16,-3 7-2-16,13 12 1 0,-3 6 1 15,-3 4-1-15,-5 3 2 0,-2 10 1 16,-3 3-5-16,-7 8 4 0,-4 0-1 15,-4 3 0-15,-3 2 0 0,-5 2 0 0,-2 1-2 16,-4 1 0-16,-4 2 3 0,-2 0-1 16,0-14-1-16,-2-7 1 0,0 1 1 0,-2-2-2 15,2-1-2-15,2-3 5 0,0-2-2 16,4-8 0-16,3 1 1 0,0-10-1 0,3-4 1 16,1-5-3-16,4-2-2 0,0-3 2 15,-1-6-2-15,4-1-1 0,1-4-1 16,0-3-1-16,0-3-5 0,-1-2-2 15,0-2-10-15,2 0 1 0,-1-6-5 0,0 0-9 16,0 1-1-16,-1-1-9 0,-4 1-1 16,1 0 0-16,-4 1-5 0,2-1 1 0,-5 0 5 15,0 2-12-15,0-4-1 0,-2 4-1 16,0-4-1-16,-8 4-5 0,15 0-1 16,-11-3 0-16,1 0-10 0,-5-4-22 15,0 1-2-15,-3-2 5 0,1-1 0 16,0 1-5-16,-2-3-221 0,0 2 108 0,-1-5 72 15</inkml:trace>
  <inkml:trace contextRef="#ctx0" brushRef="#br0" timeOffset="115716.3037">1374 16286 92 0,'-8'1'114'16,"4"5"-2"-16,4-6-8 0,-6 0-3 15,6 0-3-15,0 0-1 0,2-13 1 16,4 1 3-16,10-2-6 0,0-9 7 15,14-8-5-15,19-13-7 0,4-4-7 0,6-5-3 16,17-10-4-16,7 0 0 0,-1 1-2 16,3 0-6-16,-2 4 0 0,-3 2-6 0,-17 13-8 15,-8 0-2-15,0 6-10 0,-13 6-2 16,-5 10-4-16,-10 0-7 0,0 2-1 0,-7 5-3 16,-1 4 0-16,-2-2-6 0,-2 2-3 15,-5 3-5-15,-2-1-9 0,-1 5-11 16,-4 0-8-16,-3 3-9 0,0 0-6 15,0 0 2-15,0 0-11 0,-35 12-5 0,16-3-1 16,-8 1-6-16,-5 4 2 0,-4 0-4 16,-3 0 0-16,-5-1-5 0,0 0-1 0,6-3 9 15,-2 1 1-15,2-3 4 0,2-1 2 16,2-1-1-16,5-4 13 0,3-2 1 16,-4-2-3-16,5 2 3 0,1-6 5 15,4 3 2-15,-2-1 4 0,5-4 3 0,0 2 7 16,2 1-3-16,1-1 6 0,3 2 3 15,0-2 0-15,1-1 6 0,1 1 2 0,3 1 12 16,-2 0 3-16,3 0 6 0,-1-1-1 16,-1 3 5-16,1-1 5 0,2-2 4 15,2 0 7-15,-2 0-2 0,-2 3 4 16,4-3-2-16,-2 2 5 0,-2 1-1 0,2-6 5 16,4 9-1-16,-4-6 3 0,2 3 3 15,2 3-7-15,-4-7 2 0,4 7-5 0,-4-6-7 16,4 6 2-16,-4-5 0 0,4 5-6 15,-2-3-6-15,2 3-4 0,0 0-1 16,0-7-5-16,0 7-2 0,12-6 4 16,0 2 6-16,8-4-3 0,7 3 0 15,11-3-1-15,13-5-3 0,7 2-3 0,26-7 0 16,-3 3-2-16,5-2-4 0,-4 2 0 16,1 3-3-16,-2-1-2 0,-15 6 2 0,-7-1-2 15,-4 2-1-15,-9 3 0 0,-4 3-2 16,-5-3-1-16,-5 3 2 0,-1 0-2 15,-3 3-3-15,-5-3 1 0,-4 0 0 0,0 3 0 16,-4 3 0-16,-5 0 0 0,-1-3 2 16,-3 3-1-16,-6 6 0 0,-2-5-2 15,-2 9 1-15,-9 2 1 0,-1 1-1 0,-8 6 1 16,-6 10-2-16,-14 9 3 0,-3 9 3 16,-3 2 4-16,-1 0 1 0,-3 1 5 0,3 0 2 15,-2 0 3-15,7-5-1 0,-1-3 1 16,11-6-1-16,6-8-1 0,6-4-2 15,0-1 0-15,3-2-3 0,3-4-2 16,2-4-1-16,2 2-2 0,2-7-1 0,1 0 1 16,0-1-5-16,3 1 0 0,0-5 0 15,-1-1-1-15,3 1-1 0,0-7 5 0,0 0-7 16,4-2 2-16,0 0 0 0,-11-13-1 16,7 1-1-16,-3-10 1 0,-3-6-2 15,-2-7-3-15,-6-9-4 0,-7-19-1 16,-3-1 0-16,-2-5-4 0,-1 2-7 0,-1 6-1 15,4-1-2-15,6 15-4 0,2 11-9 16,4 4-16-16,1 3-21 0,2 4-22 16,4 3-27-16,-1 0-25 0,2 6-16 0,4-2-32 15,-3 3-468-15,7 2 225 0,-3-1 148 16</inkml:trace>
  <inkml:trace contextRef="#ctx0" brushRef="#br0" timeOffset="120904.9294">11627 15963 90 0,'-16'6'100'0,"2"-2"-4"15,1 0-5-15,-1 0-10 0,2-1-2 16,0 3-9-16,2-4-1 0,1 0-2 0,-2 2-7 15,5-4-1-15,-3 2-4 16,9-2 0-16,0 0 8 0,-8-6 0 0,8 6 4 16,4-10 6-16,5 5-10 0,5-5 4 15,6 1-5-15,12-3-3 0,3-1-4 0,17 0-8 16,17-7-1-16,5 2-11 0,5 1-2 16,-4 4-2-16,2-1-2 0,-14-2-1 15,-3 10-2-15,-6-4 1 0,3 1-1 0,-1 1-3 16,-3 1 2-16,-9 2-1 0,3-1-3 15,-5 1-5-15,-2 0-1 0,-1-2-3 16,-8 3-9-16,-1-1-7 0,-4 2-3 0,-2 2-6 16,-4-5-5-16,-3 4-4 0,-5-2-8 15,-4 2-9-15,-3-1-12 0,-3-1-8 0,-2 4-4 16,0 0-11-16,-21-6-4 0,4 6-2 16,-7 0-6-16,-5 0-4 0,-5 2-5 15,-8 2-5-15,-5 0-3 0,-10 3-237 16,-4 3 115-16,-20 3 77 0</inkml:trace>
  <inkml:trace contextRef="#ctx0" brushRef="#br0" timeOffset="121182.4537">11281 16046 30 0,'0'0'89'15,"32"-9"-5"-15,-11 3-11 0,9-1-5 0,6-5 0 16,11 0-7-16,5-1-4 0,23-5-6 15,0-1 6-15,4 4 7 0,1 2-2 0,3-1 6 16,0 4-2-16,-14 1 2 0,-5 4 1 16,-5 1 0-16,2-2-2 0,-3 6-1 15,-10 0-2-15,1 0-2 0,-7 0-5 16,5 3-11-16,-9 0 0 0,-4-2-12 0,-3 2-11 16,-3 0-17-16,-5-3-8 0,-3 5-18 15,-2-2-9-15,2-3-12 0,-4 6-10 0,-5-5-3 16,0 5-9-16,-5-6-4 0,0 6-2 15,-3-4-2-15,-3-2-10 0,0 0-10 16,-13 7-228-16,4-4 109 0,1 0 71 16</inkml:trace>
  <inkml:trace contextRef="#ctx0" brushRef="#br0" timeOffset="128135.8445">16685 16331 110 0,'-11'-17'174'0,"5"1"-5"0,-2 4 0 15,2 0-9-15,0 0-12 0,-4 5-6 16,4 0-5-16,2-1-4 0,-2 2-2 16,0 3-3-16,-3 1-11 0,0-1-12 0,9 3-7 15,-21 8-4-15,9 4-2 0,-6 3-2 16,0 11-1-16,-4 9 1 0,-7 20-2 0,-1 14-2 15,4 1-5-15,3 12-5 0,0 6-5 16,0 22-4-16,11-19-6 0,-2 3-3 16,10-1-6-16,6 0-3 0,4-4-8 15,8 0 1-15,4-11-3 0,8-2-8 16,7-3 0-16,8-11-3 0,5-7-1 0,8-3-7 16,3-6 3-16,4-10-5 0,7-4-1 15,-1-6-4-15,-3-12-3 0,-9-5 0 0,4-9 3 16,1-9-5-16,15-10-1 0,0-9 3 15,-5-12-5-15,5-23 0 0,-6-6 0 16,-11-5-6-16,-7-14 3 0,-11-3 0 16,-14 7-5-16,-9-6 2 0,-6-5 4 0,-11 0-6 15,-11 0-1-15,-6 5 3 0,-15-12-1 16,-8 9-5-16,-11 2 5 0,-6 11-5 0,-9 9 2 16,7 18 0-16,-4 10 5 0,-5 8-4 15,-2 9 0-15,1 5 1 0,4 8 1 16,9 9 1-16,5 4-1 0,-6 9 1 15,-17 7-1-15,7 7-1 0,2 9 3 0,9 2-1 16,7 8 0-16,5 6 2 0,14-8-1 16,9 1 2-16,3 4-5 0,8 1-13 0,6 1-11 15,4-6-20-15,8 9-16 0,5 0-22 16,4-5-28-16,12 16-27 0,9-5-24 16,5-9-19-16,3-6-15 0,7-5-15 15,-11-10-522-15,1-9 250 0,3-4 165 0</inkml:trace>
  <inkml:trace contextRef="#ctx0" brushRef="#br0" timeOffset="129055.8091">17486 16856 72 0,'16'-11'142'0,"-3"3"-9"0,-3 7 6 16,1 1 3-16,-2 1 3 0,-1 5-7 0,2 7-4 16,-1 5-4-16,4 7-8 0,-1 6-13 15,3 8-6-15,2 7-6 0,-2 1-7 0,7 18-12 16,-8-9-4-16,7 10-7 15,-6-14-6-15,0-5-11 0,-3-1 0 0,2-4-6 16,-4-8-5-16,0 0 0 0,1-12-4 16,-4 0-5-16,1-3-3 0,0-3-2 15,-1-7-3-15,-1-7-4 0,2-4-1 0,1-9-1 16,2-4-1-16,-1-12-8 0,2-1 3 16,4-7-2-16,0 1 0 0,6 0 1 15,-3 7-3-15,-3 0 0 0,4 6-3 16,-4 6 5-16,4 3 9 0,-3 7 6 0,-3 5 11 15,8 5-1-15,-2 7 0 0,4 5 3 16,-1 4 0-16,3 4-1 0,4 3-1 0,-1 5-5 16,3-2 2-16,2 1-5 0,-1-4-3 15,3 1-1-15,0-4-3 0,3-3 0 16,-1-2-1-16,-4-1-3 0,-1-11-1 0,3 0-2 16,-6-2-1-16,2-8-3 0,1-10 3 15,-1-2 5-15,2-13-1 0,-2-5 3 16,4-20 1-16,-4-6 0 0,-4-7-3 15,-8-10 4-15,0-3 0 0,-12-2 0 0,-4-3-3 16,-10-1-1-16,-2 2-2 0,-10 1 0 16,0 5 3-16,-6 8 3 0,-1 4 8 0,5 15 0 15,2 9 3-15,2 8 7 0,2 3-2 16,-1 9 3-16,5 1 3 0,1 5-11 16,2 6 2-16,1 6 3 0,6 2 3 15,0 0-5-15,2 27 0 0,7-5 1 16,4 6-7-16,6 12-2 0,2 3 0 0,10 19-4 15,3 0-5-15,-1 5 7 0,0-2-10 0,-3 0-13 16,0-2-13-16,-6-1-9 0,-4-12-13 16,-6-4-5-16,2-5-9 0,-6-4-5 15,-1 1-9-15,-3-10-3 0,-2 1 0 16,0-4 4-16,-2-8 3 0,-2-4 4 0,-2-1 5 16,-4-9 5-16,-2-3 7 0,8 0 1 15,-24-13 5-15,13 4 5 0,1-12 10 16,4 6 3-16,4-6 7 0,2-2 2 0,6-1 4 15,2-4 3-15,5 1-2 0,2 5 0 16,2-5 4-16,4 6 0 0,-2 4-2 0,0 3 3 16,2 6-1-16,-2 3 1 0,3 4-4 15,-4 7 4-15,4 1 0 0,-1 6-1 16,0 2-1-16,2 4 4 0,-1 2-4 16,-2 0 1-16,0-2-3 0,-1 2 3 0,-3-6 1 15,2 4-6-15,-2-3 6 0,6-5-4 16,-5-1 0-16,1-4 0 0,0 1 4 0,0-5 1 15,0-4 1-15,-2-4 2 0,1-1-1 16,1-3 3-16,-6-7 3 0,0 0 4 16,0-2 4-16,-6-4-4 0,-4-2 4 15,0 4-2-15,-4-6-2 0,-4 1-2 0,-3 4-3 16,-2 2-2-16,1 3 3 0,-5-1-5 16,-2 9-1-16,0 2 2 0,1-3-5 0,-4 8-1 15,4 2-3-15,-4 0-21 0,3 2-21 16,1 2-22-16,-2-2-28 0,4 3-34 0,1-3-41 15,4 2-35-15,1-2-33 16,2-2-629-16,6 0 293 0,-7-6 193 0</inkml:trace>
  <inkml:trace contextRef="#ctx0" brushRef="#br0" timeOffset="129601.9273">19568 16274 215 0,'0'-7'254'0,"0"-1"-7"16,-2 8-12-16,2 0-12 0,0 0-12 16,0 0-11-16,0 21-17 0,0 0-19 0,4 2-12 15,3 11-9-15,1 6-14 0,4 10-12 16,4 18-11-16,2 4-8 0,0-1-10 16,3-3-7-16,-3 1-14 0,4-6-5 0,1 0-7 15,-4-10-8-15,-2-11-21 0,0 0-9 16,0 0-11-16,-3-10-6 0,4 1-8 15,-3-5 0-15,-1-1-3 0,-1-6-2 0,-2-7-2 16,-1 0-1-16,0-5-3 0,0-4-4 16,-2-9 2-16,-8 4-6 0,19-10-1 15,-11-1 1-15,1 1 4 0,-3-2 0 16,1 4 6-16,-1 2 3 0,-2-2 3 0,0 2 3 16,0 1 1-16,2 3 4 0,-6 2 7 15,12 7 0-15,-6-1 1 0,2 3 1 16,3 3 2-16,-3 1 2 0,3 0-3 0,2 4-4 15,1-3 1-15,2 5 1 0,0-5 1 16,1 5-4-16,0-8-2 0,2 0 1 16,0 3 2-16,-2-7 1 0,2-1-1 0,0-6-2 15,-2 0 1-15,0-4 8 0,0 1 10 16,-3-5 7-16,0-4 10 0,-4-3 0 0,-2 2 1 16,-3-2 1-16,-1-4-1 0,-4 0 2 15,0 0-7-15,-7-3 0 0,-1 1-2 16,-4 5-5-16,-4-4-3 0,2 7 1 15,-3-2-10-15,0 3 1 0,0 5-5 0,3 1-14 16,-4 4-17-16,6 0-14 0,-3 2-23 16,4 2-29-16,-2 0-28 0,5 2-34 0,0 4-26 15,1-3-19-15,3 3-20 0,2-2-577 16,2-3 269-16,2 3 177 0</inkml:trace>
  <inkml:trace contextRef="#ctx0" brushRef="#br0" timeOffset="130457.8082">20573 17067 196 0,'5'-2'197'0,"-5"-7"-6"15,2 4-9-15,-2 5-10 0,-4-6-17 16,4 6-17-16,-11-2-9 0,11 2-7 0,-15 6-7 16,9-4-8-16,-2 3-12 0,-1 6-7 15,0 1-7-15,3-4-11 0,0 6-7 16,2-1-8-16,4 0-8 0,-2-1-11 15,2 3-9-15,2-3-9 0,2-3-6 0,0 4-4 16,2-5-2-16,0 0 1 0,3-1-3 16,-2-1 3-16,1 0-3 0,0-5 1 0,1 4 2 15,-1-1 6-15,1 0 7 0,2 2 2 16,-3 6 6-16,2-2 7 0,2 4 9 16,-2 6 2-16,0 1 4 0,1 11-4 15,-1-3 0-15,3 11 0 0,0 1-4 16,-1 2-4-16,0 4-2 0,-2-3-3 0,-2 2-6 15,-2-4 2-15,1-2-5 0,-3 2-4 16,-2-6-1-16,-2-2 0 0,-2-2 0 16,-2-2 1-16,-1-4 0 0,1 1-1 0,-2-6 2 15,0-8 0-15,-2-6-6 0,-2-1 2 16,2-12-3-16,0-1-6 0,-1-11-8 0,1-4-5 16,-1-11-8-16,5 0-8 0,2-4-3 15,2-3-5-15,2-2 0 0,2 0-3 16,3 0 3-16,1-4 3 0,5 3 2 15,-1 3 3-15,2 5-2 0,2 2 8 0,1 3 6 16,2 2 3-16,2 3 1 0,1 4 7 16,-6 6 4-16,4 2 7 0,-6 5 9 0,5 4-1 15,-4 2 6-15,-2 4-3 0,5 2 3 16,0 4-2-16,3-1-2 0,-2 6-1 16,2-1-4-16,1-1-1 0,-2 3-2 15,6-3-2-15,-5 3-2 0,1-7-1 0,-2 0-4 16,-2-1-3-16,0 0 1 0,1-5-4 15,1-2-2-15,-2-5 1 0,4-1-2 16,-5-5 5-16,2-3-2 0,-2 0 8 16,-3-4 4-16,0-6 5 0,-4 2 3 0,-4 1 5 15,0-5 4-15,-1 8 1 0,-1-1 13 16,-2 4 5-16,0 2 11 0,3 1 2 0,-5 5 3 16,2 2-1-16,2 6 8 0,-4 0-1 15,0 0-3-15,13 23 0 0,-3-4-2 16,2 2-4-16,4 12-5 0,0-3-5 15,2 8-6-15,1 4-8 0,-3 0-8 0,2 1-8 16,-4 4-6-16,-2-1-7 0,2-1-8 16,-2 0-2-16,-3 4-4 0,-3-9-3 0,-4-3-1 15,0 4-3-15,-2-6 5 0,-2 5 1 16,-4-5 1-16,-1-2 7 0,-5-5 2 16,2-5-1-16,-6 0-6 0,0-7 2 0,-4-2-5 15,1-6-4-15,-2-3-7 0,0-5-1 16,0-2-13-16,-4-6-9 0,-5-4-8 15,1-1-9-15,3-7-8 0,3 1-17 16,-3 2-14-16,2-4-24 0,2-2-29 0,0 2-31 16,1 5-33-16,2-3-36 0,-4 0-729 15,-3 1 333-15,-3-1 219 0</inkml:trace>
  <inkml:trace contextRef="#ctx0" brushRef="#br0" timeOffset="130795.8845">19153 18352 3660 0,'-23'35'-77'0,"8"-10"-43"16,11-8 1-16,8-6 35 0,7-3 41 0,8-8 44 16,11 0 28-16,16-6 11 0,39-9 6 15,31-8 11-15,15-9-5 0,18-3-1 0,7-4-2 16,45-10-17-16,13 6 20 0,-3 1 5 15,-39 8 10-15,42-7 4 0,-41 13-2 16,-1 1-10-16,-11 5-6 0,-13-2-1 16,-17 9-17-16,-30 2-10 0,-14 4-4 0,-21 1-9 15,-15 2 4-15,-11 0-3 0,-6 6-1 16,-5-5-2-16,-5 5-6 0,-3 0-5 0,1 0-3 16,-6 4-15-16,1-3-6 0,-2-1-12 15,-5 2-17-15,-1 2-14 0,-1-4-29 0,-6 2-29 16,-2-2-38-16,0 0-42 0,0 0-49 15,-16-8-815-15,5 8 364 0,-6-5 240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11:17.409"/>
    </inkml:context>
    <inkml:brush xml:id="br0">
      <inkml:brushProperty name="width" value="0.05292" units="cm"/>
      <inkml:brushProperty name="height" value="0.05292" units="cm"/>
      <inkml:brushProperty name="color" value="#FF0000"/>
    </inkml:brush>
  </inkml:definitions>
  <inkml:trace contextRef="#ctx0" brushRef="#br0">7603 5903 38 0,'-12'2'75'16,"2"-2"-4"-16,0 2-6 0,-1 0-2 15,0-2-7-15,1 2-1 0,-1 0-3 0,1-2 0 16,0 2 3-16,0 0-7 0,0-2 7 16,2 1-7-16,0 1 2 0,-4-2-2 0,4 2-5 15,0 0 7-15,-1 0 6 16,1 0-11-16,2 0 4 0,6-2 3 16,-13 0-7-16,13 0 9 0,-13 2 4 0,13-2-3 15,-10 2-2-15,10-2-3 0,-8 0-2 16,8 0-6-16,0 0 0 0,-8 4-2 0,8-4-4 15,0 0 0-15,0 0 1 0,36 1 5 16,-10-1 8-16,10 0-4 0,13 3 5 16,14-3 3-16,30 3 4 0,9 1 5 0,8 0-2 15,27 3 4-15,5-1-2 0,3 0 0 16,0 1-2-16,1 3 2 0,1-1-4 16,-3 2-1-16,-3-4-3 0,-1 0 1 0,-1 5-2 15,-1-5 4-15,-7 1 1 0,-22-1-3 16,-2-1 2-16,0 0 1 0,-2 0-1 15,-2 0 1-15,0-1-5 0,-4 1 5 0,-2 1-4 16,-4-1 5-16,-8 2 1 0,-13-3-4 16,-13 3-2-16,-3-2-1 0,-10-2-21 15,-6-1 2-15,0 1 6 0,-8-2-16 0,-4 2 0 16,-1-2 0-16,-6 0-8 0,0 2 2 16,-1-2-2-16,-4-1 3 0,-3 2-9 15,0-3 4-15,-3 1-5 0,1 1-6 0,-1-2-11 16,-1 0-7-16,0 1-18 0,-1-1-16 15,-8 0-14-15,10 0-24 0,-10 0-25 16,0 0-36-16,4-3-36 0,-4 3-26 0,0 0-14 16,0 0-11-16,-22 2-632 0,9-1 294 15,0 4 194-15</inkml:trace>
  <inkml:trace contextRef="#ctx0" brushRef="#br0" timeOffset="14557.1913">8841 13340 31 0,'-20'0'89'15,"2"-1"-5"-15,-2-1-5 0,6 2 2 16,-1-3-8-16,0 3 5 0,2 0-11 0,1-1 4 16,-3 1-4-16,2 0-4 0,1 0-1 15,1 0-9-15,0 0 0 0,11 0-6 16,-15 0-4-16,15 0-2 0,-12 0 1 16,8 1-6-16,4-1-4 0,0 0 10 0,0 0 2 15,19 9 2-15,-2-6 2 0,4 1 4 16,11-1-5-16,10 2 1 0,7-2 0 0,10 1 0 15,25 3 0-15,7-1-4 0,-2 0 0 16,4 1-3-16,2-1-4 0,4 5-3 16,-2-4-5-16,-2 0-3 0,-4 4-1 15,-6-3 0-15,-17 2 0 0,-11-3-5 0,-7 1-4 16,-5 0 0-16,-7 0-2 0,-2-3-1 16,-7 1 1-16,-1 1-3 0,-5-1-2 0,-4-2-1 15,-2 0-1-15,-2 1 1 0,-2 3-2 16,-3-2 1-16,-4 0 0 0,0-1-4 15,-3 3-4-15,0-2-8 0,-6 0-9 16,0-1-9-16,-1 3-13 0,-2-2-8 0,-4 0-9 16,-3-1-10-16,-2 1-4 0,-2-1-1 15,-4 1-11-15,-2-1 0 0,-5 3-1 16,-3-2 0-16,-5 1-4 0,-2-1-6 0,-3 2 3 16,-1-1-1-16,-9 1 1 0,-1 2 4 15,-2-3-208-15,-3 3 101 0,0-1 66 0</inkml:trace>
  <inkml:trace contextRef="#ctx0" brushRef="#br0" timeOffset="14860.4549">9019 13783 295 0,'-53'6'-14'0,"7"-4"13"0,3 4 8 16,7-4 8-16,2 1 8 0,0-2 6 0,2 1 9 15,3 1 6-15,5-2 7 0,1 1 3 16,4 1-2-16,0-3-4 0,7 2 0 0,0-2 2 16,12 0 11-16,0 0-4 0,0 0 1 15,0 0 1-15,43-8 8 0,-11 2 0 16,10 0 2-16,15 0 6 0,26-7-8 15,3-5 1-15,3 3-3 0,4 0-4 0,2-2-2 16,6 2 0-16,-6 0-2 0,0-3-8 16,-4 5-1-16,-2-1-7 0,-9 1-3 0,-17 4-4 15,-14 2-3-15,-7 1-3 0,-10 1-3 16,0 2 0-16,-7 0-5 0,-1 2-1 16,-5 0 0-16,-2 1-5 0,-2 0-6 15,-3 1-8-15,-1 0-4 0,-4 2-9 0,-1-1-14 16,-2 2-11-16,-4-4-13 0,4 5-19 15,-4-5-12-15,-2 6-10 0,2-6-13 0,-4 8-17 16,2-5-12-16,2-3-325 0,-4 5 156 16,0-2 103-16</inkml:trace>
  <inkml:trace contextRef="#ctx0" brushRef="#br0" timeOffset="18579.8557">13790 13369 60 0,'-9'-3'70'16,"9"3"-14"-16,-13-1 2 0,7 1-1 0,6 0-3 15,-10-1-3-15,10 1-3 0,-11-3 3 16,11 3 4-16,0 0-2 0,-11-2 3 16,11 2 2-16,-6-1-1 0,6 1-1 0,0 0 2 15,0 0 3-15,-5-5-4 0,5 5 5 16,0 0 3-16,0 0-2 0,11-9-2 15,-2 5 2-15,1 3 6 0,7-1-8 0,5-1 0 16,5 2-2-16,7 1-1 0,14-2 1 16,14 2-4-16,8-2 1 0,32 4-4 15,5-4-4-15,3 2-5 0,5-2 1 16,-1 0-6-16,0 2-5 0,-1 0 2 0,0 0-1 16,2 0-1-16,-3 2 1 0,0 0-4 15,-1 2 1-15,-6-3-4 0,-3 4-2 16,-5-4-2-16,-3 3-4 0,-5-1 1 15,-20 0-4-15,-10-1-2 0,-9-1-1 0,-4 1-1 16,-4 1-1-16,-6-2-5 0,-4 1-2 16,-2 1 0-16,-6-3-6 0,0 1 0 0,-5-1-6 15,0 0-7-15,-4 0-9 0,-3 1-9 16,0-2-9-16,-4 1-12 0,-8 0-2 16,10 0-21-16,-10 0-9 0,0 0-1 15,0 0-13-15,-26-4-5 0,10 2-9 0,-5 1-9 16,-7 1-9-16,-4-3-343 0,-8 0 161 15,-4 1 107-15</inkml:trace>
  <inkml:trace contextRef="#ctx0" brushRef="#br0" timeOffset="19110.6421">13424 13285 81 0,'48'-6'115'0,"1"3"-4"0,-2-1-4 16,7-2 3-16,33-3-5 0,8 1-1 15,7-1-3-15,8-1-7 0,30-1-1 16,-3 0-4-16,-4 0-4 0,-1 3-2 16,-22-1 1-16,-4 0-5 0,0 4 3 0,-5 0-7 15,1 3-2-15,-7-2-5 0,-4 4-9 16,-19 0-1-16,-11 3-9 0,-3-2 0 0,-9 1-8 15,-5 2-1-15,-2-3-5 0,-1 4-1 16,-8-4-7-16,-3 2-2 0,-2-1-3 16,-8-1-2-16,2 1 1 0,-3 1-3 0,-1 0-1 15,-2 0-2-15,-4-2 0 0,-2 0-3 16,2 2-2-16,-6 0-1 0,0 2-3 0,-2 1 0 16,1-3-3-16,-5 2-6 0,0-5-8 15,-7 11-19-15,3-6-11 0,-4-1-17 16,-3 1-13-16,-2 1-10 0,1 0-18 15,-4 2-2-15,2-5-9 0,-3 3-6 16,-2 0-9-16,4 0-8 0,-1-3-327 0,0 1 157 16,0-2 103-16</inkml:trace>
  <inkml:trace contextRef="#ctx0" brushRef="#br0" timeOffset="20668.857">25040 13304 64 0,'-7'-6'70'0,"7"6"-3"0,-4-3-8 16,4 3-1-16,-4-4-1 0,4 4-5 15,0 0-2-15,-5-4-1 0,5 4 1 16,0 0-4-16,-6-2-3 0,6 2 0 0,0 0 4 16,0 0-5-16,0 0 5 0,0 0-1 15,0 0 4-15,-14 2 5 0,14-2-1 16,0 0 2-16,-10 2 1 0,10-2 0 0,0 0-2 16,0 0-3-16,0 0-1 0,0 0-3 15,0 0 4-15,0 0-1 0,0 0 6 16,0 0 8-16,32 8 4 0,-2-5 1 15,11 5 4-15,11-2 2 0,7-1 2 0,32 3-2 16,8 2 1-16,6-3-7 0,5-1-3 16,0-1-7-16,0 4-7 0,-2-4 1 0,-2 3-9 15,-2-2-2-15,-3 1-6 0,1 3 1 16,-7-5-6-16,-4 1-3 0,-17-2-2 16,-8 0-4-16,-5-1-1 0,0 2-5 15,-1-4 1-15,-11 1-3 0,-5 2 0 0,1-2-4 16,-5-1-3-16,-8 3-1 0,-3-2-7 15,-3-2-3-15,-4 2-8 0,0 0-2 16,-3 0-9-16,-2 0-9 0,-4-2-10 16,-1 2-11-16,-4-2-10 0,0 2-16 0,-8-2-12 15,0 0-11-15,0 0-7 0,0 0-13 16,0 0-6-16,0 0-9 0,-41 2-2 0,20-4-9 16,-4 2-391-16,-9-2 183 0,-2 0 121 15</inkml:trace>
  <inkml:trace contextRef="#ctx0" brushRef="#br0" timeOffset="21312.3589">24576 13377 28 0,'-10'-6'43'16,"-1"1"-4"-16,2 0 1 0,1 3-4 16,2-2-3-16,-3 2-1 0,5-1-3 0,-2 0-4 15,2 0 1-15,4 3 0 0,0 0 3 16,-7-4 2-16,7 4 4 0,0 0-1 0,0 0 7 15,19-3 4-15,-6 3 3 0,6-3 2 16,4 3 1-16,7 0 2 0,6-1 0 16,7 1 10-16,7-2-5 15,13-2-1-15,5 2 0 0,30 0 2 0,3-2-5 0,7 1 5 16,30-1-1-16,-3-4 1 0,3 4-4 16,-3-1-5-16,-25 1-6 0,0 2 0 15,-8-2-4-15,-5 4-3 0,-5-3-5 16,-17 3 0-16,-13-3-7 0,-5 3-5 0,-8-1 4 15,-3 2-2-15,-8-2-1 0,-6 1-4 16,-1 0 0-16,-5 0 0 0,-2 1 1 0,-3-1 2 16,-1 0 1-16,-2 3-3 0,-4-3 0 15,-1 1 0-15,-2 1-4 0,-3-2-2 16,1 4 0-16,-5 0-2 0,-2 0 0 16,-2-4-2-16,-2 7-2 0,2-7 2 15,-6 8-3-15,-1-4 4 0,-1 1-4 0,0-1-4 16,-1 0 2-16,0 0-1 0,1 0 1 15,0-2-6-15,-1 2 0 0,0-3-1 16,3 2-4-16,-4 0-7 0,1-1-6 0,1 1 2 16,1 0-8-16,-3-2-4 0,1 1-5 15,1 1-6-15,0-1-8 0,-2 1-4 16,2-1-15-16,8-2 2 0,-14 1-9 0,8 2-1 16,6-3-6-16,-14 0-7 0,14 0-8 15,-12 0-6-15,12 0-268 0,-9-3 127 16,3 2 83-16</inkml:trace>
  <inkml:trace contextRef="#ctx0" brushRef="#br0" timeOffset="25228.0841">24404 13097 81 0,'7'-33'88'0,"0"1"-10"0,-3 0 3 15,2 1-7-15,0 2-8 0,1-5-1 0,-1-2 4 16,-2 0-11-16,0-2-2 0,0 0-4 16,-4-1 3-16,0 1-4 0,-2 0-7 0,-2 0 1 15,0 2-5-15,-2 0-4 0,-1 1-7 16,3 1 3-16,0 4-8 0,0 1 4 15,-2 2-13-15,3 1 0 0,1 2 1 16,0 4 3-16,0-1-8 0,-1 4 1 0,1 0 9 16,4 0-11-16,-4 3-7 0,2 1-3 15,2 1-2-15,-2-1 10 0,0 4-3 16,3-1-4-16,1 1 1 0,3-1 0 16,-3 1 1-16,6-1 0 0,3 1-5 0,6-1 6 15,2 0-3-15,5 1 1 0,7-2-2 16,5-1 2-16,11-1-1 0,5-1 4 0,21-3-4 15,8 3-3-15,4-3 13 0,8 2-9 16,7 1 1-16,31-2-5 0,9 1 9 16,4-1-6-16,5 1 0 0,-4 0 2 15,5 2-1-15,3-1-2 0,3-1 6 0,2 2-11 16,-1 1 9-16,-1 1-9 0,1 0 14 16,-7 1-5-16,-5 5 3 0,-10-4 0 15,-25 4-4-15,-2 2-1 0,-2-2 0 16,-7 2 9-16,-5 0-5 0,-3 1 0 0,-19 1 5 15,-12-3-6-15,-1 4-13 0,-11-2 15 16,2 2-8-16,-5-1 6 0,-1 1-8 0,-4-4 5 16,-2 2 1-16,-6-1-3 0,-2 3-1 15,0-3 4-15,-5 0-1 0,-1 0 3 16,-6 3-3-16,2-3 4 0,-5 2-3 16,0-1-3-16,-4 1-1 0,-1 1 5 0,0-3 4 15,-2 3 6-15,-2 0 10 0,0-1 4 16,-8 1-6-16,15 1 3 0,-11 2 1 15,-4-3-3-15,3 4 4 0,-1 2 2 0,-4 3 1 16,-1-3-3-16,1 1-3 0,-2 2-2 16,-3 4-1-16,3-1-2 0,-2 3-2 15,0 1-1-15,0-1 1 0,-4 6-3 0,4 0 1 16,2 1-4-16,0 2-1 0,0 2 1 16,2 2-2-16,0 3 1 0,0 3 2 15,2 7 3-15,0 0-3 0,0 5 2 16,0 1 2-16,0 11 3 0,0 0-7 0,-5 1 0 15,1-3 1-15,-2 1 0 0,-3-1 0 16,0-1-3-16,-5 15 1 0,2-12-1 0,-2-8-2 16,2-3 2-16,-3-1-2 15,-2-3-3-15,2 1 0 0,-3-4 2 0,-6-2-2 16,3-2 0-16,-7 0 0 0,0-3 0 16,-6-2-1-16,-16 7-6 0,-7-2 3 0,-2-4-1 15,-9-2 1-15,-7 1 2 0,-8-4-2 16,-12-2-7-16,-18 6 4 0,-10-6 4 15,-4 2-1-15,-5 0-3 0,-3-2-2 0,-5-1 5 16,1 4-2-16,-5-6 0 0,0 1 2 16,-2 0-3-16,2-4 1 0,5 0-2 0,5 0 1 15,7-2 0-15,25-5-1 0,5 3-21 16,2-2 2-16,8-4 3 0,4 5-3 16,14-6-1-16,11-2-4 0,3 2-2 15,0-3-10-15,11 1-7 0,0 1-1 0,1-1-7 16,5 0-7-16,0 1-3 0,4-3-10 15,5 1-15-15,3 1-14 0,3-2-21 16,1-4-318-16,4-2 150 0,4 0 100 0</inkml:trace>
  <inkml:trace contextRef="#ctx0" brushRef="#br0" timeOffset="59494.5779">24313 14098 86 0,'-14'-3'120'16,"2"3"7"-16,-4-2-6 0,2-2-8 0,1 0-5 15,-2 1-6-15,0-5-6 0,3-2-4 16,-2-1-10-16,0-3-4 0,4-6-1 16,-6 0-7-16,6-1 6 0,-1-1-4 0,-1-7-1 15,-1-1-3-15,0-1-10 0,1-2 5 16,-1-10-2-16,-4-1-5 0,2-1-2 15,0-3-3-15,-6-16-2 0,5-3-4 0,-2 11-1 16,-5-8 0-16,6 8-6 0,2 8 2 16,1-1-9-16,-2 0 1 15,4 1-3-15,-3 0-2 0,0 1-4 0,3-2-2 0,-3-1 2 16,0 2-6-16,-4-17 2 0,4 11-2 16,0 7 0-16,1 1-4 0,-1-1 1 15,2 1-2-15,-2-1-3 0,1-1 1 0,0 0-2 16,4 2-1-16,-3-1-3 0,3 0 0 15,3 10-2-15,1-3 4 0,4 3-3 16,-2 0 0-16,1 5-2 0,3 2 1 16,0 2 0-16,3 4 0 0,-1 0-4 0,0 3 4 15,0 3 0-15,4-1 1 0,-1 2-3 16,1 0 0-16,0 4-2 0,5 0 3 0,-3 2-2 16,8 0 4-16,2 1-2 0,3 0-1 15,7 1 0-15,6 2 3 0,8-1-1 16,9-2-1-16,6 3 0 0,30-3 0 15,8 0 1-15,9 5-1 0,4 1 1 0,6 0-1 16,4 2-1-16,3 2 1 0,23 2 2 16,2 2 0-16,0 0-4 0,4 1 3 15,3 1 1-15,1 2-4 0,-3-2 2 0,-7 3-3 16,-3 1 3-16,-3-3 0 0,-2 5 3 16,-6-3-2-16,-21-1-1 0,0 1-2 15,2-4 1-15,-1 6 2 0,0-5-1 0,0-2 1 16,-2 0-1-16,0-2-3 0,-4 3 0 15,-5-4 2-15,-2-2-2 0,-6 1 1 16,-14 0 4-16,-12-2-4 0,1-3-2 16,-3 4 2-16,-1-2 1 0,-3 0 0 0,-10 2 0 15,-1-2-2-15,-3 0-2 0,-1 0 0 16,-10 2-4-16,-2-1-1 0,-3 0-4 0,-5-1-1 16,-3 3-7-16,-2-3-5 0,-2 3-10 15,-2-2-8-15,-2 2-9 0,-1-2-10 16,-1 2-6-16,-2-1-8 0,-1 1-8 0,-8 0-4 15,15 0-9-15,-15 0-11 0,14 0 0 16,-9 1-10-16,1 3-1 0,-1-1-6 16,-1 5-302-16,0 2 146 0,0 2 96 15</inkml:trace>
  <inkml:trace contextRef="#ctx0" brushRef="#br0" timeOffset="60259.0199">24047 14453 93 0,'-6'0'101'0,"6"0"5"0,0 0-8 0,-2-7-2 15,2 7 4-15,18-10-13 0,4-4-2 16,10 0 3-16,12-5-7 0,32-8-3 16,11-4-2-16,25-7-5 15,6 0-6-15,11-2-2 0,3 2-5 0,10-2-5 16,6 1-4-16,8 5-9 0,7 0-3 0,1 6 0 16,-3-2-4-16,-7 4-5 0,1 3-2 15,-3 4-2-15,-4 0 2 0,-6 6-3 0,0-1 3 16,-5 2-2-16,-3 2-1 0,-23 2 1 15,0-1-1-15,-2 1-5 0,-2 2 3 16,-8 0-6-16,-4 3 0 0,-2-2-1 16,-16 4-1-16,-16 1-2 0,-1 0-1 0,-12 0 1 15,-1 0-3-15,-5 1 2 0,-6-1-4 16,-5 3 4-16,-3-3 1 0,-2 0-1 0,-5 0 1 16,-2 2-1-16,0-2 3 0,-7 0 0 15,2 1-4-15,-6-2-2 0,0 2-4 16,-8-1-14-16,7-3-18 0,-7 3-10 15,0 0-18-15,0 0-11 0,-17-11-11 0,6 5-3 16,-4 1-14-16,-3-3-5 0,-4 0 1 16,-3-1-8-16,-9 1-5 0,-4 0-4 0,-9-4-254 15,-6 3 126-15,-1 0 83 16</inkml:trace>
  <inkml:trace contextRef="#ctx0" brushRef="#br0" timeOffset="60575.5036">24899 13971 37 0,'16'6'36'16,"-4"-5"1"-16,-3 4-11 0,1-2-1 0,-1 1-5 15,0 0-2-15,-3-1-14 0,2-1-7 0,0 2-13 16,0-2-47-16,-8-2 21 0,10 4 15 15</inkml:trace>
  <inkml:trace contextRef="#ctx0" brushRef="#br0" timeOffset="68374.6056">10524 9812 75 0,'-20'0'101'0,"4"-1"-4"0,1-5-8 15,-3 0-2-15,-2-6-3 0,-8-1-9 16,-8-8 7-16,-5-3-1 0,-17-12-3 16,-6-4-2-16,-4-5-4 0,-12-12 0 0,4-4-5 15,4 0-9-15,-1-3-6 16,6-5-3-16,15 8-3 0,-10-13-6 16,7-5-2-16,12 15-1 0,5-5-4 0,6 2-3 0,9-1-3 15,9 0 1-15,5 9-5 0,11 5-3 16,5-1-2-16,9-16-4 0,10 2-4 15,9 3 3-15,8 3-7 0,13 5 0 0,21-5 3 16,8 7 3-16,8 6-4 0,5 9 3 16,-11 11-1-16,8 10-3 0,2 7-1 15,4 9 0-15,-3 10 3 0,-2 9-1 16,-5 12-1-16,8 17 4 0,-8 9-4 0,-6 8 6 16,-14 3-5-16,-17-7 1 0,-4 6-4 15,-7 2 5-15,-7 6 1 0,-7-3 2 16,-5 7 2-16,-10-3 7 0,-2 2 0 0,-6-9 3 15,-6-6 5-15,-8 21-2 0,-2-2 0 16,-9 0 1-16,-4-1 0 0,-6-4-1 16,-5-5 1-16,-5-2 3 0,-5-6 0 0,-3-3-1 15,-7-4 2-15,-2-6 1 0,-1-4-2 16,0-5-3-16,-1-4 1 0,8-10-2 0,3-5-2 16,1-3-2-16,3-8-3 0,-5 1-2 15,3-3 1-15,1-4-4 0,1-1-3 16,1-4-3-16,4-1-1 0,3-2 1 15,5 1-8-15,2-3-17 0,7-2-24 16,1 1-29-16,8-1-28 0,2-1-31 0,6 3-30 16,4-1-35-16,4-1-457 0,2 0 221 0,2 1 146 15</inkml:trace>
  <inkml:trace contextRef="#ctx0" brushRef="#br0" timeOffset="84771.8941">23473 2329 45 0,'-6'-3'99'0,"0"3"-12"0,6 0-7 0,-20 18-4 16,2 8-4-16,-6 11 7 0,-5 25-11 16,-3 10-3-16,2 10-3 0,-1 21-5 15,3 3 1-15,11-18-5 0,6 2-10 0,7-4-4 16,4 2-4-16,11-11 3 0,8 0-6 16,9-6-4-16,5-6-5 0,5-7 5 0,4-11-5 15,-1-13 0-15,-3-10 1 0,-2-11 0 16,2-6 34-16,-2-9 3 0,4-9-3 15,4-6 9-15,12-18-2 0,-1-9 1 16,-7-15-6-16,5-20-5 0,-4-12-8 0,-9-11-2 16,-4-2-4-16,-8-5-6 0,-9-3-4 15,-11 18-1-15,-8 4-7 0,-10 5 1 16,-14 3-2-16,-5 10-1 0,-11 7-5 0,-9 6-3 16,-13 10-2-16,-9 10-1 0,-10 10-1 15,-4 8 1-15,-4 12-2 0,11 9-6 16,-11 8 3-16,6 9 4 0,8 6-3 15,7 5 1-15,11 6-2 0,10 10 0 0,17-2-1 16,12 0-3-16,6 4 8 0,12-2-3 16,10 6-2-16,10 12-1 0,14-5-3 15,7-3 1-15,7-7-3 0,7-9-1 0,-6-11-2 16,-5-8-3-16,3-5 2 0,-3-7 1 16,1-4-5-16,-3-5 3 0,0-1 1 15,1-4 1-15,-3-3 1 0,0-2-4 0,-4 5 3 16,-7-1-2-16,-1 5-2 0,-2-1 3 15,-3 2 0-15,-1 5-4 0,0 5 7 16,2 4-3-16,1 8 2 0,3 11-5 0,0 1 7 16,-3 7 2-16,0 1 0 0,-4-2-1 15,3 1 3-15,-3-3-5 0,-4-10 3 16,-5-4 0-16,1-2 1 0,-1-3 1 16,0-4-1-16,-2-2 3 0,0-5 3 0,1-2-3 15,0-6-2-15,3-6 5 0,1-5-1 16,3-6-2-16,0-7-3 0,4 0-2 15,-1-4 0-15,0 4-2 0,0 1 3 0,-3 4 0 16,0 6-1-16,-3 1-4 0,0 7 0 16,0 1 0-16,-1 4 2 0,6 6 1 15,0 3-3-15,4 3 2 0,3 5 4 0,1 2 1 16,2 2-4-16,3-1 0 0,-1-2 3 16,2 0-1-16,2-1 1 0,-3-4 1 15,3 2-2-15,-1-6 1 0,-5-3 1 0,1-4 0 16,-1 0 0-16,-1-4-2 0,0-3-1 15,-1-4 4-15,0-4-3 0,-3-2-1 16,3-3 2-16,-7 0-3 0,0-3 0 0,-8 0 3 16,-1 2-2-16,-3-1-1 0,-2-1-1 15,-5 4 1-15,-2 1 0 0,-2 1 1 16,0 2-1-16,-5 3 2 0,0 5-1 16,1 1 1-16,-2 3-4 0,-1 3 4 15,9 0 1-15,-19 7-3 0,13 1 3 0,-3 1 2 16,5 4-4-16,2-1 1 0,2 4 3 0,2-2-3 15,4 4 1-15,3 0 3 0,4 2-2 16,2-3 1-16,1-2-2 0,4 0 4 16,2 0-2-16,-2-3-4 0,3 0-30 15,-1-2-30-15,2 0-52 0,2-4-66 0,-3 1-403 16,-1-2 198-16,-2-4 130 0</inkml:trace>
  <inkml:trace contextRef="#ctx0" brushRef="#br0" timeOffset="85878.2249">25584 2367 23 0,'0'0'88'16,"4"20"4"-16,2 3-1 0,0 3-1 16,3 12-4-16,2 8 1 0,-1 1-16 0,-2 5-4 15,10 18-2-15,-3-1-8 0,-1-14-3 16,2-7-6-16,-4-2-4 0,4-2-1 16,-2-12-4-16,-2 1-11 0,-1-11 9 0,-1 1-9 15,1-4-3-15,-2-5 13 0,-1-1-7 16,0-4 2-16,2-2 9 0,2-3 2 15,0-5-8-15,3-4-4 0,0-3-1 0,6-4-5 16,-3-1-2-16,4-2-1 0,-1-1-6 16,1 1 1-16,-4 1-5 0,2 5 4 15,-2 0-4-15,0 1-6 0,-1 2 0 16,1 8-7-16,2 0 8 0,3 4-2 0,4 4-2 16,3 5 7-16,-3 0-5 0,3 0 1 15,0 2 5-15,-3 0-9 0,3-2 1 0,0-2 4 16,-5-3-3-16,1 1-6 0,-2-4 12 15,-4-4 6-15,1 0 9 0,-2-6 4 16,-2-5 0-16,-1-5-5 0,2-4-2 0,-6-4-3 16,1-5-4-16,-4-1 1 0,-1-3-3 15,-3 0-2-15,-1 0-3 0,-2 1 1 16,0 2-3-16,2 4-1 0,-2 2-4 16,2 1 0-16,-2 3-2 0,2 2-2 0,2 4-1 15,0 1-5-15,2 2-2 0,2 6-3 16,1 2 1-16,6 4-3 0,-2 4-4 15,3 3 6-15,0 4-1 0,3 6 1 0,0 3 2 16,0 0-5-16,1 1 10 0,-2 1-5 16,2-1 4-16,1-1 4 0,-2-2-1 15,0-3-5-15,-1-2 10 0,-4-3-2 0,3-1-2 16,-2-5-2-16,-2-1-1 0,3-3 6 16,-2-2 3-16,-1-2 0 0,0-6 6 15,-3-1 0-15,-1-5-1 0,-3 1 0 0,-2-4-3 16,-3 0 0-16,-3 1-1 0,-3 1-3 15,-5-3-6-15,-2 6-11 0,-7-5 2 16,-3 5-17-16,2-1-21 0,-2 4-16 0,2 1-27 16,1 2-27-16,0 2-359 0,2 1 163 15,5 2 108-15</inkml:trace>
  <inkml:trace contextRef="#ctx0" brushRef="#br0" timeOffset="86412.7371">27768 2914 25 0,'2'2'63'0,"-2"-2"-2"15,0 0 5-15,0 0 0 0,0 0 5 16,0 0 4-16,0 0-2 0,-11-20-6 0,11 13-12 15,0-2-5-15,2-2-6 0,3-3-2 16,4-1-8-16,3-2-5 0,1-2-2 16,1-2-16-16,6-2-12 0,-2-2-4 0,2-3-9 15,-3-3-10-15,-3-1-2 0,4-8 0 16,-8 3 4-16,-4 2 6 0,-2-1 3 16,-2 9 13-16,0-2 8 0,-4 4-3 15,-2 4 5-15,0 3 3 0,2 0 5 0,-4 4-5 16,2 3 2-16,-3 5-3 0,3 3-2 15,4 3-3-15,-11 9 4 0,9 2-2 16,0 3 4-16,2 5-6 0,2 4 1 0,5 2 5 16,1 2-5-16,3 3 4 0,1-2-9 15,6 0 1-15,-2-3 9 0,-1-7-9 16,0-1 2-16,2-3 1 0,-3-7-2 16,4-1 1-16,-2-8 1 0,2-4-3 0,0-1 7 15,-1-5 0-15,1-1 3 0,-4-1 13 16,-4 3 7-16,0 3 12 0,-2 0 2 15,-2 2-8-15,0 0-5 0,1 1-3 0,-1 5-1 16,-6 0-5-16,8 11 1 0,-1 0 1 16,-1 3-3-16,3 4-4 0,-1 3-1 15,7 8-5-15,2-5 0 0,2 4-3 16,4 5-18-16,2 0-38 0,3-3-45 0,-7-3-368 16,3-1 156-16,-14-1 102 0</inkml:trace>
  <inkml:trace contextRef="#ctx0" brushRef="#br0" timeOffset="86712.731">24775 4303 1782 0,'-108'36'8'0,"31"-11"-17"0,21-5 6 0,15-8-1 15,17 1 5-15,12-8 5 0,14-5 1 16,-2 0 4-16,68-19 12 0,17-10 4 15,44-16 6-15,57-13 8 0,30-13-1 0,25-3 6 16,11-4 0-16,15-5 0 0,12 4 7 16,7 2 1-16,-2 3-1 0,-10 6-3 15,-12 11-6-15,-19 6 0 0,-21 5-5 0,-56 14-3 16,-17 3-6-16,-17 4-2 0,-39 6-4 16,-13 3-5-16,-23 3-3 0,-12 5-26 15,-15-1-38-15,-9 0-40 0,-10 2-29 16,-7-2-28-16,-8 1-19 0,-5 1-22 0,-8 0-438 15,-6-1 212-15,-7 1 141 0</inkml:trace>
  <inkml:trace contextRef="#ctx0" brushRef="#br0" timeOffset="87126.2027">27212 2865 34 0,'16'8'66'0,"4"1"-3"0,0 3-6 0,4 1-5 15,-1 3-8-15,3 6-1 0,-3-1-1 16,0-2-7-16,-6 0-4 0,0-2 7 16,-4 0 9-16,-3-3 17 0,0-1 15 15,-1-2 20-15,-6-1 6 0,-1-2-1 0,-4-3-1 16,-3-3-4-16,5-2 7 0,0 0 1 16,0 0-7-16,-23-13-5 0,19 1-9 15,2 1-9-15,2-5-8 0,4-2-10 0,4-6-3 16,5 0-8-16,6-5-13 0,2 2-31 15,9-1-23-15,-2-2-29 0,3 3-32 0,1 0-11 16,-4 4-17-16,-4 2-19 0,4 2-6 16,-3 0-7-16,-1 0-303 0,-3-1 151 15,-4 0 99-15</inkml:trace>
  <inkml:trace contextRef="#ctx0" brushRef="#br0" timeOffset="87462.7697">27864 2551 658 0,'8'-32'-29'0,"-6"1"17"0,0 4 19 16,-4 4 18-16,0 4 13 0,0 2 20 15,0 2 3-15,0-1 3 0,0 8 5 16,2-4-6-16,0 2-9 0,-2 2 2 15,2 1-12-15,0 1-6 0,0 6-7 0,0 0 3 16,0 0-2-16,0 0-7 0,10 29 0 16,-8-11-2-16,4 7 0 0,3 8-4 15,-3-1-1-15,2 2 1 0,-1 1-3 0,4-3-3 16,-1 2 5-16,0-3-5 0,0-6-1 16,-2-3 1-16,0-1-1 0,0-4-6 15,-1-1 9-15,1-5-5 0,1-1 2 0,-3-4 5 16,3-5 0-16,-1-1-1 0,2-6 2 15,2-1-8-15,-4-5 6 0,2 4-7 16,-6-3 0-16,5-1 3 0,-5 5 9 0,1 1 2 16,-1 1-2-16,0 1 1 0,-2-1-2 15,2 1 0-15,-2 0-2 0,-2 4-1 16,0 0-1-16,0 0-4 0,0 0 4 16,9 13-4-16,-7-5 0 0,4-1-3 0,-2 3 0 15,7-2 0-15,2 1 2 0,3-4-4 16,4 1-23-16,9-4-53 0,3-5-66 15,8-4-465-15,5-5 204 0,1-7 135 0</inkml:trace>
  <inkml:trace contextRef="#ctx0" brushRef="#br0" timeOffset="87594.9834">29070 2495 115 0,'6'-4'167'0,"-6"4"-13"0,2-3-17 16,-2 3-11-16,0 0-33 0,-4-11-48 0,4 11-56 15,-8-3-68-15,8 3-175 0,-14 0 86 16,6-1 57-16</inkml:trace>
  <inkml:trace contextRef="#ctx0" brushRef="#br0" timeOffset="91766.7113">22970 5360 107 0,'0'0'105'0,"10"0"-9"0,-10 0-5 16,0 0-4-16,0 0-4 0,0 0 1 15,0 0-6-15,0 0-6 0,0 0-2 16,0 0-1-16,6-1-4 0,-6 1-3 0,2-6 0 16,-2 6-4-16,5-8 1 0,-1-1-8 15,0-3 4-15,1-1 3 0,-1-5 0 16,0-2-4-16,-2-1-5 0,-2-2 0 15,0-2 2-15,-4 0 6 0,-2 0-2 0,-3 3-1 16,-4 3 2-16,-3-1-6 0,-6 7 1 16,-3 2-7-16,-9 5-4 0,-4 6-21 0,-7 6 1 15,-7 9-2-15,-19 15-4 0,6 4 3 16,1 7-2-16,10 1-3 0,9 0 2 16,13-6-5-16,13-6 0 0,9 1 0 15,6-4 2-15,8 4 1 0,15 4 0 0,9 0 2 16,22 10 2-16,5-4-7 0,2-3 5 15,5-3-6-15,-3 2 1 0,-4-5-2 16,-11-4-2-16,-8-3 3 0,-2 0-1 0,-8-4 1 16,-5 2-5-16,-3 0 2 0,-6-2 1 15,-8-4 6-15,-2 2 6 0,-8-2 10 16,-6 1 2-16,-6-3 4 0,-6-4 3 0,-5 0-4 16,-7-1-1-16,-6-4-3 0,-1-5-3 15,1-2 1-15,-5-4-8 0,-3-3-1 0,1-4 2 16,0-3-3-16,7-2-1 0,2 0-3 15,6-1 0-15,2-1-4 0,7 2-1 16,-3 0-10-16,9 0-19 0,2 2-31 16,0-2-35-16,7 4-34 0,4-1-27 0,1 3-22 15,5-3-24-15,7 3-498 0,1-3 235 16,2 3 156-16</inkml:trace>
  <inkml:trace contextRef="#ctx0" brushRef="#br0" timeOffset="92346.6761">23592 4928 42 0,'8'15'125'0,"-6"-4"-5"0,0 5-7 16,3 9 5-16,3 8-20 0,-1 2 0 15,1 13-16-15,3 1-2 0,-1 2-9 16,0 1-8-16,6 19-7 0,-2-1-1 16,-3-13-6-16,0-7-5 0,-3-1-5 0,1 0-4 15,-7-8-3-15,0-1-3 0,-2-8 0 16,-2-1-2-16,-2-5-3 0,-5-1-5 16,1-6 2-16,-3-6-6 0,0-2 0 15,1-10-1-15,-2-1-2 0,-2-6 8 0,2-2 2 16,1-6 3-16,3-2 1 0,1 1-8 15,1-4 5-15,6 0-2 0,0 0-5 0,4-6 0 16,5 2-2-16,1 2 2 0,3 2-5 16,-1 0 2-16,2 4-4 0,0 3 1 15,1 5-2-15,0 5 4 0,2 2-1 16,-3 3-1-16,4 3-2 0,2 6 2 0,2 0-1 16,-3 1 1-16,2 0-4 0,2 0-2 15,-1-1 1-15,-2-1 0 0,4-1 4 0,-1-2 0 16,3-3 8-16,1-3 1 0,1-4 4 15,2-3 2-15,-4-3-5 0,4-4 0 16,-2-3-2-16,-1-4-2 0,-5-1 7 16,-3-4-2-16,-3 1 4 0,-3 1-3 0,-6-1 0 15,-3 2 2-15,-6 0-2 0,-7 0-1 16,-6 2-3-16,-6 3-1 0,-9 1-2 16,-1 3 0-16,-3 7-5 0,2 3-1 0,-4 2 3 15,2 2-12-15,1 2-11 0,-3 3-20 16,8 1-26-16,5 3-32 0,1 1-17 15,6 1-29-15,5-1-29 0,5 1-418 0,6-1 199 16,0-5 130-16</inkml:trace>
  <inkml:trace contextRef="#ctx0" brushRef="#br0" timeOffset="93026.5583">24413 5351 50 0,'11'2'117'16,"-1"2"-12"-16,7 0-7 0,-2 5-7 16,4 0-8-16,0 3-1 0,0 3-3 0,-2 2-9 15,0 1-1-15,-4 1-10 0,-1-1-1 16,-1 0 1-16,-2 1 5 0,-3-4 5 16,0 0 3-16,-4-3-3 0,0-3 1 0,-2 0 0 15,0 0-2-15,-2-4-3 0,2-5-6 16,-2 3-7-16,2-3-8 0,0 0 0 15,0 0-6-15,9-25-7 0,-3 12-2 0,2 0-1 16,3-4-7-16,2 2 0 0,-1 0-2 16,2 2-3-16,-4 1-2 0,0 3-4 15,1 1-2-15,-2 4 2 0,-1 3 1 16,0 2-1-16,-1 3-2 0,1 5-1 0,0 1-3 16,4 1 3-16,-4 1 2 0,2-1-2 15,3 1-1-15,-2-3-2 0,1 1 1 0,1-1 0 16,2-3-2-16,0-3 0 0,3 0 4 15,0-3-4-15,0-6-1 0,4-4 1 16,1-1-2-16,-1-4-3 0,2-4 1 16,-2-2 1-16,3-2 2 0,-3-4 1 0,-4 5-1 15,2-2-1-15,-6 4 0 0,-1 2 1 16,-1 1-1-16,0 6 3 0,-2-3 8 0,-2 5 0 16,-2 1 3-16,1 7 1 15,-7 1-3-15,9 11 0 0,-7 6 0 0,0 4 4 16,2 8-3-16,0 9 1 0,2 3 2 15,1 7-2-15,3 2-5 0,-1 5 4 0,0-2 1 16,5 21-2-16,0-3-1 0,2 1-2 16,-4-1-18-16,3 0 2 0,-2-14 2 15,-4-8 0-15,-1-1 2 0,-4-8-1 16,-4-2 3-16,0-7 1 0,-6-1 0 0,0-2 2 16,-7-1 1-16,-4-8 4 0,0-3 3 15,-7-4 2-15,2-6 3 0,-6-4 2 16,1-4-4-16,-3-8 0 0,-2-3-2 0,3-4 0 15,3-4-3-15,2-1-4 0,6-5-3 16,3 0 0-16,4-4-4 0,5 5-19 16,1 0-13-16,3-3-20 0,2 2-22 15,0 2-31-15,2 4-26 0,3 0-22 0,-3 1-28 16,-2 1-405-16,2 3 200 0,-6 1 132 16</inkml:trace>
  <inkml:trace contextRef="#ctx0" brushRef="#br0" timeOffset="93396.1531">22645 6573 1559 0,'-65'21'-30'0,"-3"1"26"0,11-7 8 15,11-2 3-15,7-3 6 0,13-3 25 16,6-1 23-16,12-6 16 0,8-1 3 0,0 1 7 15,42-19-5-15,25-5 3 0,22-2-5 0,44-7-7 16,22-5-1-16,46-11-4 0,7 0-3 16,10-3 1-16,4 2-2 0,11-1-3 15,-2 1-9-15,-11-2-5 0,-7 3-4 16,-11 2-2-16,-43 9-7 0,-7 3-4 16,-7 3 0-16,-4 3-4 0,-15 4-3 0,-30 9-1 15,-14-2-3-15,-20 7-2 0,-14 1 0 16,-11 3 0-16,-8 1 2 0,-4 0-3 0,-6 3-4 15,-1 1 3-15,-8-1-2 0,-2 2-1 16,-2 0-5-16,2-2-13 0,-8 3-20 16,6-3-28-16,-6 3-34 0,6-3-32 0,-6 3-31 15,8-2-26-15,-4 2-27 0,-4 0-576 16,0 0 265-16,0 0 175 0</inkml:trace>
  <inkml:trace contextRef="#ctx0" brushRef="#br0" timeOffset="100112.7761">26487 4886 75 0,'2'-15'92'16,"3"1"-1"-16,-1-2-2 0,1-3 8 15,-1-5-12-15,0-1-10 0,-2-3 1 16,0 0-4-16,-2-1 1 0,-2-2 2 15,0 2 3-15,-2-2-2 0,-3 1 1 0,3 4-4 16,-5-1 3-16,5 6-2 0,-4 1-7 16,4 3-5-16,-3 3-10 0,3 8-5 0,0 8-4 15,4-2-4-15,-11 21 0 0,9-2-1 16,0 12-1-16,2 1 1 0,2 12-6 16,2 9 1-16,5 2-1 0,3 22-4 15,1-1-8-15,0 0 3 0,2-3-4 0,-1-1-1 16,-3-11-1-16,0-11-12 0,-1 1-31 15,-4-5-25-15,1-4-23 0,-3 0-29 0,-4-4-25 16,-2-6-31-16,-2-4-352 0,-3-3 174 16,-5-5 114-16</inkml:trace>
  <inkml:trace contextRef="#ctx0" brushRef="#br0" timeOffset="100702.6414">25996 5181 41 0,'14'-27'107'0,"2"5"-4"15,7 1-7-15,5-2-6 0,6-2-15 0,6 0-7 16,17-7-7-16,-6 5-6 0,-5 8-8 16,-1-2-5-16,3 2-5 0,-1 4-16 0,-3 0 1 15,-6 2-6-15,-4 1-7 0,-1 1 2 16,-9 3 0-16,-2 0 3 0,-3 2 2 16,0 2-1-16,-4-1 2 0,-3-1 10 15,4 3 1-15,-6 0 2 0,0 1 2 0,-1-3 10 16,0 4-15-16,1 1-12 0,1 0 6 15,1 1 0-15,3 4 6 0,4 0-6 16,3 4 0-16,-2 3-3 0,4 1-3 0,1 6 9 16,1-2-7-16,-3 4 3 0,-2 0-1 15,0 1 6-15,-1 0-2 0,-6-1 4 16,1-2 5-16,-4-1 4 0,-3-5 8 16,0 2 3-16,-1-4 3 0,-3 0 10 0,2-1 6 15,-4-2 7-15,0-2-2 0,0-5-11 16,-2-1-4-16,0 0-8 0,0 0-3 0,9-17-8 15,0 2-5-15,-1 1-9 0,4-5-1 16,4 3-4-16,-2-2-3 0,5 3-1 16,1-2-5-16,-2 4-2 0,0 1-9 15,-2 4 6-15,1 3-2 0,-2-1 1 0,2 4-2 16,-3 2 0-16,2 2 2 0,-2 0-4 16,1 2 3-16,2 0 1 0,0-1-1 15,1-1-1-15,-2 2 1 0,1-3-1 0,-2 2 1 16,2-3 0-16,-3 0 4 0,4-3-1 15,-4 0 2-15,2-3 2 0,-4-1 2 16,0-1 1-16,-3-2-1 0,-3-1 0 0,-1-2-6 16,-3 1 3-16,-4-1-1 0,-5 2-2 15,-3-2-7-15,-5 0 6 0,-7 1-3 16,2 2-2-16,-4 2-6 0,-1 1-2 16,-1 2-12-16,4 3-19 0,0-3-24 0,5 5-30 15,2 0-30-15,2 0-23 0,5 2-14 16,8-2-9-16,-4 3-384 0,4-3 189 0,0 0 124 15</inkml:trace>
  <inkml:trace contextRef="#ctx0" brushRef="#br0" timeOffset="101170.4365">27715 4735 75 0,'2'6'68'0,"2"1"-8"0,-2 4-4 16,2 0-6-16,1 3-2 0,0-1-9 0,-1 1 0 15,2 4-8-15,0-3 0 0,0 0-2 16,3 1-2-16,-5-3 0 0,3 0 0 16,-3-3 0-16,0-1 13 0,0 1 12 15,-2-5 7-15,3 1 6 0,-1-2-2 0,-4-4-4 16,6 0 2-16,-6 0-9 0,0 0 2 16,11-13-5-16,-4 5-10 0,-3 1-1 15,4-3-4-15,0-1-7 0,-2 1-6 0,6 1-2 16,-4 1 0-16,0 0-1 0,3 1-6 15,-1 1 4-15,1 0-12 0,0 2 6 16,-1 4 2-16,0 0-3 0,0 0-1 0,0 0 3 16,0 3-1-16,1 0 24 15,-3-1-7-15,3 2-4 0,-2-2 3 0,-3-2 11 16,2 2 11-16,-8-2 6 0,16 0-3 0,-10-4 0 16,2-2-5-16,4-6-3 0,1 2-5 15,0-3-4-15,2-4-3 0,1 4-6 16,-2 1-1-16,-2 2-4 0,0 0-4 0,2 1-6 15,-2 1 6-15,1 2-5 0,0 2 3 16,0 4 0-16,-1 2 0 0,2 2 0 16,2 2 1-16,-2 0-1 0,1 4-1 0,2 2-4 15,0 1-4-15,1 0-16 0,-2 2-21 16,3 0-33-16,2-2-24 0,2 0-44 16,3-1-42-16,0-1-426 0,5-1 204 15,3-3 135-15</inkml:trace>
  <inkml:trace contextRef="#ctx0" brushRef="#br0" timeOffset="101820.7607">29112 4592 134 0,'2'-6'176'0,"2"-4"-13"15,1-5-13-15,3-5-12 0,3-8-13 16,2-7-10-16,1-7-10 0,1-3-13 15,4-20-10-15,0-5-10 0,0-2-7 0,-6-3-8 16,-1 3-8-16,-2 11-3 0,-6 11-5 16,-2 8 2-16,0 4 3 0,-4 5-1 15,0 8-4-15,-2 0-6 0,-4 7-3 16,2 7-4-16,-2 6-3 0,-2 8-1 0,-1 10-2 16,-2 8-2-16,0 16-1 0,1 12-2 15,1 23 2-15,6 8-6 0,3 2 0 0,4-1 2 16,3 0-1-16,6-5-2 0,1-2 0 15,1-15-1-15,0-11-1 0,-2 0-3 16,-1-12 2-16,0-3 0 0,-2-7-2 16,2-1 2-16,-4-6 7 0,2-4 1 0,3-5-3 15,-3-7-1-15,5-3-1 0,-2-3-1 16,3-5-6-16,2-3 0 0,-4 1 2 16,5-3-3-16,-2 1-3 0,-3 2-1 15,1 3-1-15,0-3-3 0,0 5-3 0,-5-1 1 16,2 4 0-16,1 4 3 0,2 1 1 15,-1 1-1-15,3 5 3 0,0 0-4 0,2 2 3 16,3-1-1-16,-2 1 2 0,3 0 0 16,-1-1 0-16,0-2 2 0,4-1 2 15,-1-1-1-15,-4-4 2 0,4 0-6 16,1-4 2-16,1-4 4 0,-2 0-3 0,3-1-1 16,-3-2-2-16,-1-5 3 0,-4 1 0 15,1-2-1-15,-4 0-1 0,0-1 2 16,-3 1-2-16,0 2 2 0,-4 1 0 0,2 3-1 15,-1 0-5-15,-3 2 0 0,-2 1-2 16,3 5 2-16,-7 1-2 0,0 0 4 16,13 7 0-16,-7-1 1 0,-2 4-2 0,4 0 4 15,-1 2-4-15,4 0 2 0,-3 0-4 16,2-2 4-16,3 0 0 0,-2 1-7 16,1-3-12-16,1 0-22 0,-2-4-25 15,0 0-28-15,1-4-49 0,-4-2-36 0,1-4-388 16,0-4 194-16,-7-1 127 0</inkml:trace>
  <inkml:trace contextRef="#ctx0" brushRef="#br0" timeOffset="102598.6141">30031 4429 73 0,'10'7'84'0,"-3"3"-4"0,1 1 3 0,0 1 6 16,4 1-11-16,-6 3 2 0,2-3-3 15,-2 2-9-15,3-2-2 0,-3 2-7 16,1-3-9-16,-1 1 0 0,-2-6-2 0,2 4 2 15,-1-4-6-15,1-1-1 0,-2-2 0 16,5-1-6-16,0-4-3 0,-9 1-7 16,20-5 0-16,-9 1-1 0,2 0-8 15,-3-2 8-15,3 1-14 0,-3-1 3 0,1 5-7 16,0-2 2-16,-3 0-6 0,2 3-1 16,2 0 4-16,-2 0 3 0,0 5-4 15,3-3 4-15,2 7-1 0,0-3 0 16,-1 2-2-16,2-3 8 0,0 3-4 0,-1-5 5 15,2 3 0-15,2-5 7 0,1-1 5 16,0-3-1-16,4-4 5 0,1-4 6 0,1-5 9 16,-2-6 1-16,2-3-1 0,-2-9-8 15,-1-3-2-15,-1-8-4 0,0-16-2 16,-7 4-5-16,-4 6-3 0,-3-2 4 0,-1 2 7 16,-5 5 6-16,-2 6 1 0,2 2 6 15,-4 7-2-15,2 3-2 0,0 6-2 16,-2 2-9-16,-1 4-3 0,1 7-4 15,-2 5-2-15,4 4 0 0,0 0-2 0,-10 33-2 16,10-7 3-16,0 6-4 0,2 9-3 16,2 10 1-16,2 0-2 0,1 1-1 15,1-1-2-15,2-1 2 0,4-4-3 16,-2-5-3-16,0-6-2 0,0-5-3 0,0-1 3 16,-1-6-6-16,1-6-2 0,-1-4-4 15,2-4 1-15,1-3-5 0,-1-5-1 16,0-1-4-16,1-3 2 0,-1-2-3 15,4-1-2-15,-4-2-3 0,-1 1 3 0,2-1-2 16,-2 2 2-16,0-1 5 0,4 1-4 16,-4 2 0-16,5 0 2 0,0 0 3 0,0 3 4 15,4 2-4-15,0 3 2 0,2 0 6 16,1 2-3-16,-3 4 4 0,-4-3 0 16,-2 2 4-16,-3 3-1 0,-1 0-2 15,-4-2 3-15,-3 3 4 0,-4 2-4 0,-2-5-5 16,-5 5-18-16,-3-5-29 0,1 4-42 15,-2-4-31-15,-1-3-40 0,0-1-469 16,-4-1 215-16,4-2 143 0</inkml:trace>
  <inkml:trace contextRef="#ctx0" brushRef="#br0" timeOffset="102737.2484">30977 4280 83 0,'6'-9'95'15,"4"-3"-4"-15,4 3-21 0,0-1-9 0,3-1-28 16,0-1-42-16,-2 4-136 0,0 0 50 16,-6-2 32-16</inkml:trace>
  <inkml:trace contextRef="#ctx0" brushRef="#br0" timeOffset="103149.2159">29737 4535 106 0,'0'0'166'0,"0"0"-9"0,4-3-10 16,-4 3-6-16,0 0-11 0,0 0-12 0,0 0-11 15,0 0-10-15,0 0-11 0,10 10-1 16,-6-1-7-16,3 1 2 0,2 5-9 15,-1-2 1-15,4 5-8 0,2-2-5 0,0-1-4 16,1 3-7-16,4-1-5 0,0-2-7 16,3-2-14-16,-2 0-22 0,1-1-35 15,3 0-33-15,-4-5-39 0,2-4-39 0,-3 2-403 16,-4-4 187-16,-4-4 123 0</inkml:trace>
  <inkml:trace contextRef="#ctx0" brushRef="#br0" timeOffset="103428.466">29707 4164 79 0,'-5'7'105'0,"1"4"-9"0,0-2-6 15,4 3 3-15,0-1-9 0,0-2-6 16,0 3-3-16,2-3 2 0,2-3 1 15,1 0-3-15,-3-3-1 0,4-1 3 16,-6-2-4-16,15-9 0 0,-9-1-6 0,1-1-9 16,-5-3-5-16,0-2-2 0,-4 0-6 15,-4 2-4-15,-5 0-10 0,0-1-2 16,-4 5-14-16,1-1-17 0,-6 6-26 0,6 3-27 16,-1 1-32-16,0 2-36 0,2 1-327 15,5 3 153-15,0 2 101 0</inkml:trace>
  <inkml:trace contextRef="#ctx0" brushRef="#br0" timeOffset="115110.0974">20512 7461 81 0,'-10'2'139'0,"3"1"-6"16,7-3-1-16,-15 1-1 0,9-1-8 16,0 2-1-16,6-2-3 0,-11 0 1 0,11 0-3 15,-8 3-4-15,8-3-2 0,-7 2 5 16,7-2 3-16,0 0 0 0,0 5-3 16,0-5-3-16,7 7-2 0,1-1-4 0,3 2-2 15,3-1-9-15,4 5 1 0,2-3 3 16,6 1-2-16,8-1 20 0,3 1-22 0,15-3 0 15,3 3-16-15,4-5 2 0,5-1-12 16,-1 1-3-16,26-2-4 0,-13 1-3 16,-8-4-9-16,0 2-3 0,-1 0-3 15,-3 0-2-15,-5 0-12 0,-11-1-4 0,-3-1 1 16,-9 2-7-16,-4 0 5 0,-2-2-12 16,-5 2-3-16,-3-1-3 0,-2 1-3 15,-3 1-14-15,-2 0-5 0,-2 0-20 0,-5 0-14 16,0 0-19-16,-8-3-23 0,10 1-30 15,-10-1-28-15,0 0-28 0,0 0-27 0,0 0-17 16,0 0-22-16,-22 2-594 0,22-2 284 16,-19 0 188-16</inkml:trace>
  <inkml:trace contextRef="#ctx0" brushRef="#br0" timeOffset="117053.1624">18645 7213 88 0,'-6'-7'100'0,"-1"0"-2"16,3-1 2-16,0 1-9 0,0-1-1 16,-1 0 0-16,1 3-5 0,0-1-3 15,0 0-3-15,0 2-10 0,2 0 6 0,2 4-7 16,0 0 5-16,-4 12 7 0,6-1 0 15,-2 5 3-15,4 8 0 0,2 5-3 16,0 10-2-16,1 0-5 0,-1 12-8 0,0-2 1 16,3 4-8-16,-5 0-4 0,-2-4-3 15,0-4-7-15,1-2-5 0,-3 0-5 16,0-4-5-16,0-5-4 0,-3-2-12 0,1-4-8 16,2-3-13-16,0-1-15 0,-2-5-16 15,2-4-13-15,-2-2-8 0,2-5-9 16,-2-4-8-16,2-4-1 0,0 0-5 15,0 0-9-15,-4-19 6 0,1 2 0 0,1-2 0 16,-2-9 2-16,-2-4 9 0,-1-5 4 16,-1-4 7-16,0-6 13 0,-6 0 19 0,4-2 9 15,0 2 16-15,1 7 16 0,3 2 12 16,-3 3 4-16,3 4 18 0,2 6-2 16,-1 0 11-16,3 5 9 0,2 7 18 15,2 5 4-15,5 5 4 0,1 3 6 0,5 8-2 16,4 3-5-16,2 4-5 0,4 8-6 15,3-2-4-15,5 6-9 0,3-1-5 0,-6-4-2 16,5 2-6-16,-1-5-8 0,-2-4-3 16,0-2-4-16,1-1-2 0,-1-6-3 15,-2-3-6-15,-1-6-5 0,1-3 0 16,-3-3-9-16,-2-5-5 0,-2-7-2 0,1 0-1 16,-8-6-2-16,-1 5 3 0,-2-2 4 15,-3 4 2-15,-1 1 3 0,-1 4 12 0,-2-1 9 16,-2 7-2-16,2 3 3 0,-4 4 4 15,0 2 4-15,0 0 4 0,7 25-1 16,-5-6 4-16,0 4-3 0,3 5-1 16,-1 3-3-16,-2-1-5 0,2 5-4 15,0-5-11-15,0 1-12 0,0-3-22 0,0-2-28 16,1 1-29-16,0-4-33 0,1-2-36 16,0-3-27-16,0-3-16 0,3-4-19 15,-1-4-522-15,3-1 246 0,0-3 162 0</inkml:trace>
  <inkml:trace contextRef="#ctx0" brushRef="#br0" timeOffset="117624.3769">19477 7685 547 0,'19'-17'0'16,"-2"-4"16"-16,-2 3 10 0,-3-1 17 16,-1 1 9-16,-5 2 14 0,3-2 15 15,-5 2 17-15,1-2 6 0,-3 3 9 0,0-2 8 16,-2 4 2-16,-2 3-4 0,-2 1 0 16,-1 5-1-16,-4 2-8 0,-1 4-4 0,-1 5-2 15,-3 5-6-15,-2 1-2 0,2 2-5 16,0 4-7-16,0-1-7 0,2 0-12 15,3 0-6-15,1-3-5 0,2-2-4 16,1 1-7-16,3-3-3 0,4-4-1 0,1 1-10 16,1-5-8-16,4-1-12 0,-8-2-9 15,19-8-5-15,-9-1 1 0,4 1-4 0,-2-3 1 16,0 1 1-16,2-1-2 0,-4 2 4 16,1 2-2-16,1 1 2 0,-3 0 1 15,0 5-1-15,-1 2 4 0,-2 5 1 16,-2 0 2-16,2 3 0 0,-2 5-2 0,2-5 1 15,-2 5 0-15,0-4-2 0,2 2 0 16,-2-2 1-16,0-1-1 0,1 0-1 16,3-3 1-16,-1-2-6 0,-1-1-6 0,2-3-5 15,-8 0-2-15,19-4 1 0,-11 1-1 16,4-1 3-16,-4-2 0 0,2-1 1 16,1 3 7-16,0 0-4 0,-3 0 3 0,1-1-2 15,-1 4 5-15,0 1 4 0,-8 0-2 16,14 1 3-16,-6 5 1 0,-2 0 1 15,0-2 0-15,-2 4 1 0,0-4 0 0,3 2 1 16,0-3-1-16,-3 2 1 0,-2 0 3 16,-2-5 1-16,8 2-1 0,-8-2 3 0,11-8 0 15,-5 1 1-15,0-2-1 0,1 0-2 16,4-2 3-16,-3-2-2 0,2 5 0 16,4-2 2-16,-2 0 1 0,3 5 2 15,0 1-1-15,0 2 4 0,-1 4 4 0,2 2-3 16,-2 1 3-16,3 3-6 0,-2 1 0 15,2 4-6-15,-3-1-3 0,2 1-20 0,-4-1-22 16,2-2-33-16,4 1-43 0,-1 0-43 16,-1-3-38-16,2-2-609 0,0-2 273 15,2-2 180-15</inkml:trace>
  <inkml:trace contextRef="#ctx0" brushRef="#br0" timeOffset="119174.9776">22661 7519 26 0,'0'0'40'0,"0"0"1"0,0 0-4 0,0 0-4 15,0 0-6-15,0 0 0 0,10 0-2 16,-10 0-4-16,0 0-7 0,0 0-7 0,0 0-12 16,0 0-11-16,0 0-79 0,0 0 33 15,0 0 21-15</inkml:trace>
  <inkml:trace contextRef="#ctx0" brushRef="#br0" timeOffset="120314.6708">22988 7403 111 0,'5'-12'106'16,"-3"-1"-4"-16,-2-1-2 0,0-1-3 0,-4 0-7 15,-1 0 3-15,-3 2-4 0,-2-1 1 16,-6 4-10-16,0 3 3 0,-6 4-3 0,-1 3 3 16,-7 5 2-16,-3 4-6 0,-3 5-8 15,-4 7-10-15,2 3-4 0,3 3-5 16,3 1-6-16,10 0-3 0,2-3-2 15,8-4-9-15,5-7-2 0,7 0-4 0,2-5-2 16,5-3 0-16,3-2-4 0,8-8 0 16,-2-2-6-16,8-5 0 0,3-4-1 15,3-4 0-15,-4 0-3 0,-2 1 1 0,-2 2-1 16,-3 3-1-16,-2 2 1 0,-4 5 8 16,-1 5 7-16,-2 2 10 0,0 8-1 15,-2 7 5-15,0 8 4 0,0 13 7 16,-1 13-5-16,1 3 0 0,1 25-7 0,-3 2-3 15,1 6-2-15,-1-2-3 0,0-2-6 16,-2-4 2-16,0-12-3 0,-4-12-2 0,-4-3-1 16,0-8 0-16,-4-4 0 0,-5-5-2 15,-2-1 1-15,-2-6 0 0,-3-9-1 16,-2-6 0-16,-1-12-3 0,-3-6-3 16,-2-11 0-16,0-9-6 0,-11-24 0 0,9-6-3 15,14 2-2-15,8 4 0 0,4-3-1 16,12 0 2-16,8-16-1 0,12 2 4 0,3 9-3 15,7 2-2-15,3 8-2 0,-5 10 2 16,-2 8-1-16,-1 5 1 0,-3 5-1 16,0 8 0-16,-5-1 0 0,1 8 1 15,-6 3 0-15,4 2 0 0,-3 3 0 0,0 3 2 16,-2-1-2-16,1 1 0 0,-2-1 1 16,4-2 1-16,-3 1-1 0,2 1 1 0,0-3 0 15,1-4-2-15,-2-3 0 0,4 0 0 16,-3-4 0-16,-5-2 4 0,2-1-4 15,-6-4 2-15,-3 0-1 0,-5 0-2 16,-2-2-1-16,-4 2 0 0,-5 1-1 0,-3-3 0 16,-6 1-2-16,-6 4-2 15,-1 1 0-15,-3 5-3 0,-2 0 1 0,-1 1-1 0,2 3-5 16,4 1-10-16,-1 1-11 0,5 1-17 16,4 0-17-16,3 1-8 0,3-1-3 15,9 0 2-15,0 0-1 0,0 0-4 16,0 0-8-16,39-7 5 0,-17 3 1 0,4 1 5 15,3-1 7-15,1 2 13 0,0-1 3 16,-5 3 9-16,3 3 8 0,-5 3 1 0,0-2 13 16,-1 6 6-16,-3 2 11 0,-3 1 6 15,0 1 5-15,-2 1 6 0,1-2-3 16,-2 2 4-16,3-1 3 0,-3-5-3 16,4 1 4-16,0-3-3 0,0-3-1 0,0 0 1 15,2-4 1-15,-2-2 6 0,0-4 3 16,-3 0 5-16,2-1 3 0,-6-2 3 15,-2-3 1-15,-1 1-1 0,-3-1 0 0,-4 5-1 16,-2-3-3-16,-5 2-1 0,1 4-4 16,-6-2-3-16,-2 1-3 0,2 4-1 15,-2 1-5-15,1-3-11 0,0 6-11 0,2-3-19 16,1 3-19-16,2 0-12 0,4-1-17 16,4-2-4-16,0 0-9 0,0 0-5 15,16 4-9-15,-1-4-4 0,2-3-276 0,4 2 131 16,5-1 87-16</inkml:trace>
  <inkml:trace contextRef="#ctx0" brushRef="#br0" timeOffset="120696.2633">23855 7441 609 0,'42'-10'-27'0,"-9"1"11"16,-3 0 13-16,-4 2 9 0,-8 1 18 0,0 3 13 16,-4-2 11-16,-3 2 19 0,-3-1-5 15,-2 2-3-15,-6 2 7 0,0 0-7 16,0 0 0-16,0 0 1 0,-27 6 3 0,12 0 1 16,-4 3-2-16,1 4-3 0,-2-1 0 15,-1 3-7-15,2 1-6 0,4 2-3 16,3-2-5-16,3-1-11 0,4-2-8 0,3-1 0 15,4 0-4-15,6-7 1 0,0 1-5 16,2-8-1-16,5-2-1 0,6-5-1 16,0-6 2-16,3-5 3 0,-1-5 2 0,2-7 2 15,0-5-5-15,-1-4 1 0,4-20-1 16,-5-6-4-16,-2-7-2 0,-2-4 6 16,-5-4-12-16,4-1-1 0,-8 0 2 15,-1 7 5-15,-1 19 7 0,-4 13 10 0,-1 8 6 16,-3 9-3-16,-3 9 2 0,1 10 5 15,0 3 8-15,2 5 4 0,-8 19 8 0,1 6 4 16,5 17-4-16,0 12-1 0,0 6-5 16,2 26-4-16,0 0-2 0,0 0-6 15,4 0 0-15,1-6-8 0,-1-14-1 16,2-8-10-16,-4-5-18 0,5-2-16 0,-3-9-20 16,2 0-24-16,-1-5-28 0,1-4-23 15,-2-4-22-15,0-5-28 0,0-6-31 0,-2-2-406 16,4-8 204-16,0-4 135 0</inkml:trace>
  <inkml:trace contextRef="#ctx0" brushRef="#br0" timeOffset="121358.7118">25638 7672 148 0,'0'0'214'0,"0"0"-6"0,0 0-6 16,-4-4-9-16,4 4-3 0,0 0-8 15,22-5-9-15,-5 3-10 0,5-2-18 0,10 3-4 16,9-2-9-16,1-3-12 0,13 0-6 15,1 0-9-15,1 0-11 0,-1-1-7 16,1-2-7-16,-1 4-8 0,-1 0-8 0,-11 1-6 16,-1 0-7-16,-9 0-6 0,-3 2-3 15,-3-2-3-15,-5 2-7 0,-2 1 4 16,-2-2-7-16,0 0 7 0,-6 3-4 0,-1-2 0 16,-1 0-8-16,0 2 2 0,-11 0-4 15,12 2-10-15,-12-2-3 0,8 2-13 16,-8-2-19-16,5 2-21 0,-5-2-27 0,0 0-25 15,0 0-30-15,0 0-30 0,0 0-25 16,0 0-26-16,0 0-624 0,-9 10 282 16,9-10 187-16</inkml:trace>
  <inkml:trace contextRef="#ctx0" brushRef="#br0" timeOffset="122723.51">25596 7106 132 0,'-29'26'173'16,"-1"3"-9"-16,6 1-3 0,-2 3-9 16,2 4-8-16,7 4-12 0,5-3-10 0,5-2-11 15,2-1-11-15,10-4-9 0,2 2-10 16,9-2-6-16,3-7-9 0,9-3-11 0,4-5-8 16,3-5-15-16,5-6-8 0,5-3-4 15,1-5-7-15,8-7-2 0,-3-7-2 16,-5-2-3-16,11-15 0 0,-6-2 1 15,-7-8-5-15,-6-6 2 0,-1-3-3 0,-10-6 2 16,-6-9 1-16,-1 3 0 0,-10 4 4 16,-4 8 1-16,-4 12 14 0,-2 3 16 15,-2 6 6-15,-2 5 0 0,-4 5-6 0,-3 3 1 16,0 8-3-16,-5 5 2 0,0 12 10 16,-2 6 4-16,-6 12 4 0,1 9-1 0,-9 20-6 15,3 6-1-15,1 3-3 0,4 0-5 16,8-8-3-16,3-8-5 0,2-2 1 15,3-9-4-15,2 0 1 0,-1-9 0 0,3-3-4 16,2-3-1-16,2-6-5 0,2-3-2 16,2-6-3-16,7-4-7 0,-1-5-5 15,6-5-12-15,4-4-6 0,2-3-2 16,3-1 0-16,1 0 3 0,-4 4 2 0,2 2 0 16,0 3-1-16,-5 4 2 0,-1 6 2 15,0 4 4-15,0 5 2 0,-2 6 5 16,-2 5 6-16,1 1 5 0,0 7-3 0,0-2 2 15,-1 2-2-15,4-5 1 0,-2 2 0 16,3-4-3-16,1 0 1 0,0-9-3 16,2 0 1-16,1-7-3 0,2-3-6 0,0-2-5 15,3-5-5-15,2-4-4 0,4-5-2 16,-5-5 1-16,1-4-3 0,-3-2 5 0,1 0 2 16,-4 0 1-16,-8 4 5 0,1 3 6 15,-2-1 5-15,-6 7 1 0,-3 1-1 16,-6 2 1-16,-2 4 3 0,2 3-4 15,-9-4 4-15,9 4 1 0,-21 5 5 0,8 1-9 16,1 3-1-16,-4 1 1 0,4 2 0 16,-2-3 0-16,3 1-1 0,-2-1 5 0,5 0-8 15,1-3 5-15,5 0-5 0,0 0 0 16,2-6 2-16,4 3-1 0,-4-3 1 16,0 0-3-16,19-3-4 0,-19 3 0 15,18-6-2-15,-8 2 0 0,-2 2 1 0,0 2-1 16,-8 0 3-16,16 2-2 0,-8 4 3 15,-2 1 1-15,1 1-1 0,-1 2 1 16,-2-3 1-16,5 5 0 0,2-5-1 0,-3 3 0 16,2-3 2-16,1-3-2 0,2-2 2 15,-1-1-6-15,6-4-4 0,0-4-3 16,5-1-3-16,1-5-1 0,2-5 1 0,-3-1-1 16,-2 1 2-16,-2 0 2 0,-1 5 1 15,0-1 4-15,-6 3 4 0,-3 3 6 16,0 4 3-16,-7 4 3 0,-2 0 4 0,0 0-1 15,0 0 7-15,0 18-2 0,-2-11 0 16,4 2-3-16,-2 0-1 0,2 2 0 16,2-1-2-16,5 1-2 0,-1 0 1 15,0 1-7-15,6-1-4 0,-4-1-2 0,2 0-4 16,1-1 2-16,-2 0 3 0,-1-2-4 16,1 2 1-16,-7 0-1 0,2-1-2 0,-4-1-1 15,-2-1-9-15,-2 1-10 0,0-2-19 16,-4 1-29-16,-2-5-32 0,-1-1-44 15,9 0-36-15,-17-3-38 0,6-3-511 16,7-3 250-16,-2 5 166 0</inkml:trace>
  <inkml:trace contextRef="#ctx0" brushRef="#br0" timeOffset="122964.931">27414 7653 44 0,'30'0'217'0,"-2"-3"10"15,-1 0 8-15,-1-1 7 0,-4-1-1 16,6-1-1-16,2-1-12 0,9 0 4 0,0 0-5 15,5 2-18-15,12-2-12 0,1 0-17 16,4 3-13-16,3 1-15 0,1 3-16 0,-1 0-14 16,-5 3-16-16,-8-2-7 0,-5 1-9 15,-3-1-10-15,-7 2-9 0,-6-1-9 16,-3 0-7-16,-4 0-5 0,-4 0-11 0,-1-1-7 16,-6 3-13-16,-4-2-15 0,1-1-20 15,-2 1-28-15,-3 1-27 0,-4-3-36 16,0 0-44-16,0 0-43 0,0 0-47 15,2 2-41-15,-2-2-703 0,0 0 334 0,0 0 222 16</inkml:trace>
  <inkml:trace contextRef="#ctx0" brushRef="#br0" timeOffset="123457.3381">29819 6747 90 0,'-4'21'174'0,"4"-3"-12"15,-2 9-6-15,0 4-14 0,4 9-12 16,-2 4-10-16,0 2-13 0,2 8-9 16,0-1-16-16,-2 0-13 0,-2-2-21 0,0 2-23 15,-2-3-30-15,0-6-27 0,-1-2-29 16,-2-6-29-16,3-5-28 0,-4-3-255 15,2-5 126-15,-2-6 84 0</inkml:trace>
  <inkml:trace contextRef="#ctx0" brushRef="#br0" timeOffset="123755.8707">29650 7447 25 0,'10'-9'112'16,"4"0"-10"-16,6-1-13 0,6 1 4 15,5-2-12-15,3 0-11 0,11-5-5 16,-1 1-1-16,3-2-8 0,-3-1-13 0,0 2 1 15,-1-4-2-15,-3 0-6 0,-4-2-3 16,-9 3-6-16,1 0 2 0,-6-1 16 0,-4 6 15 16,-3-1 1-16,-4 3 10 0,-5 1 5 15,-1 4 2-15,-3 1 0 0,-2 4 2 16,0 2-2-16,0 0-1 0,-15 11 0 16,8 2-2-16,-1 3-6 0,-1 3-7 0,1 3-4 15,0 3-6-15,-1 0-3 0,2 2-9 16,1 3-2-16,2-1-2 0,0-1-15 15,0-1-13-15,4-1-22 0,-2-1-24 0,0-6-23 16,2 2-34-16,2-4-21 0,-2-5-12 16,0 1-11-16,2-3-11 0,2-2-381 15,0-1 181-15,2-1 119 0</inkml:trace>
  <inkml:trace contextRef="#ctx0" brushRef="#br0" timeOffset="124015.0037">30247 7592 391 0,'6'7'7'0,"3"-2"8"15,-1-1 15-15,0-1 7 0,0 2 6 16,4-2 3-16,-2 0 5 0,3-1 0 0,-1-4 11 15,1 2-2-15,4-4 0 0,0-4-2 16,0 1-12-16,2-5 15 0,0 0-7 0,0 0 9 16,-4-4-3-16,2-1-1 0,-3 0-3 15,-2-1 4-15,0 0 1 0,-4 4 2 16,-1 1 16-16,-3 1 7 0,-2 2 1 16,-2 6-4-16,-2-2 6 0,-7 3 0 0,9 3-1 15,-16 6 0-15,2 0-4 0,4 4-7 16,0 2-9-16,2-2-4 0,3 5-8 15,1-3-5-15,1 1-5 0,6 1-7 16,1-1-13-16,5 3-17 0,-1-5-26 0,4-1-27 16,2-1-29-16,0-2-38 0,3-1-42 15,-2 0-48-15,0-2-515 0,-1 0 244 0,-5-4 160 16</inkml:trace>
  <inkml:trace contextRef="#ctx0" brushRef="#br0" timeOffset="135319.8421">17720 8724 98 0,'-2'8'98'0,"-2"0"-5"0,4-2 0 16,-2-3-3-16,0 3 3 0,2-6-3 15,0 0-7-15,0 0-4 0,0 0-7 0,-13-13-5 16,6 2-9-16,1-5 2 0,-2-3-11 16,-2-6-7-16,-6-5-5 0,2-8 1 15,-6-6-11-15,-5-21 2 0,-3-5-1 16,-1-3-11-16,-3-3-1 0,-6-19 4 0,-2-4-7 16,4-4-1-16,-3 3-1 0,4-4-1 15,1 5-4-15,6 15 2 0,1 2 2 0,-1 2-4 16,5 2 3-16,4 6 3 0,0 2-5 15,-2 4 1-15,6 15-3 0,2 6 5 16,2 7-2-16,3-1 1 0,0 5-2 16,2 0-3-16,4 4-2 0,2 0 4 0,0 1-8 15,6 2 3-15,0 4 2 0,6-1-1 16,4 0 0-16,5 1 3 0,2 4-4 16,4 2 1-16,3 0 3 0,6 3-3 0,11-1 4 15,4 3-5-15,3 0 5 0,25 2 5 16,8 0-1-16,2 3 6 0,6-1 3 15,8 4 1-15,8 0 1 0,28 3-1 0,7-2 1 16,9 2 3-16,3-1 1 0,-1 4-1 16,7 3-2-16,5-1 4 0,11 4 4 0,10 0 2 15,4 1 0-15,6 3-3 0,56 1 1 16,3-1-7-16,-2-2 2 0,7 5-2 16,3-7-3-16,-4 4-1 0,3 0 0 15,6-3 2-15,5 2 1 0,6 3-2 0,2-5-4 16,0 3-3-16,5 3 0 0,8-2-2 15,3 4-2-15,-7 1 0 0,1 1 2 0,0 1 2 16,2 4-3-16,-7 1-5 0,-6 3 0 16,-7 0 3-16,-9 3-4 0,-3 1 2 15,-5 5-5-15,-16-5 0 0,-11 2-1 0,-11 0 4 16,-48-5-1-16,-5-2 0 0,-1-2-1 16,-12-1-1-16,-10 1 0 0,-8-2 2 15,-14-2-4-15,-26-6 3 0,-9-2-1 0,-4 0 1 16,-22-3-1-16,-12 0-3 0,-9-5 1 15,-4 1 1-15,-6-1 1 0,-5-1 2 16,-1 1-3-16,-5-4 0 0,-2 1 0 0,-2-2 0 16,-5 1 2-16,2-2-1 15,-4-1 1-15,-2 1 0 0,-2-2 0 0,1 0 1 16,-7 3 0-16,7-8 1 0,-7 4-3 16,0 4 1-16,2-7 1 0,-4 1 1 0,2 0-4 15,0 6 2-15,-2-9 3 0,0 3-1 16,2 0 5-16,0 6-2 0,-5-9 0 0,5 5-3 15,0 4 2-15,-3-6 4 0,3 6-8 16,-2-5 3-16,2 5-1 0,0 0-2 16,0 0 1-16,0 0 1 0,5 18 4 0,-5-4 3 15,2 1 5-15,3 4-1 0,-3 9 0 16,0 1-2-16,4 9 2 0,-2 2 0 16,-2 4 0-16,2 8-1 0,3-1-4 15,-3 4 2-15,0 0-3 0,0 3 1 0,3 1-1 16,-3-2-2-16,1 2 0 0,-3-5 1 15,0 2-3-15,0-2 0 0,-4-8 0 16,0-2 1-16,-3 2-2 0,-1-7 0 0,-5 5-6 16,-1-2-1-16,-7-7-8 0,-5 1-9 15,-3-7-9-15,-9 0-8 0,-6-4-15 0,-20 0-9 16,-10-2-19-16,-4-6-18 0,-11-7-10 16,-10-1-11-16,-10-6-5 0,-12-3-7 15,-34-1-6-15,-13-4-6 0,-6-3-2 16,-13-3-324-16,-10 1 160 0,-49-2 105 0</inkml:trace>
  <inkml:trace contextRef="#ctx0" brushRef="#br0" timeOffset="136248.8511">17167 8291 15 0,'20'3'78'0,"-3"3"0"15,0-2 4-15,-4-1-6 0,-3 2 3 16,2-2-7-16,0 1 8 0,0-1-2 16,0 3 2-16,1-2-4 0,0 2-1 0,2-1 3 15,-1-1-1-15,2 2-1 0,2 0-5 16,2-1 1-16,5 1 11 0,3 2 7 15,10 0-5-15,6-3-1 0,11 3-3 0,30 1-6 16,4-1-5-16,10 0-3 0,10-4-7 16,28 0-2-16,15 1-7 0,9-5-2 15,4 1-3-15,6 2 1 0,16-6-5 16,7 3 0-16,10-3-4 0,49-1-3 0,4 1-2 16,11-3-3-16,-3 4 0 0,10-4-5 15,5 2 0-15,-3 2-2 0,0 1 1 0,1-2-1 16,5 6 3-16,6 0-6 0,-4 3 1 15,-4 2 3-15,-3 5 6 0,-1-1 0 16,2 2 3-16,-6 2 1 0,-11-1 1 0,-5 3 2 16,-7-4-2-16,-2 0-4 0,-5-1-4 15,-44-5-2-15,-2-1-4 0,-3 1-3 16,-1-2 1-16,-5-2-1 0,0 1-2 0,-6 3-3 16,-4 0-3-16,-6-1 1 0,-11 3-2 15,-11-1-1-15,-10 2-1 0,-28-4 0 16,-9 5 0-16,-4-4-4 0,-11 2 1 15,-5-3 0-15,-18 1 1 0,-14-3-1 0,-11 0-2 16,0-1 1-16,-7-1 0 0,-7-1 2 16,-2 1 5-16,-3-3 4 0,1 1-1 15,-8-1 4-15,-2-1 0 0,0-2-2 0,-4 1 2 16,-2 1-1-16,-6 1-1 0,6-6-1 16,-6 1-1-16,0 5 0 0,-10-7 0 0,4 6-2 15,-2-4 2-15,-2 2-2 0,4-1-2 16,-6-1-2-16,3 4 2 0,-1-3-1 15,1 2-4-15,-1-1 1 0,1 0 2 0,1 0-2 16,2 0 1-16,-4 2 2 0,4-1-6 16,6 2 1-16,-12-3-1 0,6 2 0 15,6 1-2-15,-9-4 0 0,9 4 2 16,-9-2 0-16,9 2-2 0,-6-1-6 0,6 1-6 16,0 0-9-16,-8-2-10 0,8 2-12 15,0 0-13-15,0 0-16 0,-9-4-14 16,9 4-18-16,-6-2-12 0,2-2-14 0,-5 2-10 15,0-2-10-15,-3 1-16 0,-7-3-7 16,-6-2 6-16,-9 1-3 0,-9-1 7 16,-12-3 1-16,-23-4-348 0,-9-5 173 0,-8 4 115 15</inkml:trace>
  <inkml:trace contextRef="#ctx0" brushRef="#br0" timeOffset="170872.7451">29946 8189 57 0,'-17'-4'161'0,"0"2"-1"15,3 2-2-15,0-1-4 0,2 1-6 16,-3 1-6-16,4 1-9 0,-1-2-8 0,-1 4-9 16,3-2-6-16,1 0-8 0,-2 4-7 15,5-2-3-15,0 3 3 0,4 1 0 16,4-1-10-16,4 0 9 0,4 4-3 16,14-3-1-16,10 3-5 0,9-4-7 0,14 0 0 15,27 2-3-15,7-3-6 0,9-3-2 16,5-3-1-16,8 3-8 0,3 0 0 15,22 1 1-15,1-1-7 0,-22-1-4 0,-1 2-4 16,1 1-2-16,-6 2-1 0,0-4 1 16,-6 3-7-16,0-2-2 0,-10 4-3 15,-4-3-5-15,-2 1 1 0,-17 0-2 0,-13-2-7 16,-2 1 0-16,-2-1-2 0,-9 0-6 16,-4-2-2-16,-1 2-2 0,-7-2-8 15,-2-1-5-15,-5 1-11 0,-3-2-13 0,-4 2-12 16,0 0-17-16,-6-2-16 0,-1 0-11 15,-4-2-18-15,-1 2-19 0,-8 0-18 16,0 0-5-16,0 0-27 0,0 0-18 0,-21-10-14 16,2 9-500-16,-9-3 240 0,-3 2 159 15</inkml:trace>
  <inkml:trace contextRef="#ctx0" brushRef="#br0" timeOffset="171727.8154">29983 8115 60 0,'-12'-33'80'0,"2"5"-3"0,-3-2-6 16,3-1-3-16,-3-1-1 0,-4-10 8 0,0-3-15 16,-8-23-7-16,3 2-7 0,-1-5-3 15,2-1 0-15,4-3-7 0,-4 0-3 16,6 0 3-16,-2 2-1 0,7-2-3 16,1 14 0-16,5 9-1 0,2 7 0 0,2-2-7 15,2 6 6-15,4-3-11 0,5 0-1 16,2 1-2-16,1 2-3 0,6 3 0 15,2 2-3-15,4 1-6 0,1 7 5 16,7 3 3-16,2 3-6 0,5 3 13 0,5 2-11 16,5 4-4-16,4 3 1 0,5 2-1 15,24 0 1-15,3 4-2 0,8 3-7 0,2 2-2 16,7 1 2-16,4 2 1 0,4 2-2 16,23 3 0-16,4-1-4 0,-6 1-5 15,-25-1-7-15,-5 0-8 0,-1-1-1 16,-9 5 1-16,-6-6-3 0,-16 0 2 0,-9 1-4 15,-3-1-1-15,-6 1-3 0,-2 4 2 16,-9-4 1-16,-2 2 3 0,-1 2 1 16,-3 0 1-16,-2 3 3 0,-5 2 0 0,-3-1 0 15,0 4 2-15,-8 4 3 0,1-1 3 16,-6 3 2-16,0 4 1 0,-5 1 1 16,-2 1 2-16,-2 3 0 0,1 2 3 0,-5 4 0 15,2 1 2-15,1-2-4 0,-3 5-4 16,2 1-3-16,-2 9-3 0,0 1-3 15,2 0-4-15,-2-2-1 0,2 4-2 16,0 1-72-16,2-2 35 0,-2 0 24 0</inkml:trace>
  <inkml:trace contextRef="#ctx0" brushRef="#br0" timeOffset="184694.8424">28272 8829 44 0,'0'0'136'0,"-2"15"-6"0,4-8 1 15,4 8-3-15,0-2 2 0,3 7 0 0,4 0-6 16,6 5 0-16,-1 1-3 0,10 5-2 16,4 1-11-16,15 10-8 0,1-1-3 15,5-2-5-15,4-1-5 0,5-2-6 0,1-2-6 16,1-4-8-16,3-4-5 0,-9-7-7 16,-5-6-7-16,4-1-1 0,0-3-7 15,0-3-1-15,0-4-6 0,-6-4-3 16,8-2-3-16,1-5-3 0,-5-5-3 0,17-9-1 15,-3-4-3-15,-1-6-3 0,-3-4-4 0,-5-5 1 16,1-1-2-16,-6-4 2 0,-2-1-3 16,-7 5 0-16,-1 2-6 0,-11 5-1 15,-6 6 2-15,-3 4-1 0,-4 1 2 16,-2 3-1-16,-1-3 0 0,-4 5 0 0,-2 0-2 16,2 3 2-16,-6-3-1 0,0 6-1 15,1 2 2-15,-1-1 1 0,-1 1-1 16,-1 3-1-16,-2 0 2 0,3 2-5 15,-3 1 1-15,-2 0 1 0,2 3-1 0,-4 3-1 16,0 0 1-16,0 0 1 0,0 0 1 16,0 0-2-16,-14 21 2 0,3-9-2 15,0-1 1-15,-4 6 0 0,-1-1 5 0,-2 3-5 16,-4-1 1-16,-2 5 1 0,-1-4-3 16,1 0 2-16,1-1-1 0,2-3 2 15,0-2-2-15,-1 0 0 0,4-3 1 0,2-2-1 16,4 1 1-16,-3-4 1 0,4 0 1 15,3-5 0-15,8 0-2 0,-11-6 0 16,11-1 0-16,2-5 0 0,3 0-1 0,3-1-1 16,3-2 0-16,2-2-2 0,3 0 2 15,0-1-1-15,2-1-1 0,1 2 4 16,1 0 1-16,-2 2-6 0,6-5 2 16,-5 4 0-16,0 0 1 0,2 3-1 0,-2-2-2 15,0 3 3-15,3 1 0 0,-8 1-1 16,3 1 1-16,-4 1 0 0,2 0-1 0,-5 3 2 15,0 1-3-15,2 4 0 0,-4 2 1 16,-2 4-1-16,0 1 4 0,-1 1-1 16,-1 5 1-16,-2 2 1 0,-2 1-3 15,0 3 4-15,0 0-2 0,-2 2 1 0,0 3-2 16,0-2 4-16,-1 2-2 0,3-1-1 16,0 0 0-16,-2-1-9 0,2 0-27 0,-2-1-44 15,2-1-47-15,0 0-52 16,-4-3-587-16,2-2 260 0,-6-1 171 0</inkml:trace>
  <inkml:trace contextRef="#ctx0" brushRef="#br0" timeOffset="185319.4644">28905 8804 78 0,'0'0'131'0,"0"-5"-14"15,0 5-8-15,-9-4-10 0,-1 4 1 0,-3 0-5 16,-4 0 4-16,-6 2-3 0,-3 0 3 16,-6-2-6-16,0 0 4 0,-3 0-3 0,-3 0 1 15,2 0-1-15,-7-2-1 0,1-2-4 16,2 2-1-16,-1-1-8 0,10-2 10 15,-1 2-2-15,4-3-7 0,2 2-5 0,4 1-5 16,1 1-1-16,2 0-6 0,2 0-5 16,2 0-8-16,0 0-6 0,3 2-3 15,1 2-4-15,2 2-4 0,1 1-3 16,-1 5-2-16,5 3-1 0,0 3-2 0,2 1 2 16,0 3 0-16,2 5 0 0,2 5 3 15,2-1 1-15,2 6-1 0,3 3-4 0,1-1-5 16,3 6 1-16,0 0-2 0,-1 0-4 15,4-3-1-15,-2 0 2 0,1 0-2 16,-2-8-1-16,0 0-1 0,-1-1-3 16,-2-6-1-16,2-3-1 0,-4-1-3 0,2 0 2 15,-1-2-1-15,-1-5-3 0,-1 1-1 16,-3-3-6-16,2-1-9 0,1-2-20 0,-3-1-26 16,-2 0-28-16,0-1-32 0,2 1-43 15,0-3-40-15,-4 1-32 0,2-2-546 16,0 0 265-16,-2-4 175 0</inkml:trace>
  <inkml:trace contextRef="#ctx0" brushRef="#br0" timeOffset="189160.4981">24620 8347 19 0,'0'0'48'0,"0"0"-5"15,9-1-1-15,-9 1-6 0,0 0-2 16,0 0-7-16,0 0 2 0,0 0-6 16,0 0 1-16,0 0-5 0,0 0-1 0,0 0-4 15,0 0-1-15,0 0-2 0,0 0 0 16,0 0-12-16,0 0-21 0,0 0-110 0,0 0 44 16,0 0 30-16</inkml:trace>
  <inkml:trace contextRef="#ctx0" brushRef="#br0" timeOffset="193483.8528">29559 7772 4 0,'-2'21'88'0,"0"8"-3"16,0 10 5-16,2 7-6 0,-5 10-5 15,-1 3-9-15,-1 19 10 0,5-10-11 16,-2 13-2-16,0-2 9 0,2 0-11 15,-5-12-4-15,5-9-3 0,-2 1-6 0,2 0-4 16,0-2-3-16,-2-1-3 0,4-1 1 16,-4-5-6-16,2-8-16 0,2-1 7 0,0-9 0 15,-3-1-10-15,1-2 7 0,0-6-9 16,2-4 0-16,-3 0 4 0,3-2 3 16,0-4-1-16,0-3 3 0,0-5 0 0,0-5-2 15,0 0-2-15,0 0-5 0,7-31-1 16,-2 6 2-16,1-12-12 0,0-3 3 15,5-11-4-15,1-21 3 0,-1-3-3 0,0-3 0 16,3-2-1-16,-1-4-2 0,0 2-2 16,-1 4-2-16,1 0 3 0,-2 6 2 15,-1 10-2-15,-1 11-2 0,-1 4 1 16,0 7-5-16,0 2-5 0,-2 1 8 0,0 9 4 16,-2 1 3-16,0 4-5 0,0 4-1 15,0 0 2-15,-1 4-1 0,1 4 0 16,-4 3 0-16,2 2 0 0,-2 6-1 0,0 0-1 15,0 0 1-15,0 0 4 0,2 28-12 16,-2-12 10-16,-4 4 3 0,4-2-2 16,-2 1 6-16,0 2-5 0,-1-2 0 15,1 2-2-15,0-2 4 0,0-4 2 0,0 1-6 16,0-2 4-16,0-1-3 0,2-2 1 16,-2-2-5-16,2-2 8 0,-2-2-2 15,2-5-1-15,0 0-4 0,0 0 3 0,-6-24 2 16,6 11-1-16,0-6-3 0,-2 0 2 15,2-2 0-15,-2 0-3 0,2-5 1 0,-2-1-2 16,-2 2 1-16,2-1-1 0,0 4 0 16,0 3 3-16,0 0 3 0,0 2 0 15,0 2-7-15,0 4 2 0,0 1-3 16,-2 5 4-16,-5 2-7 0,9 3 11 0,-21 16-3 16,4-1 1-16,-1 8 0 0,-4 2 3 15,-4 7-4-15,3 2 2 0,-2 3 3 16,2-1 1-16,-1 0-4 0,1 0 0 15,-1-2 2-15,6-4 1 0,-2-2 4 0,8-7-7 16,-3 0-1-16,5-2-1 0,-1-2 4 16,2-4 0-16,1 0 2 0,2-3 5 0,2-2 3 15,2-2-2-15,2-6-2 0,0 0-1 16,0 0-1-16,12-25-2 0,-4 7-2 16,3-3 0-16,0-1 3 0,2-5-5 15,1-2 2-15,1-2-10 0,2 4 4 0,-3-3 8 16,4 2-2-16,-3 0-3 0,-3 3 0 15,3 2 2-15,-4 2-3 0,-1 4 4 0,0 0 2 16,0 1-2-16,-2 4-2 0,-2 2 2 16,0 1 0-16,1 3 0 0,-1 5-3 15,-6 1 2-15,15 5 1 0,-6 3-1 16,-1 1 0-16,0 1 0 0,2 5 0 0,2-2 1 16,-2 3-3-16,0 2-2 0,1 0-4 15,0 0 9-15,2-1-5 0,-3 0 2 16,2-1 0-16,2 1-4 0,-2-4-12 15,-1-3-26-15,-1 0-28 0,3 1-24 0,-2-4-23 16,-1-1-27-16,-2-3-314 0,4 0 155 16,-2-3 103-16</inkml:trace>
  <inkml:trace contextRef="#ctx0" brushRef="#br0" timeOffset="193589.3233">29886 8016 10 0,'0'0'27'15,"0"0"-40"-15,0 0 4 0,0 0 3 16</inkml:trace>
  <inkml:trace contextRef="#ctx0" brushRef="#br0" timeOffset="198858.6659">19215 9947 25 0,'4'-13'112'0,"0"-2"-9"16,0 0-9-16,3-5-6 0,-5 2 3 16,0-1 5-16,-2-2 5 0,-4-4-14 0,-3 2 0 15,-7 4-6-15,-6 3-1 0,-12 2-11 16,-7 9-1-16,-8 2-2 0,-13 13-5 15,-24 9 2-15,-3 7-4 0,-14 16-5 0,5 6-4 16,10 7-5-16,22-4-3 0,7 3-1 16,10-1-9-16,7 0 1 0,17-9-5 0,8-9-2 15,8-5-4-15,5-5 0 0,9-4-8 16,3-4 6-16,8-3 1 0,2-7-6 16,0-3 0-16,5-7-1 0,3-2 1 15,2-7-4-15,1-4-1 0,-4-3-4 0,5-6 0 16,-7 2 2-16,-1-2-4 0,-3 0 1 15,-2 2 0-15,-4 7 0 0,-1 0-1 16,-2 2 4-16,-2 1-7 0,0 1-3 0,-1 5 2 16,-3 3-3-16,1 2 6 0,-7 2-1 15,12 15-2-15,-3 1 2 0,-1 3-1 16,0 5 0-16,8 2 1 0,-2 2 0 16,1-1 1-16,4-1 2 0,0-2-4 0,3 1 4 15,0-5-3-15,2-1 3 0,1-1-2 16,-3-5-5-16,0-4 4 0,2-3 1 0,0-3 0 15,-3-4 0-15,-1-3 1 0,4-4-1 16,0-1-4-16,-4-5 2 0,1 0-1 16,1-8-3-16,-4 1 3 0,0 2-1 0,-1 0-1 15,-5 2 3-15,3 0 2 0,-4 3-1 16,-3 3 0-16,0 0-1 0,2 1 1 16,-4 3-4-16,-2 3 4 0,0 2-4 0,-4 2 1 15,8 11 1-15,-3 1 1 0,-1 1 1 16,0 2 2-16,1 3-3 0,1 0 0 0,2 1 3 15,1 0-3-15,-1 0-2 0,2 0 1 16,2-1 2-16,-2-5-2 0,0 1 3 16,6-5-1-16,-4 1-1 0,1-3 0 15,1-3 1-15,0 0-3 0,0-4 2 0,1-2 1 16,-2 2-1-16,1-6-2 0,3 2-6 16,-2-2 8-16,-4 1 0 0,-1 1 1 0,0 0-3 15,0 1 0-15,-2 1 1 0,0 0-1 16,1 2-1-16,-1 4 1 0,3 1 4 15,0 1-3-15,1 2 0 0,3-1 4 0,0 3-4 16,1-3 0-16,8-1 0 0,-3 2-1 16,7-3 3-16,-5-3-1 0,7-4-1 15,-3-2 0-15,9-5 0 0,-2-4 2 16,6-8 0-16,-2-4 0 0,11-12 1 0,-13 0 2 16,6-9-3-16,-3-3 0 0,-13 4-2 15,-2 4 1-15,6-18-2 0,-9 7-1 0,-7 7 1 16,-2 1 7-16,-6 9 10 0,0 5 12 15,-2 3 4-15,0 5-4 0,-2 6-4 16,1 5-5-16,-6 7-1 0,3 4 1 16,0 0 0-16,-10 34-2 0,4-7-1 0,0 8-3 15,0 17 4-15,-2 0-1 0,6 3-1 16,0 3 0-16,0-3-3 0,2 0 3 0,0-7-3 16,-2-5-5-16,2 1 4 0,-4-6 1 15,0-2-4-15,-2-1 1 0,-1-9-2 16,-1-4 1-16,-3-2 2 0,0-9-3 0,-1-3-3 15,-1-8 2-15,2-6-4 0,1-4-2 16,6-8-2-16,0-7 0 0,6-3-1 16,6-5 1-16,6 1 1 0,10-2-2 15,-1 1-1-15,3 8-1 0,0 3 2 0,0 5-1 16,2 3 1-16,-3 7 2 0,-3 3-1 16,-1 8 3-16,0 1-1 0,0 7-1 0,-1 1 4 15,-4 2-4-15,1 3 0 0,0-2 1 16,0 1-1-16,-2 0 2 0,2-3 0 15,-3-1 3-15,4-5-2 0,-4 0-1 16,3-4 0-16,2-4 3 0,-2-4-2 0,3-2 4 16,-2-5 7-16,-1-5 6 0,0-5 0 15,0-4 1-15,-2 0-3 0,-4 1-4 16,-3-1 3-16,-2 1-3 0,-4-1 8 0,-4 4-3 16,-2 2 0-16,-4 0-5 0,0 3 5 15,-6 2-4-15,0 6-1 0,-1 2 0 0,-2 1-5 16,0 5 0-16,-2 5-26 0,2-1-29 15,2 4-32-15,0 2-50 0,7 5-39 16,-1-2-52-16,5 0-512 0,2-1 249 0,4-2 164 16</inkml:trace>
  <inkml:trace contextRef="#ctx0" brushRef="#br0" timeOffset="200299.8223">21280 10068 132 0,'-4'-5'128'0,"4"5"-8"0,0 0-6 15,0 0-6-15,-13 13-7 0,11-2-14 0,0 3-2 16,0 4-9-16,0-3-7 0,2 4-5 16,-2 0-8-16,0-1-4 0,0-3 0 15,2 0-4-15,0-2-2 0,0-1 5 16,-2-3 5-16,2 0 3 0,0-1 10 0,0 0 1 15,0-8-10-15,0 0-4 0,0 0-5 16,0 0-7-16,6-21-6 0,-2 6-2 16,2 1-3-16,1-1-4 0,1 0-4 0,3 0-3 15,-2 0-2-15,1 3-1 0,0 1-3 16,2 2-2-16,0-2-1 0,0 6 2 16,1 2 1-16,0 4-7 0,0 1 2 0,3 3 0 15,0 6-3-15,0 2 2 0,1 2-1 16,0 2-3-16,-2 0 1 0,-3 2-1 15,4 0-2-15,-6 0 2 0,0-6 1 0,0 0-2 16,-2-1-2-16,0 0 8 0,-2-3 12 16,1 0 9-16,-3-4-5 0,0-5-2 15,-4 0 0-15,9-8-4 0,-3-1-4 16,3-4-1-16,-1-4-3 0,2 1 1 0,6-5-2 16,-4-2-2-16,7 0-2 0,0 0-2 15,0 0-1-15,-1 7-1 0,0-2 2 0,-1 5-3 16,0 1-2-16,-2 5 3 0,2 2-3 15,-4 4 0-15,1 2 3 0,2 7-3 16,-2 1 3-16,3 5 0 0,0 2-2 16,-2 1 2-16,1 0-2 0,4 2 0 0,-4-4 1 15,4 2-1-15,1-3-1 0,0-3 3 16,2 0-3-16,1-5 1 0,3 0-2 0,-1-5 0 16,-2-1 0-16,2-3-2 0,0-3 0 15,1-1 3-15,-3-5-3 0,-1 1 0 16,-2-1 1-16,-2 3 0 0,-5-2 2 15,0 1 2-15,-4 2-4 0,0-1 0 0,-7 3 1 16,-1-2 1-16,-7 4 0 0,5 4-1 16,-14-1-3-16,14 1 3 0,-26 7-3 0,14 1 1 15,-3 2 0-15,2 5 0 0,-2-2-1 16,3 0 1-16,2 3 0 0,2-3 1 16,4-1-2-16,0-2 1 0,2 2 3 0,0-3-2 15,4 1 1-15,0-4 0 0,2 0 1 16,2-3-2-16,2 1 3 0,0-4-2 15,-8 0 0-15,14 0 0 0,-3-1 0 0,-11 1 2 16,15 0-6-16,-15 0 4 0,13 0 0 16,-7 1-2-16,0 5 1 0,0 0 2 15,2 3-4-15,-4 1 4 0,2 2 1 16,2 1-3-16,0-4 1 0,3 3 0 16,2-3 1-16,2-1 2 0,-1-3-2 0,6-1 2 15,-2-4-3-15,2-4 2 0,5-3-2 16,3-8 1-16,-1-3-2 0,3-8 1 0,-1-2 2 15,-2-3-4-15,1-6 2 0,-2 1 2 0,-5-4-4 16,3-2 2-16,-6 0-2 0,-1-3 2 16,-2-1-4-16,-7 3 5 0,-1 5 1 15,-3 8 5-15,-2 4 7 0,-2-1-3 16,2 8-2-16,-4 4-2 0,-2 7-2 0,-2 4-1 16,6 4 1-16,-17 14 1 0,6 3 1 15,0 6 0-15,-1 5-3 0,4 8 2 16,-4 3 1-16,6-1-1 0,4 2-5 0,0-2-6 15,4-1-5-15,4-2-2 0,3 0-6 16,2-7-2-16,3-1 0 0,1-8 4 16,2-4-1-16,0-4 0 0,3-5 5 0,-2 0-2 15,4-6 1-15,-2-5 3 0,2 3-4 16,-1-6 6-16,-3-2 2 0,2 1 0 16,-5-1 2-16,0-1-1 0,-5 3 7 0,-1-2 0 15,-3 5 2-15,-4-1 0 0,0 1 4 16,-2 5 3-16,0 0-2 0,0 0 1 15,0 0 4-15,0 0-2 0,-10 22 0 16,10-12-2-16,2 3 5 0,0 0-6 0,4 0 1 16,-2 3-3-16,8-2 1 0,0 2-1 15,-2-1 0-15,5-5-13 0,2 2-21 0,2-1-24 16,-4-3-31-16,4-2-25 0,-2-3-26 16,0-1-35-16,0-4-517 0,-2 0 233 15,-2-5 154-15</inkml:trace>
  <inkml:trace contextRef="#ctx0" brushRef="#br0" timeOffset="200460.8675">22930 9938 30 0,'-5'-4'166'0,"5"1"-13"0,0 3-7 16,15-10-17-16,1 4-12 0,10 0-14 0,4-2-8 15,11 3-10-15,-4-3-26 0,5 2-34 16,-2 0-58-16,1 1-50 0,-9 2-255 15,-2-2 115-15,-8 2 76 0</inkml:trace>
  <inkml:trace contextRef="#ctx0" brushRef="#br0" timeOffset="200857.7881">18658 10837 44 0,'48'0'198'15,"1"-2"-9"-15,38-3-4 0,19-3-7 16,40-2-4-16,21-3-5 0,24 0-6 15,50-6-1-15,13 2-3 0,10-2-3 16,-3 3 6-16,12 2-2 0,0 1-1 0,-6 4-12 16,-7 2-19-16,-8 3 2 0,-49-1-12 15,0 5-14-15,-2 0-2 0,-12 3-11 0,-10-1-10 16,-17 2-9-16,-15-1-10 0,-38-2-3 16,-12 4-7-16,-28-4-4 0,-13-1 1 15,-11 3-11-15,-11-3-2 0,-3 2-5 16,-5-2-13-16,-2 1-22 0,-4-2-31 0,-5 1-41 15,-5 0-44-15,-1-2-49 0,1 2-57 16,-5-4-50-16,-5 4-649 0,10-5 315 0,-10 5 207 16</inkml:trace>
  <inkml:trace contextRef="#ctx0" brushRef="#br0" timeOffset="201244.2883">24322 10586 19 0,'11'6'175'0,"8"1"-3"0,7-1-9 16,14 1-9-16,15 1-16 0,4-2-15 15,2 1-12-15,23-1-12 0,1 2-9 0,-15-4-8 16,-11-1-9-16,-1 1-12 0,-7-2-19 15,-7-2-32-15,-6 0-31 0,-2-2-25 16,-6-2-27-16,-3-1-28 0,-6-3-22 16,-6 0-268-16,-4-3 133 0,-5-3 88 0</inkml:trace>
  <inkml:trace contextRef="#ctx0" brushRef="#br0" timeOffset="201474.4763">25131 10390 191 0,'-18'-16'46'0,"6"5"16"0,2 4 7 15,4 0 3-15,-2 1-4 0,4 1 0 0,4 5-1 16,-4-1 8-16,4 1 8 0,0 0-7 15,24 16 2-15,-6-4 0 0,4 1-6 0,3 6-4 16,3 0-6-16,2 0-6 0,1 6-1 16,3 2 0-16,-4-1-3 0,-1 4-5 15,-5-4 5-15,-6 1-4 0,0-3 4 16,-8 1 1-16,-2-2 4 0,-6-3-3 0,-4 1-3 16,-8 2-5-16,-2-2-7 0,-10 2-1 15,-3-2-4-15,-1-1-7 0,-2-7-17 0,6 0-16 16,0-3-25-16,5-3-34 0,3-3-27 15,5 0-27-15,4-4-27 0,5 0-399 16,0 0 185-16,0 0 123 0</inkml:trace>
  <inkml:trace contextRef="#ctx0" brushRef="#br0" timeOffset="201945.7992">26085 10395 87 0,'2'8'197'0,"0"3"-6"0,-2 3-2 16,0 3-5-16,0 4-12 0,-2 6-11 16,0 1-13-16,0 2-13 0,0 3-15 15,0 5-7-15,0 0-13 0,0-2-10 0,0 0-8 16,0-3-6-16,-1-6-11 0,1-1-7 16,0-5-1-16,0-2 1 0,0-3-5 15,-2-9-10-15,-3-6 0 0,7-1-7 0,-15-14-4 16,5-5-3-16,-4-8-1 15,0-8-6-15,0-14-3 0,-3-23 0 0,2-8-5 16,4-3 1-16,3-2-4 0,6 1-2 16,4 3-2-16,4 4 1 0,2 14 2 0,5 12 1 15,4 3 1-15,4 5-4 0,3 6-5 16,3 7 6-16,5 2-1 0,-2 9 0 16,2 9-1-16,-3 2 0 0,1 6-4 15,0 4 3-15,-1 3 0 0,-4 5 2 0,2 4-2 16,-1 2 1-16,-9 4 0 0,-4 2-1 15,-3 2 0-15,-5 2 2 0,-5 3-1 0,-2-1 0 16,-9 2 1-16,-6 0-4 0,-4 2 4 16,-9 0-1-16,-6-3-1 0,1-3-1 15,-6 1-2-15,1-4 0 0,2-3 1 16,6-2-6-16,0 0-17 0,5-5-19 16,3-1-21-16,6 1-27 0,0-6-29 0,3 2-22 15,1 1-26-15,4 0-15 0,0 1-24 16,2-2-438-16,4 1 218 0,2 0 143 0</inkml:trace>
  <inkml:trace contextRef="#ctx0" brushRef="#br0" timeOffset="202855.2593">26323 10574 125 0,'22'8'120'0,"-2"0"-13"16,-3-1-11-16,-1 3-5 0,0 1-17 15,-2 3 0-15,1 1-11 0,-2 0 0 16,-5 2-4-16,1-2-1 0,-3 3 0 16,-4-4-1-16,0 4 4 0,-2-5 2 0,0 1 4 15,-4-1 1-15,0-1 1 0,0-5 3 16,-3 1 0-16,1-5 1 0,2 0-2 16,4-3-6-16,0 0-6 0,0 0-2 15,-4-18-7-15,8 6-7 0,6 1-5 0,1 0-2 16,5-4-5-16,4 2-4 0,-2 1-3 15,6-1 1-15,1 2-2 0,-1 3-6 0,4 2-2 16,-6 1 0-16,0 4-1 0,-1 1-1 16,-2 1-3-16,-4 5 0 0,1 2-1 15,-2 2 1-15,0-1-1 0,-1 1-2 0,-1 2-1 16,2 0 0-16,-2-4 1 0,0 2-2 16,2-1 1-16,0-1-1 0,3-2 1 15,0-3-3-15,2 1 2 0,-1-4-1 16,-2-1 0-16,1-3-1 0,-2-4 1 0,-5 0 0 15,3-3-2-15,-7-1 2 0,0-1 0 16,-6-1 1-16,-2 0-1 0,-4 1 4 0,0-4 4 16,-5 4 0-16,1 0 6 0,1 2-2 15,1-1 2-15,-3 3-6 0,5 2 1 16,2-2-4-16,2 4 1 0,4-1 0 16,4 2-1-16,7-2-2 0,6 1-8 0,2 1-5 15,5-3-3-15,3 1-1 0,5-3-2 16,4-4 4-16,4-4-3 0,3-2 3 0,-1-4 0 15,15-11 0-15,-8-4 0 0,-2-3-3 16,-7-4 5-16,-8 7 2 0,-6 3-2 16,-8 2 8-16,-4 3 12 0,-6 5 6 15,-4 3 2-15,-1 3 6 0,-5 1-2 0,-5 5 3 16,-1 2-4-16,-2 4 1 0,0 7 4 16,-6 1 1-16,0 10-2 0,-1 2 1 15,-4 12 1-15,2 3-5 0,-2 11-1 16,0 1-1-16,2 2-2 0,2-1-3 0,0 3 1 15,5-8-4-15,-1-2 0 0,-2-3-1 16,5-4-3-16,0-5 2 0,2 1 7 0,-2-5 13 16,4-3 6-16,0-2 3 0,0-4 0 15,2 0-5-15,2-6-4 0,0-3-5 16,0 0-2-16,0 0-4 0,19-6 0 16,-8 3-6-16,3-1-4 0,3 2 5 0,2-2-5 15,4 2 0-15,-1 2-8 0,3 2 5 16,-4 0 1-16,5 3 0 0,-7 4-7 15,2 0 3-15,-4 3 0 0,-4-1 0 16,-3 2-3-16,-1 2 5 0,-3-2-3 0,-6 3 0 16,-2-1 1-16,-4-2-3 0,-5 0 4 15,0 1-2-15,-7-1 6 0,-4-1-3 0,-1-1 6 16,-3-3-7-16,1 0 1 0,-2-4-1 16,-1-1-2-16,5-1-1 0,1 0 2 15,4-2-4-15,0-2-19 0,4 0-16 16,3-1-29-16,1-1-30 0,1-2-31 0,5 2-30 15,4 4-20-15,2-7-37 0,4 3-29 16,3 0-604-16,2 1 286 0,1 1 189 16</inkml:trace>
  <inkml:trace contextRef="#ctx0" brushRef="#br0" timeOffset="202998.7031">27730 10719 8 0,'29'-7'154'0,"-3"-2"4"0,-5 2 3 0,-1-1 0 15,-2-1 5-15,-3 2 0 0,0-2-13 16,0 2-14-16,-3 0-15 0,-1 1-14 15,-2 0-37-15,-1 1-52 0,0-1-65 16,0 2-86-16,-2-1-353 0,-2 0 164 0,-2 1 108 16</inkml:trace>
  <inkml:trace contextRef="#ctx0" brushRef="#br0" timeOffset="204328.6563">28477 10463 87 0,'-4'-9'212'0,"1"2"-11"16,1-1-16-16,0 2-20 0,0 1-20 15,2 5-3-15,0 0-7 0,0 0-12 0,-10 17-4 16,6-4-13-16,-2 4-5 0,1 2-6 16,0 5-9-16,-1-2-10 0,0 3-4 15,2-3-8-15,-2 2-8 0,1-6-8 16,1 0-1-16,0-3 1 0,0-1 4 0,2-2 1 15,-1 0 12-15,1-5-8 0,0-2 1 16,2-5-6-16,0 0-5 0,0 0-5 0,-2-25-7 16,4 7-1-16,0 0-6 0,0-9 0 15,1-1-7-15,3-3 0 0,0-3-3 16,1 2-3-16,-1 2-1 0,2 4-4 0,-2 1 2 16,1 4-3-16,2 0-1 0,-3 6-4 15,0 4 2-15,4 1-2 0,-1 7 1 16,0 3 1-16,1 6-1 0,3 2 0 15,0 8 0-15,0 1-1 0,1 4 0 0,1 0 0 16,2 3-2-16,0 1 1 0,0 0 0 16,2-1 1-16,-1-2 1 0,0-5-1 15,1-2-1-15,0 0 0 0,0-5 0 0,3-1-1 16,-4-4 0-16,1-4-4 0,2-1 4 16,0-4 0-16,5-2-3 0,-2-3-4 15,-2 0 4-15,4-9 0 0,-5 3-1 16,5-2 1-16,-3 1 0 0,-4-1 2 0,-2 3-3 15,-3 0 1-15,2 4 0 0,-6 1-1 16,0 3-2-16,-1 2 2 0,-2 7-2 16,1 2 3-16,-4 3 1 0,2 1 1 0,-1 4 0 15,-1 2-3-15,2 1-1 0,0 2 4 16,1-2-1-16,0 0 1 0,-1-1-4 16,4 0 4-16,0-2-2 0,2-1 0 0,0-3-2 15,1-1 2-15,2 0-1 0,0-4-2 16,-1-3 0-16,4-2 0 0,-4-1-2 15,5 0-2-15,-2-4-1 0,-2 0 2 0,1 1 0 16,0-3-3-16,0 1 3 0,-3 1-3 16,0 0 4-16,-2 2 1 0,-1 0 1 15,-2 0-4-15,1 1 0 0,-2 0-3 16,-1 0 0-16,-6 3 2 0,14 2-1 0,-7 4 4 16,2-1 0-16,-1 1-1 0,2 2 3 15,3-1 0-15,-2 3 0 0,4-1-5 0,1-1 6 16,4 0 3-16,0-1-1 0,0 1-9 15,1-4 10-15,1-1-1 0,-4-3 0 16,1 0 0-16,-2-1-1 0,2-4 1 16,-6-1-1-16,0-1-3 0,-5-2-4 0,-6-1-11 15,-4 1-8-15,-4-5 1 0,-7 3 0 16,-6-2-1-16,-4 1 0 0,-7-1-7 16,-2 4-5-16,-2-1-11 0,5 4-15 0,1 4-15 15,-2 1-15-15,9 2-24 0,3 1-28 16,0 2-23-16,6 3-459 0,6-1 214 15,6 0 142-15</inkml:trace>
  <inkml:trace contextRef="#ctx0" brushRef="#br0" timeOffset="205081.79">30318 10608 104 0,'-18'-3'142'0,"-8"1"-2"0,-4 2-15 0,-3 2-14 16,-7 4-7-16,1 1-13 0,1 4-9 16,2 3-6-16,0 1-6 0,7 2-9 15,3 1-17-15,7-4-6 0,6 3-7 0,7-7-4 16,6 0-5-16,4-1-5 0,7 0 1 16,6-4-6-16,1-3-2 0,8-4 3 15,4-1-7-15,4-10 3 0,-1 0-3 0,10-6 5 16,-3-4-2-16,-2-4 3 0,15-14 2 15,-4-3 3-15,-5-8-8 0,-2-4 5 16,-3 0-9-16,-3-3 3 0,-4 4 2 0,-9 11 9 16,-6 8 13-16,-2 7 11 0,-5 6 5 15,-2 2-4-15,4 2-9 0,-8 9-2 16,-2 1-3-16,-6 7-2 0,4 2-4 16,-18 18 6-16,4 8-4 0,-1 7-1 0,-2 10-2 15,0 5 0-15,2 2 1 0,4 1-8 16,3-1 2-16,2-1 0 0,4-5-4 15,4-4-1-15,2-2-4 0,4-2 5 16,5-3-5-16,2-6 1 0,2-2 1 0,4-5-2 16,-2-5-3-16,5-3 1 0,-2-5 0 15,4-1-1-15,-3-6-1 0,1-2-4 0,3 0 4 16,1-3-1-16,-3-3-2 0,-2-2-2 16,-3 3 5-16,-4 0 7 0,-3-4 2 15,-3 4 1-15,-3 0 4 0,-5 1 2 16,-4 0 7-16,2 6 3 0,-13-7 2 0,5 7-2 15,8 0 0-15,-23 4-3 0,9 5-1 16,2-2-5-16,2 2 0 0,1 3-1 16,2-1-3-16,5 2 2 0,2-2-6 15,2 1 0-15,8 2-2 0,-2-3 0 0,4-1-1 16,6-2-1-16,0-1-1 0,3-3 0 16,1-4-1-16,0-2 0 0,6-2-4 15,0-5 4-15,3-5-4 0,1-1-1 0,5-10-2 16,-1-1 2-16,-2-5-3 0,10-15-3 15,-4-5 1-15,-2-2-1 0,-2-3 0 16,-12 9-1-16,-4 9 0 0,-5 7 4 0,-2 3 6 16,-2 6 3-16,-1 0-7 15,-4 8 4-15,-2 6-2 0,-1 5 3 0,-3 3 9 16,0 0 3-16,-11 33 4 0,3-6 6 0,2 4-7 16,-5 8-1-16,3 1 1 0,-1 3-3 15,0 5-6-15,1-8-32 0,2 0-50 16,2-1-71-16,0-3-68 0,-2-5-619 15,6-5 281-15,4-3 186 0</inkml:trace>
  <inkml:trace contextRef="#ctx0" brushRef="#br0" timeOffset="205215.265">31916 11001 55 0,'7'0'238'0,"-7"0"-20"15,0 0-25-15,3-8-17 0,-3 8-26 0,-14-9-34 16,4 3-54-16,-3-1-53 0,-2 0-81 15,-2-1-318-15,1 1 133 0,-2-2 87 16</inkml:trace>
  <inkml:trace contextRef="#ctx0" brushRef="#br0" timeOffset="210738.5643">18006 11168 18 0,'0'0'104'0,"0"-15"-6"16,0 9-1-16,2 2-11 0,-2-5 1 0,0 1-5 15,-2 1-3-15,2-3-1 0,-4 1-5 16,-1-1-5-16,1-1 0 0,-2 1-5 16,-2 1-6-16,-2 0-3 0,0 1-7 15,-4 2-8-15,-1 2-1 0,-4 6-5 0,-6 4 0 16,-7 6-3-16,-9 8-7 0,-15 14 3 15,0 12 1-15,1 6-2 0,0 5-2 16,7 6-4-16,3-2 4 0,7 0-7 0,6 0 2 16,13-10 0-16,9-7-4 0,5-4-5 15,10-4 2-15,3 0 1 0,7-5 3 16,4-6-3-16,6-2-3 0,7-6 4 0,2-8-6 16,3-3 0-16,0-4-4 0,5-8 2 15,0-1-2-15,5-5 2 0,-3-2-2 16,-3-6-5-16,-1-3 3 0,-6-2 0 15,0-2 0-15,-9 5 0 0,-1 1 5 0,-6 0-7 16,-1 3 2-16,-6 2 9 0,-2 4-4 16,-3 3 0-16,-4 2 0 0,-2 3-4 0,0 4 2 15,0 0-1-15,0 0 1 0,-8 20 1 16,3-5 0-16,3 1 1 0,4 1-4 16,0 2-2-16,3 0 0 0,3 2 4 15,0-3-2-15,8 1 4 0,-2-1-1 0,5-2-1 16,2-3 3-16,2-4-1 0,3-1 4 15,0-4-1-15,1-3 5 0,-3-1 3 0,-2-1-5 16,2-5-1-16,-3-1 4 0,0-4 5 16,-6 1-3-16,-1-6 0 0,-2-2-7 15,-6 2 3-15,-4-2-2 0,-4-1-3 16,-2 1 3-16,-7-2-3 0,-4 1 0 0,-6 4-1 16,0 4-2-16,-2 0 2 0,-5 2-3 15,2 5 1-15,3 1-1 0,0 2 0 0,2 1-1 16,2 1-2-16,2 3 1 0,2 3-12 15,3 1-23-15,0 1-25 0,6 1-36 16,2 2-23-16,4-3-37 0,2 3-379 16,2-1 181-16,5 0 120 0</inkml:trace>
  <inkml:trace contextRef="#ctx0" brushRef="#br0" timeOffset="211772.6026">18615 11514 17 0,'7'7'74'0,"-1"0"-5"16,-2 8 1-16,3-2-7 0,-3 2-3 0,3 4 0 16,-5 0-7-16,2 5-4 0,0 0-3 15,-2 0-2-15,-2-1-4 0,0-2 11 16,-2 0-6-16,0-2 11 0,-2 0-11 0,0-2 10 16,-1-2 7-16,1 1 7 0,-2-5-12 15,-1-3 1-15,-1-2-5 0,-1-5-3 16,9-1-8-16,-12-5-1 0,6-3-8 15,1-4 0-15,2-1-2 0,1-4-5 0,2-3-5 16,2 1 0-16,4-6-2 0,2 1-1 16,0 0-1-16,3 3-1 0,1 0-3 15,3 4 5-15,2 2-12 0,1-1 11 0,-4 7-3 16,3 3 1-16,-2 3-1 0,0 3-5 16,1 6 1-16,2-2-3 0,-6 6 1 15,2 2 2-15,0 3 1 0,-2 4-4 0,-1-2 0 16,-1 4 0-16,1-2 1 0,-4 1-1 15,-1 0 1-15,-2-2-2 0,0 1-11 16,-2-3 12-16,0 1-1 0,0-1-7 16,0-3-6-16,-2-1-33 0,0 1-15 0,2-4-26 15,0 1-26-15,1-1-28 0,-3-3-324 16,2-1 156-16,5 0 103 0</inkml:trace>
  <inkml:trace contextRef="#ctx0" brushRef="#br0" timeOffset="212191.552">19250 11633 78 0,'0'0'115'16,"0"0"-9"-16,0 0-4 0,-19 14-4 0,13-3-2 16,0 3-4-16,2-1-19 0,0 0 0 15,-1 4-1-15,3-1-12 0,2 0-13 16,2 2 9-16,3-2-10 0,3-1-9 15,0 0 9-15,5-2-4 0,4-1 2 0,-2-5-6 16,3 1-5-16,2-5 1 0,-1 0-7 16,2-3 2-16,2-4-5 0,1-2 0 0,-1-2-8 15,-2-3 5-15,0-1-5 0,-3-1-2 16,-2-1 0-16,-1-4-11 0,-4-2 11 16,1 3 8-16,-8 1-12 0,3-1 7 15,-5 5 1-15,-4 2 2 0,0 1 0 0,-5 3 5 16,-1 2 4-16,-5 4-1 0,2 0-1 15,1 4 2-15,0 4 0 0,-1-1-2 16,2 3-2-16,3 1-2 0,2 3 0 0,4 0-1 16,0 1-1-16,4 0 1 0,2-1 0 15,7 4-3-15,0-3-2 0,3 0-3 16,6 1 1-16,5-3-5 0,3 0 3 0,2-2-4 16,-3-1-12-16,1-4-30 0,4 1-39 15,-2-2-43-15,-1 0-49 0,-1-3-435 16,2-2 204-16,-7 0 134 0</inkml:trace>
  <inkml:trace contextRef="#ctx0" brushRef="#br0" timeOffset="213122.742">19839 11626 48 0,'4'-9'116'0,"-4"4"-4"0,0 5-11 16,0-5 1-16,0 5-10 0,0 0-4 16,0 0-8-16,0 0-7 0,0 0 5 15,0 0 3-15,0 0-2 0,4 23 6 0,-1-8-3 16,-1 4 2-16,2 4-2 0,0 5 6 16,2 4-3-16,1 5-6 0,-1 1-6 15,1 2-4-15,1-2-4 0,0 1-7 0,1 0-3 16,-2-1-5-16,1 0-6 0,-2-3-4 15,2 1-3-15,-1-3-2 0,-1-4-5 16,-1-5-2-16,-1 1-3 0,0-6-1 16,-2-2-4-16,0-2-2 0,1-4-5 0,-3 1-13 15,0-7-12-15,-5-1-9 0,5-4-16 16,0 0 3-16,-13-13-4 0,7 0-3 16,-3-8-12-16,1-6 4 0,2-7-3 0,-2-5 3 15,3 0 10-15,-2-3 4 0,3 0 0 16,0 1 3-16,4 2 7 0,0-2-3 15,6 4 0-15,1 0 13 0,4 3 1 0,-1 4-2 16,5-1-3-16,2 5 20 0,4 5-7 16,1 3 2-16,-2 5-3 15,4 4 6-15,-1 3-4 0,-1 4 6 0,-2 2-1 0,2 4 4 16,-4 1-6-16,-1 5 11 0,-4 1 3 16,-2 3-4-16,-3-1 10 0,-6 3 8 15,-2-2-5-15,-4 2 4 0,-4 0-2 0,-5 0-1 16,-6 0-2-16,0-1-3 0,-5 0-3 15,2-3 1-15,-2-1-4 0,1-4-17 16,3-1-24-16,2 0-41 0,4-6-47 0,2 0-34 16,6-6-356-16,2 0 173 0,4-5 114 15</inkml:trace>
  <inkml:trace contextRef="#ctx0" brushRef="#br0" timeOffset="213351.2982">20373 11205 118 0,'0'15'142'0,"0"6"-5"15,2 6-6-15,-2 3-8 0,2 6-8 0,0 6-10 16,0 0-10-16,0 2-10 0,2 8-9 16,2-2-3-16,1-2-10 0,-2-7-2 15,3-1-6-15,2-2-7 0,-2-2-3 16,3-4-5-16,2-1-19 0,-2-7-12 0,-1-3-43 15,5-3-32-15,-4-3-38 0,1-4-351 16,-2-4 154-16,2-2 103 0</inkml:trace>
  <inkml:trace contextRef="#ctx0" brushRef="#br0" timeOffset="213492.7805">20400 11781 27 0,'-9'-9'138'0,"7"2"-14"0,4-2-22 16,2 0 5-16,8 1-12 0,0-5-14 15,7 5-5-15,2-6-8 0,2 3-17 16,-1-1-43-16,1 3-33 0,0-1-41 0,-2 1-202 16,-1 1 91-16,-6 0 61 0</inkml:trace>
  <inkml:trace contextRef="#ctx0" brushRef="#br0" timeOffset="216666.2535">21229 11418 52 0,'0'0'90'0,"0"0"-9"0,0 0-1 0,7 14-6 16,-4 1-5-16,-1 4-4 0,0 2 1 15,0 6-7-15,-2 2-3 0,0-1 0 16,2 2-6-16,-4-1 2 0,2-1-7 0,-2 1-2 15,0-2-4-15,0-7 2 0,2-1-3 16,-3 0 6-16,3-2 8 0,0-5 20 0,0-1 19 16,0-1 8-16,-3-2-9 15,3-6-13-15,0-2-4 0,0 0-10 0,0 0-4 16,-2-20-9-16,2 9-3 0,2 0-8 16,-2-4-5-16,6-1-4 0,-4 4-1 0,0-2-6 15,2 2-4-15,-2 0-3 0,2 3-1 16,0 0-6-16,0 1 3 0,3 4-4 15,-1 0-3-15,3 4 1 0,-9 0-4 16,19 8 3-16,-7 0 1 0,-2 2 1 0,4 7-4 16,0-2 0-16,-1 2 4 0,-2 0-3 15,-1-3 0-15,1-1 1 0,-1 0-3 0,-4-2 0 16,4-1 5-16,-4-2-1 0,-2-1 4 16,2-1-3-16,-2-2 5 0,2-3-3 15,-6-1-3-15,12-7 4 0,-6-1-5 16,2-5-1-16,3-1-3 0,-1-2-1 0,3-4-2 15,2 2 1-15,1-1-1 0,0-1 0 16,5-1-1-16,-4 6 0 0,2 0-2 16,-3 4 0-16,0 1-4 0,-2 6 2 0,-1 2 1 15,0 4-3-15,2 4 5 0,-3 2 0 16,1 1 1-16,2 4 2 0,-1 2 0 16,2-1 0-16,-2 0-1 0,1 3 4 0,4-3-2 15,0-2-1-15,5-1 4 0,1-1 0 16,3-2 0-16,0-5-1 0,5-1 0 15,-4-2-1-15,6-2 0 0,-4-1 1 0,-1-5-2 16,4-2-2-16,-5-1 4 0,1-3-2 16,-5 0-1-16,-6-1 2 0,1-1 2 15,-6-1-1-15,1-2-4 0,-7 3 7 0,-1 1-2 16,-3 2-2-16,-4 2 3 0,-2 1-4 16,-5 2 1-16,-3 3-2 0,-1 3 2 0,-1 2 0 15,-6 3-3-15,4 5 4 0,-3 0-1 16,-2 3 1-16,2 2-2 0,2 1 2 15,4-3 0-15,1 3-1 0,0-1 3 16,3-2-5-16,2 1 3 0,3-1-1 0,2-2-1 16,0 0 2-16,2-2 2 0,3-1-6 15,2-3 0-15,-3 2-2 0,4-5 6 16,-8 0-1-16,14-2 0 0,-14 2-2 0,16-6 2 16,-10 2-2-16,0 1 1 0,1 0 4 15,-3 0-7-15,2 0 1 0,-6 3-2 16,11-3-1-16,-7 0-3 0,-4 3 4 0,0 0-1 15,13 9 0-15,-7-3 0 0,0-2 4 16,0 2-2-16,2 3 2 0,2-2 3 16,0-1-5-16,1 0 6 0,2-3-2 0,-3 2-4 15,5-4 0-15,-1-1 6 0,4-1-2 16,-1-4-2-16,2-1 1 0,-2 0 3 16,1-4-5-16,2-2 0 0,-4 1 0 0,0-2 2 15,1 1 0-15,-3-2 1 0,-3 3 2 16,0 1 1-16,-3 3 4 0,-2-1-1 15,0 4 2-15,1 2-1 0,-7 2-2 0,0 0 4 16,-3 21-4-16,1-4-1 0,-4 9 8 16,2 8 7-16,-4 4 0 0,2 9-3 15,-3 5 3-15,2 1 0 0,1 0-4 16,2 1 1-16,-2-1 1 0,1-1-2 0,1-11-2 16,2-1 0-16,0-9-1 0,0-3 7 15,-2-1 27-15,4-6 25 0,-2-3-2 16,2-10-7-16,0-5-6 0,0-3-7 0,0 0-5 15,2-22-6-15,-2 6-6 0,2-11-1 16,2-5-5-16,0-9-4 0,3-6-3 16,3-4-2-16,-2-1-4 0,8 2-3 0,-2 3-3 15,4 1-1-15,0 3-3 0,1 8 2 16,0 5-2-16,2 5-3 0,1 4 0 16,-4 6 4-16,2 5-7 0,-1 3 0 0,-3 2 1 15,0 5 1-15,0 5 0 0,-1 2 1 16,0 3 2-16,-4 1-1 0,-3 2 3 15,-2 0 1-15,-4 5-1 0,1-3 6 0,-6 2-5 16,-3-1-1-16,-2 0 0 0,-3-2 0 16,-6-1 0-16,0 0-3 0,-6-3-6 15,2-3-11-15,-2 0-23 0,1-3-35 0,4-4-46 16,2 0-42-16,4-3-48 0,-1 0-36 16,7-6-549-16,2-1 270 0,4-2 178 15</inkml:trace>
  <inkml:trace contextRef="#ctx0" brushRef="#br0" timeOffset="216946.5797">23491 10951 85 0,'0'-7'189'15,"0"3"-15"-15,0 4-14 0,0 0-9 0,-12 17-5 16,4 4-5-16,-6 12 1 0,-12 29-1 15,-1 15 3-15,-7 26-5 0,-4 8-4 0,-1 4-13 16,1 5-6-16,0 0-10 0,0-6-11 16,2-3-7-16,2-6-10 0,2-7-5 15,8-19-6-15,0-1-3 0,3-7-8 16,-1-7-5-16,6-10-7 0,2-13-2 0,2-6-7 16,2-2-10-16,3-9-27 0,1-1-41 15,2-6-43-15,1-4-52 0,6-3-66 0,1-6-591 16,5-4 271-16,-9 0 178 0</inkml:trace>
  <inkml:trace contextRef="#ctx0" brushRef="#br0" timeOffset="218054.2082">23970 11291 51 0,'2'-18'129'0,"-4"2"-6"15,0 0-7-15,-2 5-6 0,-4 1-7 16,-5 2-8-16,-2 3-5 0,-6 5-9 0,-7 2 2 16,-5 9-10-16,-7 6 1 0,0 8-5 15,-16 20-3-15,5 5-5 0,7 4-5 16,6 1-5-16,7 0-3 0,7-8-5 16,11-6-7-16,9-5-4 0,4-3 1 0,4-2-3 15,9 0-1-15,2-4-6 0,4-2-4 16,-1-10 2-16,4-2-5 0,1-5 1 15,-1-4-2-15,-2-6-2 0,6-2-1 0,2-4-2 16,-3-3-3-16,1-6 0 0,-4-4-3 16,0-4-4-16,-1-1 2 0,-4-3-3 15,-2 2 1-15,-1-2-3 0,-5 7 0 0,2 1-1 16,-5 3 2-16,-4 4 0 0,0 2 3 16,0 9-2-16,-2 3-3 0,0 0 2 15,0 0 2-15,-10 21 0 0,10-7 2 0,-2 4 0 16,4-2 0-16,0 5-2 0,0-1 0 15,4 0 4-15,3 3-2 0,3-4 0 16,1 0-2-16,0-3-2 0,1-1 3 0,0-5 2 16,0-2 0-16,-1-2-1 0,0-5-1 15,-1-1 3-15,-1-1-3 0,-3-4 2 16,1-1-2-16,-4-1-2 0,-5-2 1 16,0-2 1-16,-5 0-2 0,-2 2 2 0,-1-3-1 15,-2 2-2-15,-3 2 2 0,0 1-1 16,0 0 3-16,3 1-4 0,0 3-1 0,-2-2-4 15,4 4 5-15,0-3 2 0,2 2-2 16,6 2 0-16,-11 0 3 0,11 0-4 16,0 0-1-16,-7-4 4 0,7 4-3 15,0 0 3-15,13-8 2 0,-6 5 1 0,1-1-3 16,2-2-2-16,2 2 1 0,0 3-2 16,-4-3 2-16,5 0 2 0,0 2 1 15,-3 2-6-15,1 0 1 0,1 4 4 0,0-1-7 16,-4 1 7-16,2 6 0 0,-2 0 0 15,1 1 2-15,0 2-3 0,-1 0 2 16,0 1-2-16,-1-1 2 0,-1-1 0 0,0-1-1 16,-1-2 0-16,-1 0-1 0,1-2 4 15,-1-1 7-15,2-3 2 0,0-3-1 16,4 0 1-16,0-6-5 0,4 1 0 0,-1-4 1 16,4-5-3-16,0-2 0 0,-3 2-3 15,6-2 2-15,-2 1 0 0,-1-2-5 16,1 4 0-16,0-1-2 0,0 3-3 0,-6 1 4 15,3 4 0-15,0 3-3 0,-5 1 2 16,3 4 2-16,-3 4 2 0,4 1-1 16,-4 3 0-16,0 1 3 0,1 3-4 15,0 1 2-15,-1 2 1 0,1 0-3 0,-3-1-6 16,3 1-16-16,0-3-25 0,-3 2-23 16,0-2-29-16,0-3-26 0,0 0-30 15,0-1-325-15,-4-3 163 0,4-3 108 0</inkml:trace>
  <inkml:trace contextRef="#ctx0" brushRef="#br0" timeOffset="218804.2616">24944 11569 92 0,'-2'7'102'0,"0"3"-4"16,4 0-5-16,-2 1-11 0,2 0-3 0,3 1-5 15,-1 1 1-15,5 1-5 16,1-5-9-16,2 0 0 0,4-1-3 0,2-2-9 16,2-2-4-16,1-4-3 0,0-2-2 15,2-2-5-15,1-4-1 0,1-3-2 0,1 0-3 16,-4-7-1-16,2-3 4 0,-5 0 4 16,-4 0 23-16,-2 1-1 0,-7 1 3 15,-2 0 0-15,-4 2-3 0,-2 1-2 16,-2 3 1-16,-5 3-3 0,-4 2-4 0,3 2-3 15,-3 6-6-15,-1 3 2 0,-2 3-7 16,2 3-1-16,-1 4-1 0,4 2-5 16,3 5-3-16,1-3 0 0,3 2-2 0,6-1-2 15,3 3 0-15,5-1-5 0,3-3-1 16,4 2 0-16,6-2-3 0,5-1 0 16,1-5-4-16,-4-4-10 0,5-2-7 0,0 0-4 15,-1-3-4-15,3-4-12 0,-2-3 9 16,-3-2 2-16,-1 0 4 0,0-2-3 15,-4-1 7-15,0 0-1 0,-3 1 7 16,-5-1 4-16,0 4 6 0,-2 1 3 0,-4 1-3 16,-1 2 2-16,-7 2-2 0,4 8-1 15,-6-1 4-15,2 3 3 0,-5 5 2 0,1 2 2 16,0 8 3-16,0 2-1 16,-2 1-1-16,2 3-2 0,-3 5-2 0,2-2 3 15,1-3-1-15,0-3-5 0,2-1 1 16,0-4 1-16,0-3 10 0,0-4 26 0,0-3 7 15,2-5-9-15,0-4-2 0,0-4-7 16,0 0-2-16,2-22-5 0,0 3-3 16,4-6-4-16,0-8-4 0,6-5 0 15,0-6-4-15,7-2-4 0,9-11 0 16,4 0-3-16,-5 13-2 0,0 8 0 0,1 2-7 16,-1 5 5-16,-1 5-1 0,-1 8-2 0,-1 3 0 15,-6 3 2-15,0 5 2 0,-2 2 3 16,-3 7 3-16,2 2 1 0,-4 3 0 15,-5 3 2-15,-2 3-1 0,-4 3 3 16,-4-1-3-16,-4 2 1 0,-5 2-2 0,-2-5-2 16,-2 4 3-16,-7-1-5 0,2-2 1 15,-2-6-1-15,1 1-11 0,-1-3-22 16,2-3-31-16,0-3-40 0,5 0-38 0,2-1-44 16,4-7-33-16,1 2-28 0,6-7-508 15,2-5 254-15,6 0 167 0</inkml:trace>
  <inkml:trace contextRef="#ctx0" brushRef="#br0" timeOffset="218994.1141">26014 11190 64 0,'0'0'151'0,"-12"19"12"16,10-6-7-16,-4 6-12 0,4 6 2 16,0 2-7-16,0 2-6 0,0 2-11 15,2 2-14-15,0 7-7 0,2-2-9 0,0-1-9 16,0 5-11-16,2-4-4 0,4-2-8 15,2 0-17-15,0-6-26 0,2-1-36 16,1-7-40-16,2-3-54 0,0-3-456 16,-1-7 194-16,2-4 127 0</inkml:trace>
  <inkml:trace contextRef="#ctx0" brushRef="#br0" timeOffset="219127.2959">26206 11572 145 0,'-4'-14'181'0,"0"-1"0"16,4 0-14-16,2 1-16 0,2 1-12 15,6-1-14-15,8-1-11 0,2 0-14 0,6-1-13 16,3-1-30-16,7 2-61 0,1-1-57 16,-1 1-68-16,0 1-298 0,3-4 146 15,-5 3 95-15</inkml:trace>
  <inkml:trace contextRef="#ctx0" brushRef="#br0" timeOffset="219687.7694">27491 11572 168 0,'-5'-13'179'0,"1"0"-11"0,-2-2-11 16,-2-2-10-16,-1-3-13 0,-4-1-14 15,-3-1-13-15,-6 1-6 0,-3 0-12 0,-7 4-5 16,-4 1-12-16,-2 5-5 0,-3 2-9 16,1 4-2-16,-2 5-7 0,7 2-8 15,-4 4-2-15,3 4-1 0,4 5-4 0,5-2-6 16,8 2 1-16,4 3-6 0,5-1 0 16,8-2-4-16,2-4 1 0,6 3-4 15,6-5-3-15,1-2 1 0,4-1-1 16,4-1-1-16,1-7-2 0,0-1-1 0,4 0-3 15,-1-3 2-15,-1 0 1 0,-1 1 2 16,-2-1 5-16,-4 2 3 0,0 0 0 16,-2 1-4-16,-3 1-3 0,0 0-4 0,-2 4 4 15,0 1 2-15,1 7-2 0,-1 3 1 16,1 6 7-16,0 3 0 0,-5 5 2 16,2 6 2-16,-4 3-2 0,0 4 1 0,2 2-3 15,-6 2 3-15,0 0-4 0,-3 0 1 16,-2 5-1-16,-1-8 3 0,0-2 5 15,-2 0 4-15,-5-7 5 0,0 0 2 16,-2-5 2-16,-3-2-3 0,-6-4-3 0,-2-4-6 16,-3-3 0-16,-3-7-5 0,2-3 0 15,-1-4-2-15,3-4-6 0,-2 1 1 16,3-7-7-16,-3-3-14 0,6-5-24 0,2-1-23 16,1-4-28-16,6 2-33 0,6-2-36 15,3-1-52-15,4-3-596 0,4 1 271 16,4-1 179-16</inkml:trace>
  <inkml:trace contextRef="#ctx0" brushRef="#br0" timeOffset="220680.1416">27620 11528 28 0,'14'11'135'0,"0"-3"-12"0,0 9-4 15,-1 0-14-15,0 1-4 0,-1 3-13 16,-3 2-6-16,-1 2-10 0,-2 0-1 0,-4 0-4 16,-4 0-10-16,-2-1-3 0,-2-1 0 15,-4-2 15-15,-1-4 1 0,-4 0 11 16,-2-4-1-16,3-5 8 0,-4-2 2 16,2-5-4-16,1-1-2 0,2-5-5 0,0-1-10 15,3-3-2-15,6-3-10 0,2-1-7 16,4-4-4-16,4 2-7 0,6-6-5 0,5 2-10 15,5-3-15-15,0 2-16 0,4 0-22 16,4 4-20-16,-1 2-30 0,-3 3-9 16,4 3-14-16,-3 2-4 0,1 3-7 15,-1 0 2-15,5 3 5 0,-2 0 11 0,0 3 9 16,-4-2 10-16,-4 1 14 0,-1-2 26 16,-5 0 28-16,0 0 20 0,-4 0 3 15,-6-2-5-15,1 1 20 0,-7 1 6 16,0 0-3-16,0 0 3 0,0 0 1 15,-25-4 1-15,25 4-1 0,-22 5-3 0,10-1-4 16,-1 4-1-16,-2 0-4 0,5 1-2 0,-3 3-2 16,5-1-9-16,0 1 7 0,0 2-2 15,2-1-2-15,4-1-7 0,2-1 3 16,2 0 4-16,2-2-4 0,0-2-8 16,4-2 5-16,0-2 1 0,0 0-2 0,3-3 1 15,-11 0-3-15,19-5 0 0,-9 2 2 16,1-2-2-16,-3 4 0 0,-2-3-1 15,2 2-4-15,-2 0-2 0,-6 2 4 16,0 0-4-16,10 4 2 0,-10-4 2 0,6 7-4 16,-6-1 1-16,2 2-1 0,0-1 2 15,3-1-1-15,-1 1-5 0,3-1 1 0,1 0 1 16,2 0 1-16,3-4 2 0,2-1-7 16,4-2 9-16,0-3-3 0,4-4 5 15,1-1-1-15,-1-5 0 0,1 1-3 16,-2-6 1-16,2-2 1 0,-5-1 0 0,-1 0-1 15,-2 3 9-15,-4 0 5 0,-1 2 6 16,-2 2-1-16,-5 3 0 0,0 5-3 16,-4 3-2-16,0 4-1 0,0 0 0 0,0 0 6 15,-13 23 2-15,7-8 4 16,1 8 3-16,-3 2 0 0,2 7-2 0,-4 5 1 16,0 0-1-16,0 7-5 0,-2 0 0 0,3-6-3 15,1 1 1-15,-1-4-3 0,-2-1-3 16,5-7 2-16,2-2 0 0,-2-4 18 15,2-5 30-15,0-1-5 0,-2-6-3 16,4-5-7-16,2-4-5 0,0 0-4 0,-8-19-5 16,6 3-4-16,2-5-4 0,2-7-4 15,2-6-6-15,5-4 0 0,4-6-3 16,1 0-3-16,6 0-2 0,1 2-1 0,2 3-1 16,6 2-1-16,3 5-5 0,1 3 4 15,0 6-4-15,-1 6 2 0,-7 7-2 16,2 3 1-16,1 5-2 0,-5 4 1 0,-3 2 3 15,-2 2 1-15,-2 1 0 0,-6 4 0 16,-6 1 0-16,-4 1 1 0,-6 1-1 16,-4-1 2-16,-6 2 0 0,-2-3-2 0,-4 1-5 15,-3-3-2-15,-1-2-10 0,-1-3-20 16,4-2-27-16,2 0-25 0,1-2-43 16,6-2-30-16,3-3-21 0,2-2-10 15,7 0-467-15,2-3 223 0,6 2 148 0</inkml:trace>
  <inkml:trace contextRef="#ctx0" brushRef="#br0" timeOffset="221072.5158">28684 11605 491 0,'24'-12'8'0,"-3"3"18"0,-2 1 19 16,-2 0 11-16,-3-2 3 0,2-1 8 15,3-2 5-15,-3-2 5 0,6-6 5 16,-4 1-3-16,2-5-1 0,-1 0-4 0,0-4-12 16,-2-1 7-16,-3 0-4 0,0-2 2 15,-2 3-6-15,-4-4 0 0,-1 6 1 16,-1 2 1-16,-4 4-2 0,-2 2-3 15,0 6-10-15,-4 4-2 0,-5 0-6 0,-1 6 0 16,0 3-6-16,-6 7-5 0,2 4-2 16,-1 3 1-16,-2 10-3 0,-2 4 0 0,3 12-3 15,-2-2-1-15,2 0-3 0,5-1 2 16,2-1-3-16,1-2-4 0,1-2 2 16,1-5-1-16,2-3-1 0,2-5 0 15,-2-1-2-15,2 0 9 0,2-10-2 16,2 1-2-16,2-4-4 0,4-2 1 0,1-3-6 15,-9 0 0-15,25-8 0 0,-8-1-3 16,0 2 0-16,2 1 0 0,0 0 2 16,0 0-3-16,0 3-1 0,-1 2-1 15,0 2-1-15,1 2 4 0,-2 6-5 0,4 0 1 16,1 4 3-16,-4 1 0 0,2 3-1 16,1 2 2-16,0 2-1 0,-2 2-11 0,-5-6-27 15,2 2-38-15,-2-2-51 0,1-2-61 16,-4-4-522-16,2 0 240 0,-3-4 159 15</inkml:trace>
  <inkml:trace contextRef="#ctx0" brushRef="#br0" timeOffset="226030.2632">21477 14466 18 0,'0'0'185'0,"0"0"-9"16,0-7-17-16,0 1-12 0,0 0-13 15,-2-2-16-15,2-4-5 0,-2-1-5 16,2-5-16-16,-2 2-1 0,0 0-6 0,0-2-1 15,2 3-6-15,-2 2-2 0,0 2-3 16,2-1-4-16,-2 2-8 0,2 2-6 16,-3-3-6-16,3 4-1 0,0-1-6 0,0 0 3 15,-2 4 0-15,2-2 2 0,-2 0-7 16,2 6 4-16,-2-8-1 0,2 8 1 16,-3-5-3-16,3 5-2 0,-4-5-5 15,4 5 1-15,0 0-5 0,-12 2-4 0,12-2-3 16,-15 4 0-16,6 0-2 0,1-1-3 15,0 2-1-15,-1-2 1 0,1 0 2 0,-1-2 3 16,1 1 1-16,-1-2-1 0,9 0-2 16,-16 0 0-16,4 0 1 0,0 3 2 15,-3 1-3-15,-2 2 7 0,-10 7 3 16,-9 12 3-16,-17 15 5 0,-5 7 2 0,-7 22 4 16,2 6-5-16,1 6-4 0,5 3 0 15,15-13-6-15,8 4 0 0,4-5-5 16,9-1 3-16,13-13-10 0,4-8 4 15,6-6-3-15,10 2-2 0,7-9 1 0,9 1-4 16,4-10-1-16,6-7-1 0,0-7-1 16,1-7-1-16,4-3 0 0,1-6-1 0,6-9-4 15,-1-4 0-15,-5-5 0 0,13-11-5 16,-7-2 3-16,-9 3 2 0,-11 2 0 16,-5 5-8-16,-4 1 4 0,0 2 3 0,-6 2-3 15,-2 6 0-15,-5 2-1 0,-2 2 1 16,-2 7-1-16,-4 3-1 0,0 0 3 15,0 0-4-15,-2 25 2 0,-2-11 1 0,6 7 2 16,0 1 1-16,2 1-2 0,5 2 0 16,6 1-6-16,2-1 8 0,4-2-4 15,2-2 0-15,3-2 4 0,1-6 2 16,-1-6-4-16,-2 0-3 0,-2-6 1 0,2-2 2 16,-5-4-4-16,1-4 2 0,-2-4 1 15,-4 0 0-15,-3-7-1 0,-4 3 0 0,-7-2-2 16,-2 0-2-16,-5-4 2 0,-6 2-1 15,-5 0-3-15,-6 5-9 0,-6 0-3 16,-3 4-9-16,-3 3-13 0,2 5-20 16,-1 2-9-16,2 2-13 0,-1 0-17 15,6 3-26-15,6 6-25 0,4-3-27 0,6 1-33 16,5 0-21-16,5-2-533 0,4-2 260 16,5 3 171-16</inkml:trace>
  <inkml:trace contextRef="#ctx0" brushRef="#br0" timeOffset="227277.7715">22037 15068 62 0,'16'12'84'15,"1"3"-5"-15,-4 0 1 0,-3 2-10 16,-1-3-4-16,-3 3 1 0,0-3-6 0,-2 5-3 16,-4-5 1-16,2 2-1 0,-4-3 9 15,-2 1 2-15,0-4 5 0,-4 0 3 16,1-5 6-16,1-2 0 0,-2-3-12 0,8 0-1 15,-11-8-13-15,9-5-2 0,4 1-1 16,2-2-7-16,3-3-3 0,3-2-3 16,3 5-5-16,1-3 1 0,2 2-9 15,0 1 0-15,0 4-4 0,0 1-1 0,-3 5-2 16,2-2 2-16,-2 4-2 0,-3 4 0 16,0 4-1-16,4-2-1 0,-4 5-4 15,0 3 6-15,-1 1-6 0,-1 4 0 0,1-3-3 16,-3-2-5-16,1 5 3 0,-1-2 4 15,0-4-4-15,0 3-1 0,0-3-4 16,2-2 5-16,-2-4-7 0,0 1-1 0,2-3 0 16,-1-3-2-16,1 0 2 0,-8 0-6 15,15-3-1-15,-9-2 1 0,1 2 0 16,-1-3-6-16,0-1 7 0,0-2-2 0,-1 1 3 16,2 3 3-16,-3-4-5 0,0 3 0 15,0-3 0-15,0 2 3 0,-2 1-4 16,2 0 2-16,1 1 0 0,-3 0 2 0,3 1-1 15,-1-3 0-15,0 4 1 0,0-1-1 16,-4 4 3-16,6-7-1 0,-1 1 0 16,-1 4-1-16,-2-1 1 0,-2 3 1 15,4-6 4-15,-2 2 2 0,-2 4 4 16,0 0 3-16,0 0 2 0,0 0 3 0,0 0-3 16,0 0 5-16,0 0 7 0,-10 17 4 0,3-2 8 15,-1 4 6-15,0 5 8 0,-6 4 2 16,2 5 4-16,2 2 1 0,-4 7-3 15,4 4-3-15,0 1-7 0,-1-1-1 16,3 2-4-16,1-8-5 0,1 1-4 0,-1-4-3 16,5-1-4-16,-2-5-3 0,2-3-8 15,0-10 5-15,0 1-2 0,2-8 0 16,0-4-1-16,2-7-4 0,-2 0 0 16,0-21-5-16,0 0 1 0,0-7-4 0,0-12 2 15,0-6-10-15,2-9 8 0,0-6-4 16,0 4 1-16,4-20-1 0,5 16-2 15,2 12 0-15,2 8 0 0,3-2 0 0,4 7 0 16,4 4 1-16,-1 9-2 0,0 4 1 16,-2 7 0-16,-1 5-2 0,-4 1 1 15,2 4 0-15,-8 4 3 0,3 4 0 0,-7 1 1 16,2 5-2-16,-8 0-2 0,-2 1 3 16,-6 2 1-16,-4 4-1 0,-2-1-1 15,-1 1-2-15,-2-6 3 0,-2-1-10 16,3-1-24-16,0-2-26 0,2-5-24 0,6-4-27 15,6 0-19-15,0 0-6 0,2-13-10 16,8-2-8-16,6 2-6 0,6-5 2 0,4-4 15 16,1 4 10-16,1 0 14 0,-1-3 21 15,1 5 20-15,-7 2 14 0,0 3 13 16,-6 5 26-16,-2 0 24 0,-3 4 9 16,-1 4 19-16,-9-2 0 0,12 9 4 0,-7-2 0 15,-3 4 4-15,2 2 4 0,-1 0-3 16,1 1-4-16,0 1 0 0,0 1-5 15,0-4-3-15,2 1 1 0,0-1-3 16,2-3-4-16,-2 0 2 0,2-6-3 0,2 1-4 16,3-4 1-16,0-1-2 0,2-3-1 15,-1-1 0-15,2-3-5 0,-4 3 1 0,1 0 3 16,-3 3-6-16,1-2-1 0,-5 4-8 16,-6 0 14-16,17 4-5 0,-9 0 1 15,0 1-6-15,0 0 10 0,0 1-4 16,2 4-4-16,1-3 6 0,2 4-2 0,2-8-3 15,1 3 2-15,6-6 8 0,6-2 1 16,3-3-3-16,5-3 1 0,6-11 2 16,1-2-4-16,1-2 0 0,-6-4-3 0,1 3 0 15,-8-3-2-15,-3 5 0 0,-7-2 1 16,-2 6 4-16,-5 4-3 0,-4 0 2 16,-2 5 1-16,-4 2-1 0,0 3-3 0,-2 1 5 15,-2 3-3-15,0 0 1 0,0 0-4 16,15 10-1-16,-11-2 6 0,3 0-1 15,-1 5 2-15,0-1 0 0,1 6-1 0,-1-3 0 16,-2 4 0-16,-2 2 2 0,-2 0-7 16,-2 2 2-16,-2 2 1 0,-9 3-2 15,-2 1-17-15,-4-4-35 0,-3 3-51 16,-8-3-72-16,-9 0-488 0,-3-2 223 16,-4-6 148-16</inkml:trace>
  <inkml:trace contextRef="#ctx0" brushRef="#br0" timeOffset="227558.2717">20453 15898 44 0,'0'4'213'0,"19"2"-6"16,9-9-1-16,16-1-11 0,47-2-4 15,14-8-5-15,37 0-6 0,19-5-4 0,15 0-8 16,4-2-13-16,6-3-9 0,40-2-9 15,-41 7-7-15,-1 2-8 0,0 3-5 16,-4 4 4-16,-6 1-9 0,-9 4-7 16,-19 2-16-16,-36 3-5 0,-13 0-9 0,-25 0-6 15,-16 0-2-15,-14 3-19 16,-11 2 4-16,-3 1-21 0,-9-2-25 0,-6 2-36 16,-5-3-51-16,-4 1-46 0,-2 0-48 0,-2-4-52 15,0 0-723-15,-2 6 323 0,2-6 213 16</inkml:trace>
  <inkml:trace contextRef="#ctx0" brushRef="#br0" timeOffset="228306.7717">18552 17074 71 0,'-6'32'227'0,"1"-3"-12"0,3-2-5 16,2-2-11-16,2-8-11 0,0 2-12 15,5 0-13-15,0-5-10 0,3 0-7 0,4-5-11 16,4-4-8-16,5-5-11 0,11-8-13 15,8-13-9-15,15-17-9 0,3-10-12 16,7-16-6-16,-5-12-7 0,-1-6-7 16,-6-6-3-16,-2-3-10 0,-7-4-4 0,-6-1-5 15,-10 18-8-15,-4-3 0 0,-7 6-3 16,-1 6 0-16,-6 16 4 0,-2 11 6 0,-4 11 3 16,3 5-5-16,-3 5-2 0,-1 7-2 15,-1 8 0-15,0 6 0 0,-4 0-1 16,13 27-1-16,-5-4 1 0,2 15 4 0,6 10-6 15,0 21 4-15,-1 3-2 0,0 1 0 16,0 4-1-16,-3-1 0 0,-3 1-5 16,2-5 0-16,-5-9-3 0,-4-10-3 15,2-3 3-15,0-8-6 0,-4-2-5 0,0-6-29 16,-2-4-26-16,0-1-37 0,-2-4-43 16,-2-4-34-16,2-2-53 0,-2-4-52 15,-6-2-572-15,0-5 287 0,-1-2 189 16</inkml:trace>
  <inkml:trace contextRef="#ctx0" brushRef="#br0" timeOffset="228470.8976">18819 16962 52 0,'36'-15'127'15,"1"1"-6"-15,2 1-18 0,-1 1-8 0,2 3-11 16,3 2-13-16,-1-1-12 0,2-2-32 15,-1 6-48-15,-1-5-224 0,-4 2 84 16,-9 4 54-16</inkml:trace>
  <inkml:trace contextRef="#ctx0" brushRef="#br0" timeOffset="229004.7645">19663 17086 40 0,'17'-2'144'0,"-4"-3"-12"0,2-4-9 0,1-5-7 16,2 0-8-16,-3-5-9 0,1 0-1 16,-3-2-10-16,0 0-6 0,-3-6-3 15,-2 4-2-15,-1 3-4 0,-4-2-2 16,-3 3 1-16,-3 4-2 0,-1 2 3 0,-5 1 3 16,-1 5-2-16,0 5 3 0,-6 2-1 15,2 2-3-15,-3 5 0 0,0 5-2 16,0 5-8-16,3 2-1 0,0 6-7 0,4-3-6 15,4 2-1-15,1 2-4 0,5-1-6 16,2-2-2-16,7-3-3 0,1 1-2 16,6-1-3-16,2-6-5 0,6-6 0 15,1 3-4-15,3-10-3 0,3-7 1 0,5-1-5 16,0-6-1-16,6-4 0 0,1-3-3 16,-5-5-1-16,0 2 0 0,-7-1-3 15,-5 3 2-15,-4 5-3 0,-4 1-1 0,-9 2 3 16,-3 6-1-16,-2 1-4 0,-4 0 3 15,0 6 3-15,0 0-3 0,-12 0 3 16,12 0-1-16,0 0 1 0,-9 12-2 0,9-5 1 16,4 0 0-16,5-1 0 0,1 4 1 15,4 1-2-15,0-3 3 0,3 5-3 16,0-5-1-16,0 5 1 0,-2-3 0 16,-5 1-2-16,1 2 8 0,-1-3 5 0,-4 1 10 15,-4 2 7-15,-4-2 5 0,-2 2-5 16,-6 0 0-16,-3-1-6 0,-4 1 1 15,-2 0 2-15,1-5-10 0,-4 1-4 16,5-1-24-16,0-4-35 0,2 3-47 0,5-7-60 16,4 0-41-1,6 0-37-15,-5-7-586 0,5 7 277 0,17-14 183 0</inkml:trace>
  <inkml:trace contextRef="#ctx0" brushRef="#br0" timeOffset="229665.2147">20514 16939 64 0,'6'8'163'15,"-6"-4"1"-15,0 5-4 0,0-1 2 0,-2 5-6 16,2 0-16-16,-2-3-3 0,2 5-7 16,0-4-11-16,2 4-8 0,2 2-8 15,3-5-9-15,2 0-8 0,1 0-8 0,3-5-9 16,2-3-6-16,2-1-7 0,1-3-7 16,4 0-4-16,-1-6-5 0,-2 1-4 15,-2-3-4-15,-3 1-3 0,0-6-4 0,-8-1 0 16,-2 0-3-16,-4 0-6 0,-2 0 0 15,-6-1-3-15,-1 3 2 0,-6-1-2 16,-4 4-3-16,-2-3 0 0,0 4-1 16,3 3-2-16,0 1 0 0,1-2 0 0,2 3-3 15,4 0 1-15,3 2-3 0,4 1 1 16,4 0 1-16,0 0-1 0,0 0-9 16,25-8-8-16,-6 2-15 0,8 0-5 15,3 1-2-15,6-4 6 0,5 3 4 0,-3-6 3 16,-1 3-2-16,-1-2 4 0,-4 0 5 15,-4 5 8-15,-5-1 20 0,-3 1 15 16,-2 0 11-16,-5 5 10 0,-4 1 11 0,-9 0 16 16,2 13 9-16,-2 0 10 0,-2 3 7 15,-3 9 15-15,-3-1 2 0,1 11 9 16,-3 3-10-16,2 11-10 0,-6 0-11 16,4 3-4-16,0-2-10 0,1-1-11 0,3 5-23 15,-1-5-2-15,3-7-8 0,0-2 0 16,0-6-3-16,2-4-10 0,-1-4 4 0,1-5-7 15,0-6 4-15,0-8-6 0,2-3-1 16,0-4-5-16,0 0 7 0,-4-26-13 16,0 5-6-16,2-8 1 0,0-11 0 15,2-6-2-15,0-9-2 0,4-1 0 0,6-15-1 16,9 2-1-16,1 3 0 0,14 8-6 16,-5 12 1-16,-1 12 12 0,4 5-4 15,-6 9-1-15,2 1 0 0,1 6 5 0,-3 8 0 16,-4-1-4-16,-2 8 0 0,-1 4 4 15,-3 2-3-15,-8 6 6 0,0-3 4 16,-4 0-1-16,-4 6 0 0,-2-2-2 0,-4 5 0 16,-4-5 2-16,-3 0-2 0,-2 2-2 15,2-3-25-15,-3-7-34 0,-2 2-42 16,0-3-58-16,-2 0-64 0,3-6-71 0,1 1-847 16,-4-1 386-16,2-1 254 0</inkml:trace>
  <inkml:trace contextRef="#ctx0" brushRef="#br0" timeOffset="244606.7148">21526 12502 54 0,'0'0'69'15,"0"0"-13"-15,2 6-22 0,-2-6-30 16,6 2-78-16,-6-2 25 0,16 4 17 0</inkml:trace>
  <inkml:trace contextRef="#ctx0" brushRef="#br0" timeOffset="254235.9736">22675 15811 152 0,'-4'0'177'0,"4"0"-6"0,-16 13-8 15,-4 11-8-15,-5 15 0 0,-15 32-1 16,-16 33 0-16,-5 18-2 0,-20 44-5 16,-3 11-8-16,-1 2-6 0,-2 1-7 15,0-4-3-15,6-2 7 0,2-10-5 0,15-37 0 16,3 1 2-16,2-10-3 0,1-2-9 16,6-7-6-16,1-9-8 0,4-11-13 15,11-21-16-15,4 0-6 0,3-12-1 16,3-10-9-16,8-10-2 0,2-8-8 0,6-6-38 15,0-3-40-15,1-5-63 0,3-6-70 0,6-2-60 16,2-6-61-16,-2 0-636 0,11-21 314 16,-1 1 207-16</inkml:trace>
  <inkml:trace contextRef="#ctx0" brushRef="#br0" timeOffset="255879.7397">22881 16849 14 0,'6'-9'138'0,"2"0"-2"15,1 1-6-15,-1-6-3 0,1 1-4 0,0 0-2 16,-1-2-2-16,0-6-11 0,-2 0-2 15,-2-4-5-15,-4 4 1 0,-2 0-9 16,-4-2-7-16,-4 0 0 0,-7 6-9 0,-9 4-3 16,-6-1-2-16,-3 7 1 0,-3 7-2 15,-6 6-1-15,-10 3-5 0,-13 16-4 16,0 4 0-16,9 13-4 0,1-1-3 16,8 13-3-16,5-5-3 0,8 7-5 0,12-9-2 15,5-5-3-15,7 5-3 0,5 0-4 16,7-4-3-16,7-1-3 0,3 5-1 15,9-5-8-15,19 12-22 0,2-11-20 16,11-4-24-16,-3-15-19 0,-1-6-22 0,7-3-7 16,5-9-7-16,0-6 7 15,5 0 8-15,16-14 12 0,-2-1 10 0,-4-6 0 16,-9-6 12-16,-5-1 17 0,-13-3 15 16,-13 5 13-16,-7-4 17 0,-6 4 9 0,-4 2 13 15,-7-1 7-15,-3 4 7 0,-7 2 5 16,-7 2 1-16,-1 4 4 0,-9 0 5 0,-4 1-3 15,-4 10-1-15,-1-1-1 0,-1 6-4 16,-3 2 0-16,-2 9-8 0,0 0-5 16,3 2-2-16,1 3-3 0,6 2-3 15,4-6-4-15,4 4-1 0,3 2 0 0,2-7-4 16,7 0-1-16,0 0-1 0,6 0-1 16,1-6-3-16,3-2 1 0,1-1-3 15,3-3-2-15,0-2 1 0,6-2-3 0,-1-2-1 16,-2 0 0-16,0-2 1 0,1-2-3 15,-2 1-1-15,-2-3 2 0,-2 7-2 16,-1-3 0-16,2 0 1 0,-3 5 0 16,-2-4-1-16,1 4-1 0,-7 1 3 0,0 0-2 15,12 7 0-15,-10 0 0 0,0 1 0 16,0 3 0-16,3-2 1 0,-3 2-1 16,3 3 1-16,1-5-1 0,2 4 1 15,0 1-2-15,3-5 2 0,2 3-1 0,4-7 1 16,-3 3 5-16,6-1-6 0,-2-7-2 15,4 2 3-15,-3-4-2 0,2 2 1 0,0-7-3 16,1-1 1-16,0 3-1 0,0-7 2 16,-3 3 0-16,2-3-2 0,-4 3 2 15,-5-3 0-15,4 3 2 0,-4-2-3 0,-3 3 2 16,1-2 9-16,-1 0 6 0,-1 2-1 16,-1 4 3-16,-3 0-3 0,0-1 0 15,-4 5-4-15,0 0 0 0,0 0 1 16,0 0-2-16,0 18-3 0,-2-11 3 0,0 3-3 15,0 1-1-15,2 3-1 0,-2 0 2 16,4 0 0-16,0 0-1 0,2-1-1 16,0 2 0-16,0-2-3 0,4-1 1 15,2-4 1-15,0-5-2 0,-2 3-1 0,3-2 0 16,2-4-4-16,-3-4 1 0,1 2-4 16,1-4-4-16,2-1 2 0,-4-1 0 15,0 1-2-15,-1-5-1 0,-1 5 0 16,-1-1 3-16,-1 2 1 0,1-1 0 0,-3 1-1 15,0 4 2-15,0-4 0 0,-4 6 0 16,0 0 5-16,0 0-3 0,10 8 0 16,-5-2 0-16,2-1 2 0,-3 3 3 0,0 0-2 15,4-3 2-15,0-1-1 0,4 2 0 16,-2-2 1-16,3-4-3 0,3 0 0 16,2-6 2-16,0 0-2 0,4-1 0 15,-1-1 0-15,-2-4 1 0,2 3-2 0,-7 2 1 16,2-3 0-16,-4 2-2 0,1 1 6 15,-2 1-5-15,-3 2 2 0,1-2-3 16,-1 3 1-16,-2 1-2 0,3 2 3 0,0 0-2 16,-9 0 1-16,14 5 4 15,-6-2-1-15,3 3 0 0,-2-1 2 0,1 3-3 16,-1-1 1-16,-1 5 2 0,0-3 1 0,-3 2-1 16,-3-1 0-16,-2 1 5 0,-2-1 3 15,-3 1 1-15,-1-1-1 0,-2 1 5 16,-5-1-4-16,1-1-2 0,-4-1-1 15,0-5 0-15,1 2-3 0,0 0-3 0,2-3-18 16,1-2-32-16,1 0-48 0,2-2-44 16,1-2-36-16,4 3-39 0,0-5-574 15,4 0 268-15,0 6 176 0</inkml:trace>
  <inkml:trace contextRef="#ctx0" brushRef="#br0" timeOffset="256412.1766">24493 17273 11 0,'4'-6'214'0,"-4"1"-8"0,0-1-14 16,-4-1-14-16,-2 3-15 0,-4 2-10 15,-1 2-13-15,-4-1-9 0,0 2-15 0,-1 5-9 16,-4 0-12-16,0 4-8 0,-2 1-9 16,1 3-7-16,2-3-8 0,4 6-6 0,3-4-5 15,-2 1-3-15,6 1-7 16,4-6-3-16,2 3-4 0,2-5-5 0,2 1-1 15,6-2-5-15,0-4-1 0,4 2-3 16,-2-4-3-16,3-4-3 0,-1 4-1 0,1-2-2 16,0 0-1-16,-3-2-1 0,1 4-3 15,-2-2 2-15,-1 2-5 0,0-4 2 16,-8 4-2-16,15 4 1 0,-6 2-1 16,-3-4 1-16,3 4-2 0,-1 1 3 0,0 1-1 15,6-2-1-15,-4 1 1 0,6-6 0 16,2 4-2-16,-2 1 0 0,6-6-2 15,-1-5 3-15,5-1-2 0,-1-2 0 16,7-6 0-16,-2-5-3 0,-2 2 2 0,2-10-1 16,2-7 2-16,-1 0 1 0,6-17-1 15,-1-5-1-15,-10-3 0 0,-8 3-2 16,-5 5-1-16,-5 2 15 0,-6 7 9 16,-2 1 6-16,0 7 3 0,-4 6 2 0,0 1-1 15,-2 6-1-15,-1 8-4 0,-1 8-2 16,-2 5-1-16,-6 9 0 0,2 6-2 15,-3 12 0-15,-2 8 0 0,0 8-3 0,1 3 0 16,4 3 0-16,2 0 0 0,0 6 0 16,4-8-4-16,4 2 1 0,0-1-4 0,2-9-9 15,4 0-31-15,-2-5-38 0,4-2-55 16,0-5-54-16,2-6-63 0,3 0-572 16,0-8 276-16,1-6 182 0</inkml:trace>
  <inkml:trace contextRef="#ctx0" brushRef="#br0" timeOffset="256565.0421">25052 17402 180 0,'0'0'220'0,"9"-8"-10"16,1 4-17-16,4 1-18 0,4-3-20 16,6-2-18-16,3-3-21 0,-1 1-52 15,3 5-62-15,5-3-57 0,-4 0-420 0,-4 3 161 16,0-3 107-16</inkml:trace>
  <inkml:trace contextRef="#ctx0" brushRef="#br0" timeOffset="257084.366">23103 17676 190 0,'-2'-3'236'15,"2"3"-21"-15,0 0-2 0,0 0-2 0,-4 16-10 16,4 0-5-16,0 3-10 0,0 2-13 16,2 6-10-16,-2-3-17 0,0 9-9 15,0-6-7-15,0 6-19 0,2 2-15 0,-2-5-4 16,0 3-8-16,-2-5-10 0,2 3-7 16,-2-9-7-16,2-1-5 0,0-1-9 15,0-5-2-15,0-2-4 0,0 2-2 0,2-7-9 16,0 4 0-16,4-7-6 0,1-3 0 15,3 0-2-15,0 2-3 0,6-2 0 16,-2-2-3-16,6 0-3 0,-2 0 1 16,3 0-3-16,3 0 2 0,0 0-3 0,0 4-2 15,0-4-1-15,3 1 0 0,1 5 0 16,-1-4-1-16,-3-2-1 0,-3 2 3 16,2 2-4-16,-4-2-14 0,2 2-20 15,-2-3-26-15,-1-1-33 0,-2 0-40 0,-4 0-31 16,4 0-38-16,-4-1-31 0,1-5-645 15,-4 0 298-15,-1-2 196 0</inkml:trace>
  <inkml:trace contextRef="#ctx0" brushRef="#br0" timeOffset="257258.8499">23404 17924 26 0,'-3'-6'162'15,"6"0"-2"-15,-1 3-6 0,6-2-11 16,5-1-7-16,1 0-12 0,8 1-15 0,-4 2-13 15,4-5-6-15,3 2-10 16,-1 4-10-16,1-4-19 0,-6 5-44 0,2-5-34 16,-4 5-45-16,-4-4-46 0,-7-1-287 15,0 5 137-15,-8-5 91 0</inkml:trace>
  <inkml:trace contextRef="#ctx0" brushRef="#br0" timeOffset="257404.2095">23209 17724 31 0,'-27'-12'189'0,"7"5"7"0,6 1-5 0,3-1-13 15,6-1-10-15,3 0-11 0,6 2-12 16,3-2-12-16,6 2-13 0,3 1-14 16,6 3-11-16,1-4-8 0,7 5-24 0,2 1-49 15,-3 0-43-15,7 6-54 0,-2-5-51 16,0 1-420-16,4 2 189 0,-7 2 124 16</inkml:trace>
  <inkml:trace contextRef="#ctx0" brushRef="#br0" timeOffset="258244.1494">23911 17552 132 0,'7'-5'209'0,"-1"3"-3"0,3 2 1 0,-1 3 4 16,1 7 5-16,1 7-6 0,0 8-2 16,0 4-12-16,-2 6-12 0,0 13-9 15,-6 6-11-15,-2 3-12 0,-6 24-18 0,-4 2-9 16,-4 0-9-16,0 5-13 0,1-4-6 15,0-2-17-15,5-6-12 0,1-15-5 0,3-11-1 16,2-3-7-16,2-7-7 0,0 0 0 16,4-5-9-16,3-7-11 0,1-6-15 15,3-1-19-15,4-9-25 0,-3-2-15 16,2-4-13-16,-2-6-19 0,-2-8-14 0,1 0-5 16,0-6-2-16,-3-5 2 0,-4-5 4 15,-4-1 8-15,0-1 9 0,-4-3 7 0,-2 2 13 16,-3 1 14-16,-4 2 20 0,-1-1 17 15,-4 2 19-15,4 2 12 0,-1 0 7 16,2 3 6-16,1-3 0 0,3 2-2 16,3 4-2-16,6 0-5 0,2-4-5 0,4 3 1 15,7-2-4-15,6-6-3 0,6 4-3 16,7-5-2-16,9-4-3 0,-1 7-1 0,19-17-7 16,1 4-2-16,-3-6-4 0,-5 5-6 15,1-4-1-15,-11 12-1 0,-8-5 3 16,-1 5-2-16,-13 1 3 0,-2-1 0 15,-6 8 0-15,-6 3 5 0,-4-2 4 0,-2 6 2 16,-6-1 6-16,-2 7 4 0,-3-1 7 16,-2 8 5-16,-1 2 5 0,-2 5 2 15,-2 7 5-15,-3 11 1 0,5 3 5 0,0 6-3 16,3 9-4-16,-2 4-2 0,5 3-3 16,1-2-5-16,1 7-1 0,-1 0-6 15,5-2 1-15,0-4 0 0,1-3-2 0,1-2-8 16,0-8-12-16,2-3-14 0,0-5-18 15,0-3-11-15,0-1-14 0,-2-11-19 16,2 0-18-16,-2-6-7 0,-2 0-8 0,2-7-5 16,2 0 6-16,-6-14 4 0,4 7 11 15,0-8 12-15,2 2 7 0,-2-2 12 16,4 2 12-16,0-2 16 0,2-3 7 0,4 3 9 16,0 0 12-16,5-2 8 0,2 2 1 15,2-1 7-15,5-1-1 0,4 2 2 16,2-4 3-16,-1 3-2 0,5-3 6 0,-2 4-1 15,0-4-1-15,-1 4 9 0,-1-6 8 16,-5 2 1-16,-2-2 5 0,-2 6 6 16,-3-4 3-16,-4 4 5 0,-4-1 0 0,-2 2-1 15,-3 1 1-15,-6 1-2 0,-1 4 2 16,-2 2 3-16,0 0-1 0,-4 3-3 16,-2-1 3-16,4 4-3 0,8 0-5 15,-15 5-2-15,9-3-6 0,2 4-3 0,2 0-2 16,-1 1-4-16,8 5-1 0,-1-5-4 15,5 0-3-15,1 4-2 0,2-2-22 16,4-5-47-16,-2 2-59 0,3 0-60 0,0-6-49 16,4 0-707-16,1 0 315 0,-4-6 207 15</inkml:trace>
  <inkml:trace contextRef="#ctx0" brushRef="#br0" timeOffset="258621.5861">25141 17985 13 0,'0'-6'180'0,"0"6"11"0,-6-6 14 0,6 6-2 15,-10 0-12-15,10 0-14 0,-16 6-13 16,8 0-13-16,2-3-15 0,-4 9-12 16,2 0-9-16,2-3-14 0,2 4-10 15,2-1-10-15,2-3-8 0,0 4-4 0,4-2-8 16,2-1-6-16,4 2-6 0,0-4-7 16,4-6-3-16,2-1-5 0,0-2-2 15,1-5-7-15,5-1 0 0,-2-10-4 0,4 3-1 16,-1-11-3-16,-2 2-4 0,0-4 2 15,3-7 0-15,-1-4 5 0,-4-3 0 16,0-2 3-16,-4 1 4 0,-6 8 16 16,1 5 13-16,-6 3 4 0,2 5-3 0,-4 1-7 15,-2 11-2-15,0 3 2 0,-6 6 1 16,6 0 9-16,-10 21 5 0,4-2-12 0,-3 3 2 16,0 12-7-16,1 0-3 0,2 2-4 15,-1 4-3-15,3 0-5 0,-2 2-4 16,2-2-3-16,6-2-4 0,-2 2-9 15,4-6-28-15,-4 0-35 0,2-6-51 0,0-6-49 16,0-3-44-16,3 1-44 0,-5-11-51 16,2-1-638-16,0-3 316 0,-2-5 207 15</inkml:trace>
  <inkml:trace contextRef="#ctx0" brushRef="#br0" timeOffset="258859.7301">25327 18139 66 0,'-8'-15'105'0,"4"0"15"0,0 4 0 15,2-3 2-15,2 4 6 0,4-2 9 0,2 4-2 16,4-4-4-16,6-1-9 15,3-1-12-15,1 5-11 0,4-3-7 0,-1-1-12 16,3 5-7-16,1-1-12 0,-6-3-14 16,3 3-37-16,-5 3-54 0,-3-1-42 0,0 1-31 15,-4 0-18-15,-4 5 2 0,1-5 21 16,-2 6 26-16,-1-2 36 0,0-2 29 16,0 3 27-16,-6 1 28 0,11 0 14 0,-7-6 21 15,-4 6 13-15,11-3-5 0,-3-3-6 16,-1 4-3-16,1-1-10 0,0-2-11 15,-1 0-28-15,2-1-33 0,-1 2-44 16,-2 1-66-16,-2-3-338 0,0 0 157 0,-1-1 104 16</inkml:trace>
  <inkml:trace contextRef="#ctx0" brushRef="#br0" timeOffset="273636.0495">12677 7538 84 0,'-5'-17'144'0,"0"3"-4"15,3 3 0-15,-2 1-8 0,2 5-13 16,0 2-13-16,2 3-7 0,0 0 1 16,0 16-1-16,4 9-2 0,-2 11 1 0,2 15 4 15,1 31-5-15,-2 10-5 0,-1 3-8 16,-2 8-5-16,-5-2-3 0,-2 0-7 0,-1-5-6 15,0 4-5-15,-3-8 0 0,-4-3-2 16,-2-5-1-16,-3-7 1 0,-4-7-1 16,-2-8 0-1,-1-16 0-15,1-8-5 0,-1-5 0 0,-3-7-3 0,3-9-5 0,0-5-3 16,-1-8-5-16,2-8-3 0,3-4-8 16,5-5-3-16,2-5-4 0,6 0-1 15,6-5-4-15,4 0-3 0,4 3 0 0,4-4-3 16,2 5-2-16,6 1-1 0,-2 8 1 15,3 0 0-15,0 5-1 0,4 2 2 16,3 3 0-16,6 4-1 0,-1 4 4 0,9-2-1 16,2 1-1-16,3 1 0 0,1-2 1 15,3-4 1-15,1-2-2 0,9-2 0 16,-1-6 0-16,-1-5 1 0,-3-2-1 0,17-9 2 16,-19 0-3-16,-7 1-1 0,-5-1-2 15,-3-6-1-15,-3 4 1 0,-2-3 1 0,-7 3 0 16,-1 1-2-16,-6 0 2 0,-1 6 0 15,0 0 6-15,-3 4 4 0,-3 2 3 16,2 1-2-16,-5 2-3 0,0 4-1 16,1 5 0-16,-7 1-1 0,4 12-2 0,-2-4 2 15,-2 7 0-15,2 1-1 0,0 2 4 16,2 2-2-16,0 3-4 0,6-2-1 0,-4 2 1 16,4-3 1-16,-2-1-4 0,5-2 2 15,0-3-1-15,2-2-1 0,-3-5 0 16,4-1-1-16,0-4 0 0,-1-4 0 15,2-1 2-15,4-7 1 0,-2-2-1 0,0-1-2 16,-1-5 0-16,-2-1-2 0,3-3-1 16,-6 1 2-16,2-2-1 0,-3 4 0 15,2 0 1-15,-4 3 2 0,-2-1-3 0,0 7-3 16,-1-2-1-16,2 2-2 0,-3 3 3 16,-2 2 0-16,2 4 0 0,-6 1 0 15,13 7 1-15,-7 2 1 0,0 0-1 0,4 3 5 16,-2-1-1-16,0 3 2 0,0-4-3 15,1 4-1-15,2-3 2 0,-1 3-1 16,1-5-3-16,-1 3 4 0,3-3-4 0,-2-2-1 16,-1-1-2-16,0 0-1 0,2-4 0 15,-2-2 1-15,-2 0-5 0,-1-4-4 16,1-3-8-16,-1-1-7 0,-5 0-4 16,0-3-5-16,0-2-9 0,-4-3-6 0,-2 1 0 15,-3 1-2-15,-1-1 2 0,-5 2 5 16,1 4-1-16,-4-1-1 0,0 3-2 0,-1 1-4 15,-2 4-19-15,4-1-18 0,2 3-16 16,2 3-10-16,1-1-6 0,4 2-7 16,2 2-3-16,4-3-1 0,0-3 2 15,8 7 4-15,0-4-281 0,3-1 141 0,2-2 92 16</inkml:trace>
  <inkml:trace contextRef="#ctx0" brushRef="#br0" timeOffset="273917.7334">13903 8476 722 0,'26'-2'-48'16,"-2"-3"17"-16,-7 2 16 0,-3-1 14 0,0 2 6 15,-6-2 7-15,2 4 10 0,-4-2-7 16,-6 2 6-16,15 0 10 0,-8 2 2 15,1-1 1-15,-2 5 6 0,3 0 0 16,1 1-4-16,-1 2 3 0,2 3-1 0,-1-2-7 16,-2 2 0-16,1 0-2 0,0-3 0 15,-1 0-6-15,-2 1 0 0,-1-2 1 0,1-3 26 16,0 3 26-16,-2-6 0 0,3-1-3 16,-7-1-8-16,11-7-5 0,-3-2-6 15,2-3-7-15,1-1-7 0,2-3-4 16,1 0-3-16,3-1-3 0,3 0 0 0,0 1-10 15,2 3-1-15,-1-2-3 0,2 7-2 16,0 2-2-16,-3 2-2 0,0 6 0 0,2 2-3 16,-1 1 0-16,1 7-1 0,-4 1 0 15,2 3-13-15,-2-1-10 0,-3 4-27 16,0-1-21-16,0-4-19 0,-1 3-24 16,0-5-24-16,-8 1-386 0,0-5 176 0,-6-1 116 15</inkml:trace>
  <inkml:trace contextRef="#ctx0" brushRef="#br0" timeOffset="274456.7287">15381 7879 71 0,'13'15'133'16,"1"8"7"-16,0 6-11 0,0 10-7 15,-1 4-6-15,0 3-5 0,-1-1-16 0,1 0-3 16,-5-6-7-16,1 1-9 0,0-4-4 16,-3-3-7-16,2-5-7 0,-2-1-1 15,1-3-11-15,-2-3-3 0,-1-2-1 0,0-3 4 16,0-3-4-16,-4-5-3 0,0-1-5 16,-2-6-2-16,2-1-7 0,0 0-3 0,-24-10-1 15,12 0-4-15,-5 1 1 0,-4-6-8 16,-2 7 2-16,-3-2-5 0,-2 4 3 15,1 2 2-15,1 4 3 0,0 3-2 16,-2 2 7-16,0 5 3 0,3 0 0 16,1 5 2-16,6-2 3 0,2 1 3 0,8-1 9 15,6 0 10-15,4-1 4 0,4-2 2 16,10-1 0-16,0-2-6 0,6-3-4 0,7-3-2 16,3-2-6-16,2-3-3 0,2-3-10 15,1-2-26-15,-3 0-37 0,-2-3-45 16,-4 4-44-16,-5-4-57 0,1 3-544 0,-8-6 248 15,3 5 163-15</inkml:trace>
  <inkml:trace contextRef="#ctx0" brushRef="#br0" timeOffset="275399.1222">13730 9729 44 0,'0'0'77'15,"-8"-3"-7"-15,8 3-2 0,0 0-8 0,0 0-2 16,0 0-10-16,0 0 5 0,-9-1-5 16,9 1-5-16,0 0 2 0,0 0-8 15,0 0-4-15,0 0 6 0,0 0-6 0,0 0-2 16,0 0-1-16,0 0 1 0,0 0-3 16,0 0-2-16,0 0 2 0,0 0-8 15,-6-1-3-15,6 1-1 0,0 0 0 0,0 0-1 16,0 0 1-16,0 0-10 0,0 0 0 15,0 0 6-15,0 0-4 0,0 0 0 16,0 0 1-16,0 0 0 0,0 0-3 16,0 0 0-16,0 0-3 0,0 0 4 0,0 0-4 15,0 0-1-15,0 0 2 0,0 0 0 16,0 0-5-16,0 0 4 0,0 0 3 0,0 0-1 16,0 0-1-16,0 0 4 0,0 0-5 15,0 0-13-15,0 0 17 0,0 0-9 16,0 0 1-16,0 0 5 0,0 0-4 15,0 0 1-15,0 0 0 0,0 0-4 0,0 0 2 16,0 0 2-16,0 0-2 0,0 0-5 16,0 0-4-16,0 0-10 0,0 0-11 15,0 0-10-15,0 0-12 0,0 0-18 16,0 0-241-16,0 0 106 0,0 0 71 0</inkml:trace>
  <inkml:trace contextRef="#ctx0" brushRef="#br0" timeOffset="276394.5676">13540 9599 83 0,'0'0'86'0,"0"0"-6"0,0 0 2 16,-4-4-9-16,4 4 0 0,0 0-1 16,0 0-3-16,0 0-9 0,0 0-1 15,0 0-7-15,0 0 6 0,0 0-15 0,0 0-2 16,0 0-7-16,0 0 1 0,0 0 1 15,2 19-1-15,-2-5 2 0,2 1-3 16,0 4-5-16,0 0 6 0,0 6-14 16,2 0 5-16,0 1-6 15,-1-1 6-15,1 0-5 0,0 0-4 0,1-4 2 0,-3-5 2 16,2 3-3-16,-2-1-1 0,2-3 11 0,-2 1 5 16,0-6 23-16,2 0 20 0,-4-2-1 15,0-5-11-15,0-3-4 0,0 0-8 16,-4-17-4-16,0 3-7 0,2-5-4 15,-2-9-4-15,0 0-8 0,-3-8 1 0,3-3-5 16,0 2-1-16,-1 0-3 0,1 6-2 16,0 5 0-16,0 1-5 0,2 6-4 15,0 2-1-15,2 6 2 0,0 3-4 16,2 6 1-16,-2 2 0 0,0 0 0 0,23 18 1 16,-10-7-3-16,3 2 2 0,6 0 1 15,-1 1 1-15,9-1-4 0,-5-1 4 0,2-5 0 16,3-3-3-16,-1-2 3 0,1-4 0 15,-2-6-2-15,-1-6 0 0,-1-2 3 16,-3-7-6-16,-2-6 0 0,0-7 3 16,-6 4 0-16,-2-4-2 0,-5-2-4 0,0 1 3 15,-4 7 0-15,0 0 2 0,-2 4-2 16,-2 2 5-16,2 3-3 0,-2 4-1 16,-2 5 1-16,2 6-1 0,0 6 1 0,0 0 1 15,-4 24-2-15,2-4 0 0,2 11-1 16,0 7 4-16,2 2-2 0,2 4 0 15,0 5 0-15,2 1 3 0,-2-1-1 0,4 3 1 16,-1-5 1-16,2 2-10 0,-3-8-41 16,-2-1-29-16,7-2-35 0,-1-1-24 15,3-5-22-15,0-4-29 0,1-9-378 16,4-4 191-16,-2-7 126 0</inkml:trace>
  <inkml:trace contextRef="#ctx0" brushRef="#br0" timeOffset="277332.6076">14507 9740 33 0,'0'0'82'16,"0"0"-2"-16,-2 17-5 0,2-7-3 0,0-1-3 15,0 2-6-15,4 1 3 0,0 3-8 16,2-1 6-16,1-3-1 0,4 0 7 0,1-1 2 16,3-2 2-16,2-2 0 15,2-1 1-15,-1-3-1 0,0-4 2 0,1-1-1 16,-4-2-1-16,0-3 1 0,-3-1 0 15,0-2-3-15,-6-3-3 0,-6 1-3 0,-2-2-8 16,-4 0-7-16,-8 0-2 0,-2-1-7 16,-6 5-2-16,-3-1-4 0,-1 4-4 15,-1 2-4-15,-1 0-3 0,3 1-1 16,4 4-2-16,2-4-5 0,4 5-1 0,2 0-1 16,7 3 0-16,6-3-3 0,0 0 2 15,0 0-4-15,0 0-1 0,43-5-1 0,-21 0 2 16,6-1-3-16,0-1 1 0,-1 1-6 15,3-1 2-15,-3 1 1 0,-1 1-3 16,-6 1 2-16,2 1-2 0,-3 0-1 16,-2 3-2-16,0 2 0 0,0 2 4 0,-4 3 0 15,-1 1 1-15,1 0-2 0,-2 4 4 16,-1-1-6-16,1 0 2 0,-1-2 2 0,1 1-1 16,0-2 0-16,-1-1 1 15,0-1 1-15,4-1-2 0,-2-1 1 0,-2-4-3 16,5-2 2-16,0-2 0 0,-2 1 0 15,1-4-1-15,0-4-2 0,-2 0 2 0,3-3 0 16,-4 0-4-16,-1 0 2 0,1 0-2 16,-5 3 3-16,2 0-3 0,-1 1 2 15,0 5-2-15,-1-1-3 0,-2 2 2 16,-4 4 1-16,0 0 0 0,12 11-2 0,-8-3 4 16,3 2-3-16,0-1 4 0,1 3-2 15,-2-4 3-15,3 3 0 0,1-2 0 0,1-4 0 16,-2 1-1-16,3-1 3 0,0-5-4 15,2-5 4-15,-2 2-3 0,3-5 4 16,-2-3-3-16,2-3 0 0,-3-3-1 16,-2-2-4-16,2 2 2 0,-4-2 1 15,-2 4-5-15,2 2 1 0,-1-1-1 0,-1 4-1 16,1 1-7-16,-1 3 2 0,3 3 2 16,-1 3 0-16,4 2 1 0,4 1 2 0,-2 3 2 15,3 1 0-15,2 5 0 0,0 0-3 16,1 1 3-16,-2 2-6 0,0 0-2 15,-4 2 3-15,-1 2-4 0,-7-1 0 0,1-4 7 16,-5 4 2-16,-2 0-6 0,-5-5 5 16,1 2 1-16,0-6 0 0,0 1-2 15,-1-4 4-15,3-3-1 0,2-3-1 16,0 0 1-16,0 0 1 0,0 0-2 0,17-19-1 16,-6 8 1-16,2-4 1 0,1-2-5 15,2-1 7-15,-2 0-2 0,1-1 2 0,0 3-3 16,-2 1 5-16,-1-1 0 0,-2 3 6 15,0 2 10-15,-2 3 4 0,-4-2 4 16,2 7-5-16,-4-1 2 0,-2 4-1 16,0 0-4-16,0 0 0 0,2 13-3 0,-2-5 0 15,2-1-3-15,3 3 1 0,1-1 1 16,5 1-2-16,-1 0-1 0,7 1 0 16,3-3-1-16,2-1 1 0,6-1 1 15,0-3-3-15,-1-3-20 0,-1 2-41 0,-1-4-29 16,-2 1-43-16,0-1-54 0,-5-4-495 15,-2 1 229-15,-7-1 151 0</inkml:trace>
  <inkml:trace contextRef="#ctx0" brushRef="#br0" timeOffset="277662.2381">13495 8882 88 0,'83'-19'100'0,"6"0"-8"0,10 0-10 16,20-3-5-16,-18 7-6 0,1-1-6 15,-2 3-9-15,-5 1-5 0,-8 3-2 0,-17 2-5 16,-15 1-4-16,-11 2-7 0,-4 1-1 16,-9-2-5-16,-1 4 0 0,-6-4 2 15,-3 5-6-15,-5-1-8 0,-4 1-25 0,-6 0-22 16,-6 0-26-16,0 6-21 0,0-6-201 16,-10 9 95-16,0 1 63 0</inkml:trace>
  <inkml:trace contextRef="#ctx0" brushRef="#br0" timeOffset="277974.404">14575 10603 124 0,'21'2'179'0,"5"-2"-3"16,5-4-6-16,17-5-4 0,8-7-9 0,20-7-7 16,6-4-7-16,1-3-7 0,23-12-10 15,2 6-8-15,-5-2-9 0,-16 8-11 16,-4 4-9-16,-5-4-9 0,-7 7-8 0,-19 6-6 16,-11 4-7-16,-10 1-6 0,-6 5-1 15,-2-1-4-15,-5 2-8 0,-4 1-9 16,-3 3-22-16,-4 0-39 0,-3 0-38 0,-4 2-45 15,6 6-45-15,-6-6-39 0,-2 8-444 16,2-8 218-16,-4 7 143 0</inkml:trace>
  <inkml:trace contextRef="#ctx0" brushRef="#br0" timeOffset="280596.406">12386 11247 48 0,'0'-8'149'0,"-2"2"-10"15,2 1-17-15,-2 1-8 0,2 4-10 0,0 0-2 16,2 17-5-16,0 0-5 0,2 12-8 15,-2 10-4-15,3 6-6 0,-3 8-5 16,0 4-5-16,2 2-9 0,-4 2-5 16,3 0-6-16,-6-1-3 0,1 1-5 0,-2-7-1 15,-1-4-2-15,1-9 0 0,-2 0 9 16,0-9 3-16,0-5-1 0,-3-2 1 0,0-5-2 16,1-8-7-16,-2-4-4 0,-1-7-5 15,11-1-4-15,-24-18-4 0,16 0-2 16,0-1-2-16,2 0-1 0,4 0-4 15,-1 2 0-15,3 4-3 0,3 0-1 0,1 5 1 16,0 2 0-16,4 6 2 0,-8 0-1 16,21 14 2-16,-4 0 1 0,4 8-5 15,3 0 0-15,8 5 0 0,-1-2 3 0,7-2-1 16,2-2 1-16,5-2 1 0,1-6 0 16,3-4-1-16,-3-3 8 0,-3-7 5 15,1-4 0-15,-3-4 8 0,1-8 4 0,-4-4 6 16,-6-6 0-16,-7-3 2 0,-5-7-2 15,-10 1-8-15,-6-6 0 0,-6-3-4 16,-8-8-7-16,-14-21-2 0,-6 3-4 16,-7 6-1-16,-8 7-3 0,1 4-1 0,-3 10 0 15,-4 7-4-15,4 11-1 0,5 9-1 16,-1 8-4-16,1 3 0 0,-4 3 0 16,-1 7-4-16,3 2-5 0,-3 9-10 0,3 0-12 15,8 5-11-15,9 1-16 0,7 1-14 16,10-1-19-16,6-2-25 0,6 0-26 15,8 3-27-15,5-3-24 0,12-1-410 16,5-4 205-16,2-3 135 0</inkml:trace>
  <inkml:trace contextRef="#ctx0" brushRef="#br0" timeOffset="281294.2399">13267 11565 35 0,'0'18'133'0,"0"0"-8"0,0 1-2 15,2 8-3-15,0-1-9 0,0 1-9 16,2-1-11-16,2 1-4 0,4 1-9 16,0-4-3-16,0-1-13 0,3-2 3 0,0-4-3 15,4-2-4-15,-3-5 0 0,2-3-2 16,0-5 5-16,1-4-4 0,-2-3-1 0,0-3 6 16,-3-2-1-16,2-3-6 0,-6-2-3 15,-4-2-8-15,0-1-4 0,-4 0 0 16,-4-1-6-16,-2-3-9 0,-7 3 0 15,-4 4-4-15,-2 4-2 0,-5 1-4 0,-2 5-3 16,-2 1-4-16,-2 6-9 0,-1 1-10 16,1 1-15-16,4 4-4 0,3 1-8 15,5 2-5-15,6 2-4 0,8-2-6 0,4 1-5 16,8-3-1-16,8-2 10 0,9 1-3 16,5-2 12-16,6-6-3 0,8 0 4 15,9-6 5-15,2-4 6 0,-1-1-2 0,-1-3 8 16,-1 0 5-16,-6-2-2 0,-1-1 3 15,-7-2 27-15,-7 6 14 0,-7-1 6 16,-4 1 5-16,-2 0 3 0,-6 3 4 16,-3-1-1-16,-5 3-1 0,-4 4 1 15,0 4-7-15,0 0 3 0,0 0 4 0,0 0 3 16,-27 10 3-16,18-1-4 0,-2 3 3 0,1-1-5 16,4 5-1-16,0-1 0 0,1 2-2 15,5 0-4-15,0 2 0 0,5 0 0 16,1 4-1-16,2 2-1 0,4 3-2 15,4 1-5-15,-2 0-2 0,3 1 0 0,3 2-3 16,-4-1 0-16,4 6-2 0,-6-6-2 16,-1 2 0-16,0 1-2 0,-5 0 2 15,-4 1 2-15,-4-5 2 0,0 2 6 0,-8 1-1 16,-3-3 0-16,-4-3-2 0,-5-2 0 16,-6-5 5-16,-2-2-3 0,-3-5 4 15,1-7-1-15,2-3 1 0,1-6-1 16,1-3-2-16,6-1-3 0,0-6-9 0,8-5 3 15,3-3 0-15,5-2-7 0,6-4 0 16,7 1 0-16,1-6-2 0,10-7-2 0,0 4-4 16,2-2-11-16,1 3-14 0,-5 5-21 15,2 4-19-15,-2 3-22 0,-2 3-15 16,1 1-24-16,-5 2-23 0,3 1-17 0,-2 5-22 16,-1-1-532-16,-1 4 244 0,0 0 160 15</inkml:trace>
  <inkml:trace contextRef="#ctx0" brushRef="#br0" timeOffset="283853.9243">13192 12841 64 0,'-12'-2'93'0,"0"0"9"0,0 2 2 0,0-1 0 16,-1 1-2-16,1 0 1 0,-4 0-6 16,-2 1-5-16,-2-1 1 0,4 2-2 15,-5 0 1-15,1-2 5 0,4 2 1 0,0-2-1 16,4 0-10-16,0-2-9 0,1 2-8 16,2-4-7-16,7 1-4 0,4-4-2 0,9-5-4 15,8-6-1-15,17-4-1 0,19-14-3 16,15-5 0-16,19-8-2 0,8-3-5 15,4 2-4-15,2 1 0 0,2 2-1 16,-1 4-5-16,-4 0-3 0,-19 9-1 0,2 3-2 16,-8 1-2-16,-3 3-2 0,-7 2-1 15,-14 4-7-15,-11 7 0 0,-6-3 0 16,-2 7-1-16,-5-2-1 0,-3 2-3 16,-2 1 0-16,0 2-1 0,-5-2-1 0,-3 4-6 15,2-1-5-15,-4 1-13 0,-2-1-18 16,0 2-23-16,-4 0-18 0,-2 3-20 0,-4 1-15 15,0 0-10-15,0 0-20 0,0 0-14 16,-26 1-434-16,10 3 201 0,-6 6 132 16</inkml:trace>
  <inkml:trace contextRef="#ctx0" brushRef="#br0" timeOffset="284202.8625">12901 12371 123 0,'14'-18'128'0,"12"-2"-3"16,9-7 0-16,23-9-1 0,11-2-4 15,24-5-2-15,6-5-7 0,2 7-1 16,2-1-11-16,6 4-4 0,2 4-9 0,-2-1-11 15,-20 9-8-15,0 2-4 0,-12 8-8 16,-15 3-8-16,-13 1-2 0,-7 5-9 0,-6-1 1 16,-7 2-3-16,-1 3-6 15,-2-1 0-15,-7 0-3 0,-3 4-2 0,-2 0-6 16,-6 0-14-16,-2 4-13 0,-6-4-24 16,-2 7-17-16,-4-1-7 0,-2 0-16 0,-4 1-6 15,-2 1-8-15,1 1-11 0,-4-1-8 16,4 0-21-16,-1-1-287 0,-2 1 141 15,2 1 94-15</inkml:trace>
  <inkml:trace contextRef="#ctx0" brushRef="#br0" timeOffset="289662.7129">15188 11315 66 0,'22'-9'111'15,"-12"3"-6"-15,6-3 2 0,2-7-12 16,6-2-1-16,5-11 2 0,5-3-6 0,17-17-2 16,-3-4-2-16,1-6-5 0,-3-1-5 15,-3-3-5-15,-5-2-2 0,-10 2 3 16,-9 11 10-16,-9 7 4 0,-7 9 0 0,-3 7-5 16,-9 3-7-16,-2 2-7 0,-5 9-5 15,-6 4-8-15,1 8-5 0,-6 4-6 16,-3 4-2-16,-3 8-3 0,0-1-1 0,3 6-7 15,8 1-3-15,4-1-1 0,8 4-5 16,2-1-2-16,6 0 1 0,6-2-3 16,4 3-1-16,7 3-1 0,4 0 0 0,7-2 0 15,-1 2-4-15,-2-3 4 0,2 0-2 16,1 2-3-16,-3-3 3 0,-1 1 7 16,-4 0 6-16,-2-3 10 0,-4 0 2 0,-4 2 3 15,-4-4-7-15,-1 0-2 0,-6 3 0 16,-3-4-5-16,-2 4-2 0,-2-6 0 15,-6 2-4-15,2-1-3 0,-1-3 0 0,0-5 0 16,0 1-4-16,3-1-4 0,-2-3-1 16,4 0-9-16,2-2-16 0,0-2-24 15,8 0-29-15,-14-6-25 0,12 2-30 16,2 4-29-16,2-9-19 0,2 3-23 0,6 0-476 16,0-1 229-16,2-1 150 0</inkml:trace>
  <inkml:trace contextRef="#ctx0" brushRef="#br0" timeOffset="291752.7298">15398 10666 6 0,'6'-10'126'15,"1"3"-13"-15,-2-1-4 0,-1 2-4 0,0 3-13 16,-2-3 0-16,0 2 1 0,-2 4 12 16,8-2 13-16,-8 2 0 0,8 12-4 15,-3 3 0-15,-1 4 0 0,1 8-4 0,1 6 2 16,0 8-8-16,-2 3-6 0,1 7-8 16,-1 6-8-16,0 2-17 0,2 19-7 15,1-13-6-15,-3-10-3 0,1-1-4 0,-3-11-6 16,2-4-1-16,0-1-4 0,-2-10 3 15,-2-1 5-15,4-2 3 0,-2-7 10 16,-2-4-3-16,0-6-2 0,0-8-7 0,0 0-4 16,-2-23-4-16,-2 0-5 0,0-15-3 15,-2-9-4-15,4-11-3 0,-5-20-4 16,0-6-3-16,5 2-3 0,-2 1-1 0,4 12-1 16,0 14 0-16,0-1-2 0,2 12 0 15,-2 6-3-15,0 6 0 0,2 3 0 16,-2 7-3-16,2 4 3 0,0 7 3 0,8 5 7 15,0 8 6-15,2 6 4 0,8 9 5 16,3 8-9-16,5 10-2 0,8 21 3 16,4 3-5-16,-3 2-1 0,1-1 0 15,-1 3-1-15,-3-5 0 0,0 1-1 0,-9-12-7 16,-6-5-7-16,2-5-15 0,-7-5-8 16,0-1-13-16,-4-3-12 0,1-3-11 0,-5-3-12 15,-4-8-21-15,-2 0-20 0,-2-4-9 16,0-2-9-16,-7-5-3 0,1-2 8 15,-4-2 9-15,-4-1 11 0,-2-4 13 16,-2 3 10-16,-5-3 15 0,-1-1 5 0,2 1 17 16,-4 0 17-16,5-3 12 0,-3 2 7 15,7 1 6-15,4 0-3 0,3-3 6 0,3-1 3 16,5 1-3-16,4-4 4 0,6-1 4 16,7-2-2-16,3-2 1 0,8-3-2 15,6 0 1-15,3-4 0 0,3 0-2 16,3-1 5-16,-1 1 0 0,-2-2 7 0,2 3 5 15,-5 1 5-15,-5 2 15 0,-2 2 4 16,-3 2 7-16,-4 3 12 0,-2 2 13 0,-3 1 6 16,0 4 2-16,-6 1-6 15,0 3-7-15,-4 5-5 0,-4-2-7 0,7 12 3 16,-5 5-2-16,0 2-3 0,2 5-1 16,-2 2-4-16,0 10-2 0,3 3-7 0,1 0-2 15,1 3-6-15,-1-1 1 0,0-3-4 16,2 0-3-16,-1-2-3 0,-2-10-2 15,-1 2-2-15,2-6 0 0,-2-5 4 16,-2-3 1-16,-2-6-4 0,0-5-1 0,0-3-4 16,0 0 0-16,-14-28-3 0,4 7-3 15,2-10-4-15,0-2 3 0,0-2-6 0,4-2 0 16,1 0 0-16,3 4-2 0,3 0 2 16,3 0-3-16,0 5 1 0,0 4 0 15,0 1-2-15,4 6-2 0,0 2 0 16,-2 5 4-16,3 2 0 0,-1 7-2 0,1 1-1 15,-2 4 3-15,1 3 4 0,-2 2-4 16,0 3-1-16,0 1 3 0,-4 1-4 0,0 1 3 16,-2 0 0-16,-4-2-8 0,0-1-6 15,-2 0-4-15,0-4-7 0,-2 0-5 16,2-2-11-16,-2-3-10 0,6-3-3 16,0 0-2-16,-8-11 1 0,8 1 6 0,2 0 4 15,2-4 2-15,4-2 3 0,2 0 4 16,2-3 3-16,-2 4-1 0,1 1 7 15,0 1 3-15,-3 4 2 0,1 2 5 0,-1 0 1 16,0 5 7-16,-8 2 8 0,16 6 6 16,-10 1 2-16,2 7 3 0,-2-1 3 15,0 2-2-15,-1 4 5 0,4 2-1 0,-5 2-4 16,0 0 2-16,0 0-2 0,0-3 2 16,-1-6 11-16,1 4 4 0,-2-5 3 15,-2-4-1-15,0-3-5 0,-4-4-2 0,4-2-5 16,0 0-2-16,-15-17-2 0,9 1-4 15,-1-2-1-15,0-7-1 0,5-3-2 16,0 0-4-16,0 0 1 0,6-3 0 0,1 3-2 16,2 1 0-16,1-2-1 0,0 6-1 15,3 1 2-15,-1 1-1 0,-1 5-3 16,2 5 2-16,-1 2-1 0,2 1 2 0,-2 6 1 16,0 2 0-16,-10 0 0 0,17 12 1 15,-11-1 3-15,-2 2-5 0,0 2-4 16,-1 2-11-16,-6 1-14 0,1 1-20 0,-2-1-17 15,-4-4-25-15,-1 2-22 0,1-5-17 16,2-2-13-16,-3-3-15 0,2-2-9 16,1-6-9-16,6 2-5 0,-6-15-422 0,4 2 204 15,4-8 135-15</inkml:trace>
  <inkml:trace contextRef="#ctx0" brushRef="#br0" timeOffset="292091.6472">16605 10474 416 0,'6'-37'-7'0,"-1"8"14"0,1 7 9 0,-2 5 4 16,0 4 16-16,0 6 29 0,0 4 20 15,-4 3 8-15,0 0 3 0,10 19 6 0,-6 0 2 16,0 2 0-16,0 7-3 0,2 5-7 16,0 2-2-16,1 2-8 0,-1 3-8 15,3-1-4-15,1-2-8 0,1-3-12 16,1 2 0-16,2-7-7 0,-2-2-3 0,0-4-3 16,4-6-2-16,0-2-3 0,-1-5-5 15,0-4-1-15,-2-4-3 0,1-2-6 0,0-4 0 16,-2-2 0-16,1 0-2 0,-3-1 2 15,-1-1 14-15,-3 3 17 0,1 0 7 16,-1 1-2-16,-6 4-1 0,4-1-5 16,-4 1-2-16,0 0 1 0,-2 13 3 15,0-5-10-15,2 1-3 0,0 3-5 0,2-3-2 16,2 5-5-16,4-1 0 0,6-2 3 0,0 0-7 16,7 1-6-16,3-3-9 0,3-3-25 15,2 0-24-15,1-2-27 0,0 1-29 16,-3-5-26-16,-3 1-25 0,-1 0-16 15,-4 1-20-15,-4 2-516 0,-7 1 239 0,-2 0 157 16</inkml:trace>
  <inkml:trace contextRef="#ctx0" brushRef="#br0" timeOffset="292354.1821">15933 11666 33 0,'-69'28'184'15,"3"-3"8"-15,19-5-5 0,11-8-19 0,11-1-15 16,13-8-5-16,7-3 1 0,5 0 3 15,26-14-6-15,14-4-3 0,30-14-11 16,30-12 2-16,7-4-2 0,10-3-4 16,4-6-9-16,8 9-8 0,4-2-7 0,1 4-13 15,-3 4-10-15,-7 5-8 0,-7 0-7 16,-28 13-5-16,-9 0-8 0,-8 6-7 0,-19 2-1 16,-12 7-6-16,-10-1-4 0,-4 4-4 15,-6 3-12-15,-3-2-13 0,-8 5-18 16,-2 0-30-16,-8 0-29 0,2 8-27 15,-2-8-28-15,-20 13-30 0,-2-1-26 0,-11 4-23 16,-11 2-567-16,-29 9 263 0,-3 7 173 16</inkml:trace>
  <inkml:trace contextRef="#ctx0" brushRef="#br0" timeOffset="292572.6523">15852 11858 78 0,'8'-4'135'0,"-8"4"4"16,49-18-3-16,-5 0 4 0,27-8-8 15,10-7 4-15,21-5-1 0,6-5-1 16,4 2-2-16,4 0-9 0,1 3-10 0,-5 2-10 16,-21 10-13-16,-9 3-9 0,-7 3-8 15,-23 6-8-15,-9 3-7 0,-9 1-6 16,-6 6-10-16,-10 1-15 0,-3 1-25 0,-2 4-27 16,-4-1-28-16,-3 5-22 0,-6 0-18 15,0 3-15-15,-2-1-14 0,-5 2-21 16,1-1-370-16,-5 1 175 0,3 3 114 0</inkml:trace>
  <inkml:trace contextRef="#ctx0" brushRef="#br0" timeOffset="342226.136">11933 3766 128 0,'0'0'148'0,"0"0"-12"16,0 0-4-16,-8 4-4 0,8-4-6 16,0 0-7-16,0 0-5 0,0 0 1 0,0 0-1 15,21 3-1-15,-3 0-6 0,8-3-1 16,11 1-3-16,13-2-5 0,18 1 1 0,32-3-1 16,13 0-4-16,34 0-4 0,11 0-1 15,8 3-3-15,1-5-2 0,2 3-1 16,1-3-3-16,-4 5-2 0,0-1-1 0,-5 2-8 15,-1 1-2-15,-5 3-7 0,-7-1-6 16,-11 0-1-16,-26 5-5 0,-1-3-6 16,-10 3-2-16,-5 3-4 0,-4-3-1 0,-6-2-5 15,-18 1-3-15,-12-1-1 0,-2-1-4 16,-8 0-2-16,-5-2 0 0,-3 2 0 16,-5-3-3-16,-4-1-1 0,-1 2 0 0,-5-1-3 15,-4 0-2-15,0-1-12 0,-3-1-19 16,-3 2-24-16,-1-3-43 0,-2 0-44 15,-9 0-44-15,0 0-33 0,0 0-29 0,-20-9-569 16,1 8 276-16,-9-5 181 0</inkml:trace>
  <inkml:trace contextRef="#ctx0" brushRef="#br0" timeOffset="342546.4321">12560 4074 8 0,'-32'8'122'0,"13"-4"-7"0,9 3 0 16,12-1-4-16,12 0-4 0,23 3-3 0,21-2 2 15,51 7-8-15,45-3 7 0,20 2 2 16,10-2-6-16,9-2 5 0,5-2-8 0,50 5-2 16,-53-1-3-16,-5-1-3 0,-8 0-6 15,-11-1-8-15,-11 3-3 0,-11-5-7 16,-13 3-6-16,-26-3-6 0,-6 1-1 0,-9 0-5 15,-10 0-4-15,-15-5-3 0,-17 3-5 16,-9-4-2-16,-4 2-5 0,-6-3-2 16,-5 2 0-16,-1-2-4 0,-6 1-2 0,-3-1-2 15,-3 2 0-15,2-1-5 0,-4-2-13 16,-4 0-25-16,4 0-41 0,-6 2-49 16,-2-1-48-16,-6-1-575 0,0 0 251 15,0 0 165-15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43:42.709"/>
    </inkml:context>
    <inkml:brush xml:id="br0">
      <inkml:brushProperty name="width" value="0.05292" units="cm"/>
      <inkml:brushProperty name="height" value="0.05292" units="cm"/>
      <inkml:brushProperty name="color" value="#FF0000"/>
    </inkml:brush>
  </inkml:definitions>
  <inkml:trace contextRef="#ctx0" brushRef="#br0">17191 11809 178 0,'-6'-6'274'0,"-2"0"-3"0,3 3-15 0,-2-1-16 16,5 0-26-16,-4 2-21 0,6 2-15 15,-6 10-2-15,4 5-1 0,0 13-3 16,0 13-6-16,0 9-10 0,4 11-8 16,2 22-14-16,-2 3-10 0,4-1-18 0,-2-1-7 15,2 0-5-15,-3-2-14 0,1-16-3 16,-1-9-5-16,-1-1-10 0,-2-10 1 0,2-6-10 16,-2-8-8-16,2-1 0 0,-2-9-4 15,-2-4-2-15,0-9-7 0,-3-6-5 0,-2-6-2 16,-1-12-1-16,-2-16-5 0,-5-15 6 15,-2-28-8-15,-2-14-5 0,-5-22-5 16,6-7-1-16,2 0-6 0,6 22 2 0,8 1 1 16,4 7-3-16,2 9-2 0,4 14 2 15,2 13 6-15,2 7-8 0,7 6 1 16,0 8-3-16,2 3 3 0,5 8 2 16,-3 6 1-16,4 5-2 0,1 6 4 0,-1 4-3 15,-1 6-1-15,1 5 0 0,-1 6 2 16,-4 6-3-16,-6 1 4 0,-1 6-2 0,-7 4 0 15,-3 1 2-15,-8 1-4 0,-1 2 1 16,-9 3-1-16,-3 2 2 0,-6-5-2 0,1-2-2 16,-4-4-14-16,6-5-9 0,-3-4-11 15,6-2-20-15,-1-7-24 0,2-2-31 16,2-4-37-16,3-4-38 0,1-3-36 16,5-1-28-16,4-2-26 0,0 0-649 0,0 0 315 15,9-18 208-15</inkml:trace>
  <inkml:trace contextRef="#ctx0" brushRef="#br0" timeOffset="250.5503">17795 11818 115 0,'0'0'235'16,"0"0"5"-16,10 6 1 0,-8 2-8 15,0 3-13-15,-4 6-18 0,0 2-12 0,2 3-10 16,-2 5-13-16,0 4-13 0,2 0-11 15,-2 1-18-15,2 0-10 0,0 3-10 16,0 1-7-16,0 1-12 0,2 3-10 16,-2-9-4-16,2 0-13 0,0-1-6 0,-2 1-15 15,2-4-20-15,0-1-26 0,0-4-30 16,-2-4-34-16,2 1-34 0,-2-3-36 16,2-3-36-16,1-3-41 0,-3-5-598 0,4-3 278 15,-4-2 183-15</inkml:trace>
  <inkml:trace contextRef="#ctx0" brushRef="#br0" timeOffset="921.8077">18797 11599 49 0,'-4'-3'227'0,"4"3"-6"0,0 0-15 16,-16 11-13-16,9 0-5 0,-4 8-8 16,3 4-4-16,-5 4-9 0,3 5-8 15,-3 2-12-15,0 3-12 0,3 1-13 0,0-2-12 16,-2 1-10-16,2 1-9 0,2-5-8 15,-3 0-10-15,2-6-6 0,3-5-8 0,0 0-5 16,1-4-7-16,1-3-5 0,2-5-3 16,2-7-5-16,0-3-3 0,0 0-4 15,17-22-4-15,-6-2-2 0,-3-9-1 16,5-11-4-16,-1-8-3 0,2-17-1 16,-2-4 0-16,-4 12-2 0,1 8-3 0,-3 5 3 15,1 8-4-15,-1 6 7 0,0 4-2 16,-1 3 2-16,-1 6 3 0,2 5 14 0,2 9 15 15,1 3 9-15,2 10-2 0,1 5 2 16,3 8-3-16,2 7-3 0,-2 7-2 16,6 7 0-16,-4 4-4 0,7 21-6 15,-6-11-1-15,3 8-5 0,-1-8 2 0,-6-7-2 16,2 0-11-16,-4-3 1 0,3 2 0 16,-2-4-3-16,-3-5-10 0,1-1-8 0,-1-4-15 15,-2-5-20-15,-1-3-31 0,0-3-33 16,-1-4-34-16,-2 0-35 0,2-4-34 15,-2-2-31-15,0-6-39 0,-1-3-649 0,1-2 313 16,-4 0 207-16</inkml:trace>
  <inkml:trace contextRef="#ctx0" brushRef="#br0" timeOffset="1372.2827">19295 11866 137 0,'3'-4'198'16,"1"2"21"-16,-4 2 18 0,8 12 1 15,-2 1-6-15,0 3-8 0,1 9-16 16,1 5-11-16,1 4-18 0,-3 4-12 0,3 0-15 16,1 11-11-16,0 1-18 0,2 0-11 15,-4 3 1-15,2-2-13 0,-1-1-9 16,-3 2-8-16,1-5-20 0,-1-5-11 16,-2-2-12-16,0-4-20 0,-1-7-12 0,-1-5-14 15,0-3-8-15,-2-8-13 0,0-5-7 16,-2-6-6-16,2-2 3 0,-7-19 4 0,1-4 3 15,-2-10 1-15,-6-17 2 0,-4-25 2 16,-4-3 1-16,2 0 5 0,0 2 13 16,5 2 8-16,3 12 11 0,4 11 10 0,4 7 6 15,-2 5 1-15,6-2 5 0,6 5-3 16,-2 7 1-16,2 3-1 0,4 3-1 16,3 4-2-16,4 6 1 0,0 2 3 15,2 4-5-15,0 3-1 0,0 4 3 0,-2 6 2 16,0 2-6-16,2 3-2 0,-4 4-4 15,-5 5 1-15,-2 2-5 0,-3 3 1 0,-5 0-2 16,-2 4-2-16,-5-3 1 0,-3 5-4 16,-2-3 2-16,-4 3-4 0,2-7-9 0,-3 1-20 15,-1-5-20-15,4-4-26 0,0 0-32 16,0-7-35-16,4-2-43 0,2-1-37 16,3-1-41-16,1-5-643 0,4 0 306 15,0 0 201-15</inkml:trace>
  <inkml:trace contextRef="#ctx0" brushRef="#br0" timeOffset="1648.5503">19754 11994 56 0,'11'-3'163'15,"-1"3"9"-15,1 3 6 0,-2-1 0 16,1 1-4-16,2 3 0 0,0 4-5 0,-2 1-7 16,-2 2-9-16,3 6-3 0,-5 2-7 15,1 2-8-15,-3 3-10 0,-2 2-3 0,0 0-4 16,-2 0 0-16,0-1-6 0,0 2-1 15,0-8 9-15,3 2-9 0,-1-4-9 16,4-3-3-16,0-1-10 0,6-2-11 16,4-7-6-16,5-4-7 0,2-2-4 15,8-5-6-15,8-4-11 0,-1-2-5 0,8-7-10 16,-3 3-11-16,-1-4-22 0,-2 0-22 16,-8 4-26-16,-3-2-31 0,-1 1-33 15,-8 3-36-15,-1 2-38 0,-5 1-43 0,-3 1-36 16,-4 2-605-16,-1 1 297 0,-4-2 196 15</inkml:trace>
  <inkml:trace contextRef="#ctx0" brushRef="#br0" timeOffset="2211.8818">21060 11564 157 0,'-2'-6'280'0,"0"1"1"0,2 5 2 16,0 0-1-16,0 0-11 0,-4 23-12 15,4-3-15-15,0 2-17 0,0 7-11 16,0 5-13-16,2 6-13 0,-2 3-14 16,0 0-15-16,2 4-17 0,-2-3-13 0,2 2-15 15,0-1-9-15,-2-4-11 0,0 2-7 0,0-2-13 16,-2-2-9-16,2-1-11 0,-4-1-7 15,2-7-18-15,-1-5-14 0,1-2-7 16,0-2-18-16,0-4-11 0,2-3-12 16,-2-6-18-16,0-2-7 0,2-6-6 0,0 0-12 15,0 0-9-15,-4-31-8 0,2 5-6 16,2-6-5-16,-2-10-3 0,0-3 5 0,2-12 6 16,0-1 11-16,-2-3 6 0,0 0 11 15,0 2 9-15,2 4 18 0,2 2 8 0,-2 8 23 16,2 4 19-16,2 5 17 0,-4 7 13 15,0 3 8-15,0 3 3 0,2 3 0 16,0 6 9-16,2 2 18 0,4 9 7 16,3 3 6-16,2 4 0 0,2 7 0 0,3 6-2 15,4 4-2-15,-1 5-8 0,4 9-6 16,3 2-3-16,5 16-8 0,2 3-7 16,-3 1-4-16,-8-9-6 0,-2-6-5 15,-1-1-4-15,0 1-5 0,-2 1-2 0,-1-5-3 16,-4-5-8-16,-1 1-9 0,0-6-13 15,-3-4-17-15,-1 1-13 0,-1-4-26 0,0-2-18 16,-1-3-25-16,-3-3-28 0,1-3-37 16,-3-6-35-16,0 1-38 0,0-5-24 0,-2 0-25 15,0 0-681-15,0-18 330 0,0 8 217 16</inkml:trace>
  <inkml:trace contextRef="#ctx0" brushRef="#br0" timeOffset="2428.2991">21750 11843 23 0,'6'-2'211'16,"1"2"5"-16,-7 0 12 0,11 10 7 16,-5-1 4-16,-2 9-1 0,5 2-10 15,-1 4-11-15,2 10-20 0,4 0-15 0,-2 2-20 16,0 6-15-16,2 4-12 0,-4 2-21 16,1 1-18-16,-1 2-27 0,-3 2-32 15,-1-2-32-15,-2-1-42 0,-1-8-39 16,-3-2-31-16,2-7-26 0,0-5-10 0,-4-3-19 15,0-6-21-15,-1-4-29 0,-1-9-443 16,0-4 222-16,4-2 148 0</inkml:trace>
  <inkml:trace contextRef="#ctx0" brushRef="#br0" timeOffset="2682.5392">21633 11837 157 0,'-4'-32'189'0,"2"8"-3"0,4 1-2 15,2 2 7-15,4 3 3 0,4 5-5 16,5 1-9-16,4 3-13 0,6 2-13 15,3 1-14-15,2 2-15 0,4 2-11 0,0 4-11 16,2 2-11-16,-2 3-10 0,0 3-6 16,-4 2-5-16,-5 6-6 0,-1 2-3 0,-8 3-8 15,-4-2 1-15,-8 3 0 0,-2 1 0 16,-8 1 6-16,-2 3-3 0,-10 2-5 16,0-3-4-16,-10 4-6 0,-1-1-6 15,-1-3-3-15,2-5-11 0,2-2-19 0,0-2-23 16,5-4-31-16,0-3-38 0,4-2-31 15,3-3-41-15,3-4-26 0,2 2-23 0,3-5-26 16,4 0-526-16,0 0 259 0,0 0 171 16</inkml:trace>
  <inkml:trace contextRef="#ctx0" brushRef="#br0" timeOffset="3011.9876">22170 11990 29 0,'18'-6'138'0,"-1"0"9"0,1 4 2 16,-2-2-1-16,2 1 0 0,0 0-5 15,-1 2-8-15,0 1-10 0,2 0-9 0,-1 1-8 16,-4 2-10-16,3 3-2 0,-2 0-7 16,-5 3-9-16,1 0-4 0,-5 4-8 0,-2 3-8 15,0 1-6-15,-2 0-2 0,1 0-7 16,-1 1-4-16,-2-1-3 0,5 0-4 0,-1-2-5 16,0-2-2-16,4 3-3 15,2-4-2-15,2 0-3 0,2-2-1 16,1 2 0-16,2-1-4 0,2-2 2 0,-3 5-4 15,4-3 2-15,-7-4 5 0,-1 5 6 0,-1 0 16 16,-5-1 6-16,1 3 3 0,-3 1 4 16,-6 0-1-16,-2 2-3 0,-3 1-5 15,-3 0-2-15,-7 1-5 0,-2 4-2 16,-5 0-5-16,1-2-13 0,2-6-14 0,2 0-26 16,-3-8-39-16,8-1-45 0,-3-4-58 15,6-4-53-15,1-1-604 0,-1-9 279 0,7-1 184 16</inkml:trace>
  <inkml:trace contextRef="#ctx0" brushRef="#br0" timeOffset="3256.0645">23621 12202 80 0,'5'6'339'0,"1"-3"-18"0,3 2-5 16,-1 0 8-16,4-4 6 0,4 3-6 15,0 0-14-15,8-2-27 0,7 2-22 0,5-3-25 16,11-1-25-16,13-1-21 0,5-3-19 0,26-4-20 16,2 2-21-16,-2-1-26 0,-4-1-27 15,-21-1-34-15,-14 4-35 0,-7 0-22 16,-5 2-48-16,-8-3-44 0,-9 2-53 16,-3-2-57-16,-10 5-54 0,-4-4-55 15,-6 4-715-15,0 1 354 0,-26-6 233 0</inkml:trace>
  <inkml:trace contextRef="#ctx0" brushRef="#br0" timeOffset="3462.0211">23572 12481 3503 0,'-24'25'-15'0,"6"-6"-10"0,10-4 11 16,10-3 27-16,6-3 25 0,10-1 34 16,4 0-6-16,15-1 11 0,5-2-13 15,4-3-5-15,16-2-8 0,4-1 0 0,31-5-12 16,3-1-1-16,1-5-15 0,-1 3-26 15,-10-1-30-15,-5-5-32 0,-8-1-27 0,-18 1-34 16,-15 4-27-16,-10-2-37 0,-4-1-26 16,-7 3-30-16,-7-4-30 0,-4 0-622 15,-6-1 305-15,-4-2 202 0</inkml:trace>
  <inkml:trace contextRef="#ctx0" brushRef="#br0" timeOffset="3769.8521">24297 11722 284 0,'-24'0'290'15,"8"6"2"-15,1 3 3 0,6 1-1 0,3 2-9 16,4 1-23-16,4 5-18 0,4 4-24 0,11 5-16 16,8 6-18-16,11-1-14 0,21 5-18 15,5 6-9-15,10-3-19 0,2-2-11 16,0 2-15-16,-2 2-12 0,-4 1-7 15,-5 0-9-15,-7 0-16 0,-10 5-5 16,-7 0-7-16,-15-5-5 0,-6-4-4 0,-12-3 0 16,-6-4 1-16,-9 5-8 0,-8 4-2 15,-9-1-2-15,-15 12-5 0,-6-8-3 0,-6-5-7 16,0-2-18-16,7-9-22 0,7-7-22 16,5-6-26-16,1-5-38 0,5-4-49 0,2-4-48 15,8-2-45-15,1-4-56 0,2-4-734 16,4 1 357-16,7-4 235 0</inkml:trace>
  <inkml:trace contextRef="#ctx0" brushRef="#br0" timeOffset="4334.4892">26096 12498 2934 0,'9'-7'-7'0,"-1"-5"12"0,-2 3 28 0,0-6 5 16,3-1 5-16,-2 1 11 0,-3-1 5 15,0-2-6-15,-2-1-7 0,-4 0-8 0,-4 4-5 16,-5-3 2-16,-6 5-5 0,-2 4 1 16,-6 1-7-16,-3 4-4 0,-1 4 3 15,-3 2 5-15,-5 4-5 0,-1 5-1 16,2 3-2-16,-1 5-6 0,3 3 2 0,4 2 2 15,7-2-14-15,3 3 9 0,8-4-6 16,2-2 1-16,6-2-4 0,4 0 0 0,2 0-3 16,4-4 0-16,4-1 1 0,3-2 0 15,6-5 3-15,0 0 1 0,2 0 6 16,2-1-4-16,1-2 5 0,1-1 14 16,1 4-2-16,-2 2 11 0,0 3 4 0,-1 1 7 15,1 6 7-15,-1 6-2 0,-2-1 2 16,-2 8 0-16,2 6-3 0,-4 3-5 15,-4 4 0-15,0 2-8 0,-3 1-6 0,-4 1-1 16,-4-3-3-16,1 0-6 0,-3-2-8 16,-5 0 2-16,1-2-6 0,0-3 0 0,-2-2 9 15,-2-2 2-15,1-9 6 0,0 1 10 16,1-4 14-16,0-6 8 0,2-1 0 16,2-9 6-16,-3-5 0 0,5 0-4 0,3-22-5 15,3-3-11-15,2-8-10 0,5-10-12 16,10-23-12-16,3 0-16 0,3-4-10 15,5 5-12-15,2 2-11 0,2 6-21 0,3 3-32 16,-1 4-27-16,-9 12-39 0,-5 7-47 16,-3 2-58-16,-4 4-49 0,0 0-40 15,-4 7-823-15,-2 1 399 0,-3 3 263 0</inkml:trace>
  <inkml:trace contextRef="#ctx0" brushRef="#br0" timeOffset="4444.089">26517 12715 134 0,'-10'25'319'0,"1"-7"-33"0,2-5-31 15,1-3-34-15,4-2-34 0,2-7-47 16,0-1-48-16,0 0-71 0,0 0-91 0,0 0-469 16,0-29 183-16,-4 12 121 0</inkml:trace>
  <inkml:trace contextRef="#ctx0" brushRef="#br0" timeOffset="5824.0795">18256 13036 109 0,'-4'7'170'0,"-5"1"-8"0,-2-2-12 16,-1 1-17-16,-5 1-7 0,-1-1-6 15,-2 1-5-15,-6 0-2 0,-1-3-9 16,-5 1-8-16,-2-2-11 0,-6-2-8 0,-3 0-10 16,-3-2-6-16,-3-2-6 0,-10-2-7 15,-3-4-6-15,-15-3-3 0,-8-6-2 0,4-4-4 16,-1-2-4-16,1-5-4 0,6-1 0 16,0-3 1-16,5-4 1 0,7-3 4 15,1-3-2-15,5-2 8 0,8-1 5 0,5-7 4 16,6-1 0-16,9-4-5 0,5 5-3 15,12 3-1-15,2-5-4 0,10-3-3 16,10-23-1-16,8-3-3 0,18-19-1 16,21 2 1-16,16-3-2 0,13-4-5 0,46-17 2 15,13 4-2-15,19 4-2 0,18 6-3 16,18 3 1-16,25 6-2 0,18 2 0 0,10 7-1 16,15 7 1-16,11 5 0 0,8 4-1 15,6 7-2-15,14 8 0 0,0 11 5 0,4 9-3 16,-4 14-3-16,-10 9 1 0,-8 15-2 15,-13 10 1-15,-15 14-1 0,-19 6-2 16,-13 9-5-16,-21 8-3 0,-53-2-4 0,-16 8-5 16,-14 3-1-16,-13 8-2 15,-13 4 1-15,-18 3 0 0,-9 6 4 0,-11 6-2 16,-14 6 5-16,-15-12 2 0,-8 6-2 16,-6 3 5-16,-10 2 1 0,-8 2-3 0,-12 3 2 15,-14 17-2-15,-10-4 2 0,-13-5 0 16,-14 0 1-16,-11-3-2 0,-13-3 2 0,-8-5 0 15,-11-2-4-15,-14-8-5 0,-14-6-6 16,-37 12-10-16,-11-10-2 0,-10-7 0 16,-10-1-4-16,-8-5 7 0,-24-1 2 0,1-6 3 15,-9-2 3-15,-1-1 1 0,-5-2 1 16,2-3 4-16,5-7 5 0,7-5 0 16,-4-5 0-16,46-13-2 0,4-7-4 0,4-4-4 15,6-12-5-15,4-5-6 0,13-8-10 16,11-4-10-16,14-4-6 0,12-2-8 0,35 3-9 15,10-2-1-15,11 3-17 0,17 2-20 16,15 7-3-16,11-1-6 0,8 1-7 16,7 0-9-16,10 1-349 0,8-5 163 0,14 0 108 15</inkml:trace>
  <inkml:trace contextRef="#ctx0" brushRef="#br0" timeOffset="6777.7242">26014 13858 76 0,'-12'4'130'16,"2"0"-8"-16,-2-2-4 0,-8-2-20 15,3 0-5-15,-5-6 1 0,-2 1-10 16,-6-9 1-16,-1-1 5 0,-5-10-2 0,0-4-6 16,-15-14 2-16,4-5-4 0,1-7-1 15,1-8-1-15,3-4-3 0,-7-17 3 0,9-9-7 16,-2-4 0-16,6 0-6 0,12 11 0 16,5-3-8-16,5-1-3 0,8 0-3 0,6 5-3 15,6 1 9-15,2-1 3 0,7 1-3 16,8-3-1-16,2 4-7 0,15-10-6 15,7 1-4-15,6 4-4 0,11 3-6 16,10 5-2-16,11 4-3 0,6 4-4 0,10 6-1 16,5 10-6-16,6 8 2 0,2 8-1 15,1 11-2-15,-18 8-3 0,0 10-3 0,3 5 0 16,-1 12-1-16,1 4-3 0,-3 6 2 16,-1 5-2-16,11 12-2 0,-24-1 1 15,-4 7-3-15,10 12-3 0,-14 6-1 16,-17-2-1-16,-12 8-7 0,-3 6-2 0,-12 3-1 15,-7 4 5-15,-12 6-4 0,-12 4 6 16,-8 3-1-16,-11 0 1 0,-13 15 5 0,-10-8 3 16,-7 0 2-16,-9-5 3 0,1-3 4 15,-4-2 0-15,-5-8 4 0,1-6-2 16,8-14 0-16,-17 3-1 0,12-14 1 16,-1-3-2-16,-2-6-3 0,-2-1-9 0,2-8-8 15,-3-5-22-15,9-6-25 0,7-10-35 16,-2 0-51-16,5-8-639 0,-6-6 267 15,3-3 176-15</inkml:trace>
  <inkml:trace contextRef="#ctx0" brushRef="#br0" timeOffset="16080.3426">26531 15234 172 0,'-4'3'212'0,"4"-3"1"16,0 0 2-16,0 0 3 0,0 0-4 15,18 4-10-15,-8-2-10 0,3-2-11 0,6 5-7 16,4-5-6-16,9 0-9 0,4 1-10 16,7 2-5-16,1 0-12 0,5-3-6 15,7 4-6-15,3-1-8 0,1 3-9 16,-1 0-11-16,0 2-10 0,1-4-7 0,-3 3-6 16,-2-1-11-16,-9 0-6 0,-3-3-5 15,-3 5-15-15,-2-6-14 0,-6 3-15 0,-5-2-14 16,-5 0-19-16,-2-1-13 0,0 0-18 15,-5-2-16-15,-3 0-25 0,-3-4-26 16,0-2-23-16,-3 1-35 0,-4-5-17 16,-2 1-13-16,-2-4-23 0,-2-2-565 0,-5-1 273 15,1-3 180-15</inkml:trace>
  <inkml:trace contextRef="#ctx0" brushRef="#br0" timeOffset="16380.7119">27273 14893 102 0,'6'4'169'0,"3"-2"10"15,3 6 9-15,3-3-1 0,-1 3-5 16,8-1-12-16,-1 3-9 0,3 5-14 0,-4-2-13 16,8-1-8-16,0 4-7 0,-3 2-10 15,1 1-5-15,-6 0-1 0,0 2-8 16,-1 2-4-16,-7-2-1 0,-3 2-5 0,-3 5-6 15,-3-5-4-15,-8 1-2 0,-3 7-5 16,-7 0-6-16,-6 3 0 0,-7 2-7 16,-4-1-6-16,-14 2-4 0,3-4-6 0,6-6-9 15,-1-1-13-15,-1-6-15 0,1-1-23 16,4-6-25-16,4-2-31 0,5-1-30 16,4-4-27-16,2-1-34 0,5 0-35 0,0-5-627 15,4 0 282-15,2-5 186 0</inkml:trace>
  <inkml:trace contextRef="#ctx0" brushRef="#br0" timeOffset="17437.8564">28092 14833 152 0,'0'-9'188'16,"0"3"1"-16,0 2 0 0,4-2-4 15,-2 2-8-15,-2 4-6 0,13-2 0 16,-13 2-10-16,19 6-9 0,-4-3-10 16,-1 2-6-16,2 3-10 0,2 4-15 0,4 1-9 15,3 4-7-15,-1 3-7 0,1 4-13 16,-2-1-5-16,2 3-8 0,-3 1-4 0,1-2-8 16,-4 5-3-16,0-3-9 0,-2 2-8 15,-2-1-5-15,-5-5-11 0,-2 0-7 16,-1-6-7-16,-2 0-9 0,-3-1-3 15,-2-3 0-15,-2-6-8 0,-1 1 1 0,1-2 5 16,-5-3 1-16,7-3 3 0,0 0-1 16,-20-21 1-16,12 11 1 0,-2-5 1 15,6-4 2-15,0 5-1 0,0-3 3 0,2 2 2 16,2 1-2-16,2 1 6 0,2 3 0 16,2-3 4-16,3 5 3 0,4-1 1 15,-1 1-1-15,3 4-4 0,4-2 1 0,0 5 1 16,5 1 2-16,1 0-2 0,5 1 0 15,2 2 0-15,0 0 0 0,3-3 0 0,3 0 0 16,4 0 1-16,1-3 1 0,-3-1-5 16,2-2-3-16,-1 0 7 0,-5-2-3 15,-2 1 10-15,-5-6 3 0,1 1 3 16,-3-4 1-16,-8 0-1 0,-2-2-3 0,-2 0 4 16,-2-3-4-16,-5 2-3 0,-4 1 2 15,-2-3 0-15,-4 6 0 0,-2 1-6 0,-4-1 7 16,0 6-4-16,-6 4 9 0,0 0 1 15,-1 5 3-15,-4 9-2 0,-2-3 0 16,-1 9-3-16,4-3-3 0,-4 6 3 0,5 3-3 16,3 0-2-16,4 0-5 0,2 1-1 15,4 2-3-15,4-4-6 0,6 3-8 16,2 0 0-16,2-2-6 0,4 3-4 16,8-2 1-16,-1-3-2 0,5-1 2 0,-2 2 1 15,6-7-2-15,-4-3 5 0,3 0 3 16,-1-2-1-16,4-5-1 0,-3-1 6 0,3-2 4 15,0-5 4-15,3-3 6 0,1-2 3 16,-1-3 2-16,-3-3-1 0,-5-5 1 16,0 0-2-16,-3 0-1 0,-3-3 1 15,-7 0-2-15,0 4 1 0,-4-5 2 0,-4 8-3 16,-2 3-1-16,-2-3 1 0,-2 6 2 16,-2 1-2-16,-2 3 0 0,-2 5 0 0,-2 2-5 15,8 0-5-15,-22 9 6 0,12 1-1 16,-1 5-1-16,5-5-2 0,-1 3-8 15,5 0-1-15,2 1-9 0,4-1 0 16,5 1-6-16,2 0-7 0,1 2-2 16,6 1-2-16,-2-4-5 0,3 5-1 0,0-2-4 15,-2 2 3-15,3-1 3 0,-4-3 0 16,1 5 7-16,-2-2-1 0,-2 2 13 0,-3-9 3 16,-6 5-1-16,-2-2 4 0,-2-2 3 15,-4 2 0-15,-4-3 2 0,-3 1-3 16,-1-3-1-16,-3-3-6 0,-2-1-21 0,3-2-19 15,0-4-29-15,4-2-27 0,1-3-31 16,3-1-27-16,0-5-28 0,3 0-565 16,6-1 260-16,5 1 171 0</inkml:trace>
  <inkml:trace contextRef="#ctx0" brushRef="#br0" timeOffset="18999.8052">30064 15065 41 0,'5'15'165'15,"2"0"2"-15,-3 0 3 0,0 6 1 0,2-2-1 16,-2 0-1-16,0 3-11 0,0-5-12 16,1 2-15-16,2-5-14 0,-1 4-15 15,0-4-13-15,5-4-8 0,-1 0-14 16,5-1-6-16,0-6-15 0,-1-3-8 0,4-3-9 16,-4-2-4-16,3-3 0 0,-2-2-2 15,-2-7 0-15,-3-2 3 0,-2-1 5 16,-2-4 5-16,-4-4 1 0,-8 1 4 0,-2-3 4 15,-2-1 6-15,-7 7 5 0,0-1 4 16,0 2 4-16,1 3 6 0,-2 6-2 16,6-1-9-16,-1 1-9 0,2 3-8 0,1 1-13 15,5 3-9-15,1 1-15 0,2 2-9 16,4-4-10-16,2 5-12 0,7 1-7 16,4-6-7-16,4 2-3 0,5 2-6 0,-2-7 1 15,6 5 6-15,-3-4 2 0,7-4 10 16,-2-2 3-16,-3-2 11 0,1-3 10 15,2-8 9-15,-3 0 8 0,-1-1 6 0,-8 0 5 16,2-1 7-16,-6 2 3 0,-1 1 8 16,-3 3 4-16,-1 4 7 0,0 2 6 15,-1 2 0-15,-4 4 1 0,2 1 0 0,-4 3-1 16,2 5-3-16,-4 4 1 16,0 0-2-16,3 20 1 0,0 0-2 0,-3 5-4 15,2 5-5-15,-2 2-8 0,2 6-8 0,0 2-1 16,2 2-19-16,0-5-9 0,2 2-3 15,3 2-10-15,-1-3-5 0,1 0-5 16,-1-4-1-16,3-6-3 0,-1-1-2 16,-2-4 4-16,4-3-2 0,0-2 6 0,1-3 0 15,0-1 1-15,-1-7 4 0,1-1 1 16,-3 0 1-16,4-4 1 0,-4 0 2 0,2-2 3 16,-1 0 0-16,2 0 1 0,-3-2 2 15,1 4 1-15,-1-4 2 0,-1 2 0 16,-9 0 0-16,17 0 2 0,-9 0 1 15,-2 2-2-15,1 0 2 0,0 1 0 0,-1 3-1 16,0 0-1-16,0 1 1 0,1-3-4 16,-1 2 1-16,3 2-4 0,-3-1-2 0,5-1-6 15,-3-1-5-15,2 4-4 0,0-6-4 16,0 1 0-16,2 0 0 0,-1-2 0 16,0 0 0-16,1-2 4 0,-1 0 2 15,-1 0 6-15,3-2 1 0,-2 4 5 0,1-2 3 16,-1 0 4-16,0 1 5 0,-1 1 2 15,1-2 1-15,-1 5-2 0,1-5 2 0,0 5-3 16,1-2 0-16,-2 2-2 0,2-4-3 16,0 3-5-16,1-4 0 0,-1 3-4 15,3-3-6-15,-2-3-3 0,1-2-2 16,2 0-6-16,-2-8 1 0,1-4 1 0,0-4 3 16,0-4 5-16,-3-9 3 0,2-14 2 15,-6-3 5-15,4-25 0 0,-6-2 4 0,1-4 5 16,-2 0 5-16,-1 0 7 0,-2 17 5 15,2 10 3-15,0 3 7 0,0 14 9 16,-1 4 11-16,-1 7 6 0,-2 6 3 16,2 8 2-16,2 5 3 0,-2 8 0 0,-2 0 1 15,8 24 5-15,-3-2-3 0,1 8-4 16,-1 8-2-16,-3 7-4 0,0 6-14 16,0 3-9-16,-4 1-14 0,0 1-15 0,0-4-10 15,-3 0-13-15,1-9-10 0,-1-1-8 16,1-4-6-16,0-3-4 0,-2-5-2 15,2-6-5-15,-3-4 1 16,-1-4 5-16,2-8 7 0,-3 1 9 0,0-8 16 0,1-2 9 16,0-5 14-16,0 0 10 0,3-4 4 15,-2 1 8-15,5-2 2 0,0 1 4 16,4-1 5-16,2-1-3 0,1 1 3 0,4-1-4 16,1 3-5-16,2-1-2 0,4 5 0 15,-2-3-8-15,1 6-1 0,2 0-5 0,2 4-2 16,-2 2 1-16,4 4-4 0,0 1-6 15,-1 3-4-15,-2 1 1 0,0 4 0 16,-2-4 1-16,-1 1-7 0,-2 0 1 16,0 1-1-16,-1-7 1 0,-2 3-2 15,2-4 5-15,-2 0-3 0,-2-1-5 0,3-1 1 16,0-2 3-16,-1-6 0 0,1-2-2 0,-1-1 4 16,3-1 1-16,0 2-7 15,-3-3 1-15,-2 3 1 0,4 1 4 0,-2 1 3 16,-2 2 1-16,1 1 2 0,1 0 1 15,1 0-2-15,-2 3 2 0,1 2 0 0,0 1-2 16,0 1-2-16,-2 0-2 0,2 0-4 16,3-1 1-16,-5 0-1 0,1 0-2 0,-3-2-2 15,1 1 0-15,-1 1 1 0,0-3-1 16,-6-3 3-16,10-3 0 0,-10 3 3 16,10-6 0-16,-8 4-1 0,0-5 5 15,0 1 4-15,-2-2 1 0,2 2 7 0,0-1 2 16,-2 0 2-16,2 2 3 0,0-1 2 15,0 1-4-15,2 2 0 0,-2-3-1 16,3 3-1-16,-1-3-3 0,-4 6-2 0,11-3-2 16,-3 3-2-16,-8 0-4 0,17 1 0 15,-9 4 2-15,1-2-4 0,0 2-2 16,-1 0 3-16,-2 1-1 0,0 1 0 16,3 0 2-16,-2 0 0 0,-1-2 1 0,0 1-1 15,0-1 1-15,1-2-3 0,-1 1 1 16,0-2-1-16,3-2 3 0,0 1 0 0,1-1-1 15,0-1 0-15,2 2 2 0,0-1-1 16,0 3 2-16,-1 0 0 0,2 1 0 16,0 4-3-16,-1 1-2 0,1-3-5 15,2 3-6-15,-3 1-10 0,-1 1-16 0,2-1-16 16,-3-1-18-16,-1 1-31 0,1 1-29 16,-1-7-25-16,-2-2-37 0,-3-2-527 0,-4 0 246 15,4-13 163-15</inkml:trace>
  <inkml:trace contextRef="#ctx0" brushRef="#br0" timeOffset="19139.5419">32243 14482 3176 0,'-22'-8'-6'0,"6"4"-11"0,-2-4-10 0,8 7 6 16,-1-3-13-16,3 0-6 0,2 3-14 16,2-4-14-16,-3-1-34 0,5 1-59 15,-3-9-90-15,3 0-564 0,-4-5 277 16,0-6 183-16</inkml:trace>
  <inkml:trace contextRef="#ctx0" brushRef="#br0" timeOffset="21280.3197">27650 16122 22 0,'0'0'185'15,"0"0"3"-15,12-8-2 0,-1 5-5 0,4 0-9 16,2 0-10-16,3 3-10 0,4 0-13 16,4 3-9-16,1 3-13 0,7 2-8 0,0 5-14 15,5 4-9-15,-3 4-9 0,2 6-10 16,-5 2-7-16,-1 1-3 0,-2 4-7 15,-2-3-6-15,-5 3-8 0,-1 4-7 16,-8-10-5-16,-1 3-6 0,-4 0-2 0,-2-9-1 16,-3 3 0-16,-2-8-4 0,-2 2 1 15,-2-9-5-15,0-1 0 0,-2-1 0 0,-2-8 1 16,4 0-3-16,-9-13 1 0,5-1-1 16,-2-1 1-16,1-10 0 0,1 2-2 15,2 3 2-15,2-1 2 0,2 2 1 16,2-1-4-16,5 5-1 0,2 2 2 15,-1-1-2-15,4 5 2 0,4 3-4 0,1-1 1 16,2 1 0-16,6 4 0 0,1-2-2 0,4 2 0 16,-1-1-3-16,3 3 3 0,7-4-2 15,-1 0 3-15,2 2-2 0,1-6-2 16,-3 1-4-16,0-2 0 0,-2-1-1 16,-2-4 0-16,-4 3 1 0,0-4 2 0,-5 2 0 15,-4-1-1-15,-4 1 4 0,-1 0-1 16,-6-3 2-16,-4 3 2 0,-2 0 0 15,-4 3 2-15,-4-3 3 0,-2 5 1 16,-2 0 6-16,-2 3-1 0,-3 1 7 0,-2 2-1 16,1 2 2-16,-1 2-4 0,3 2 3 15,-1 1-7-15,2-1-1 0,3 4-3 0,0 1-5 16,6-1-1-16,2 2-7 0,4 3-6 16,4-2-9-16,4-1-9 0,4 1-18 15,2-1-16-15,3-2-14 0,1 0-12 16,2-5-18-16,2 3-6 0,-3-6-5 15,3 0-2-15,0-9-1 0,-3 3 10 0,-1-1 6 16,-2-5 27-16,0 0-5 0,-3-5 15 16,-7-3 14-16,1 0 10 0,-4-9 17 0,-3-5 19 15,0-6 23-15,-6-2 16 0,0-8 11 16,-2 0 22-16,0-2 11 0,-2 8 13 16,4 5 4-16,-2 5 12 0,2 6 10 15,2 3 8-15,0 5 5 0,4 7-4 0,2 6-6 16,0 7-1-16,4 7-6 0,3 11 2 15,4 10 2-15,2 16-3 0,7 21-5 16,-1 8-13-16,-2 4-7 0,-4 4 0 0,-1 4-12 16,-4 1-13-16,0 4-7 0,-4 3-17 15,-4-3-13-15,3-7-13 0,-3 1-14 0,1-7-12 16,-2-13-12-16,-3-15-15 0,-2-6-4 16,2-4 0-16,-2-8 3 0,0-1-5 15,2-7 6-15,-2-4 4 0,-2-5 5 0,0-12 4 16,0-2 7-16,0 0 2 0,-10-20 3 15,2-1 7-15,-5-7 4 0,-2-14 4 16,0-4 5-16,3-1 3 0,1 3 3 16,4-6 0-16,5 10 7 0,4 1 1 0,2 2-2 15,6 3 2-15,0-1-1 0,5 7 4 16,1 1-4-16,2 2-2 0,2 5-1 0,-2 2 0 16,-2 5-4-16,4 0 0 0,-1 2-1 15,-1 2-1-15,-2 8 0 0,0-3-2 16,-1 4 0-16,2 4-5 0,0 0-3 15,0-1-1-15,-2 3-2 0,1 2-6 0,0-1-8 16,1-1 4-16,-3 1-4 0,1 0 1 16,0-1-4-16,1 3 0 0,2-9 3 0,-1 5-2 15,-2-5 0-15,2 0-2 0,-1 0-1 16,0 0 1-16,0-5 1 0,-1-1 1 16,2 0 3-16,-4 2 0 0,1-2 3 0,2-1 0 15,-4 1 5-15,0 4 0 0,0-3 1 16,-2 5 5-16,-2-6 3 0,3 4 2 15,-1 2 2-15,1 2-1 0,-2 4 1 16,1-5-3-16,2 5 1 0,0 4-2 0,0-1-3 16,1-2-9-16,-3 2 1 0,3-4-8 15,0 3-10-15,-1 0-7 0,4-2-7 0,-4-5-3 16,3 5-7-16,-2-6-2 0,-1 0-5 16,5-6 3-16,-2 0 4 0,2-3 4 0,0-4 9 15,-2-3 4-15,0-3 7 0,-1-8 6 16,-3-1 7-16,0-1 12 0,-5-8 2 15,-2 1 10-15,-4-6 5 0,0 7 7 16,-6-5 10-16,2 8 14 0,0 4 14 0,-1 5 17 16,3 0-6-16,-3 10 5 0,1 3-5 15,2 7-3-15,2 3-8 0,0 0-4 0,-10 26-5 16,8-3-6-16,2 3-5 0,0 2-14 16,2 1-15-16,2 11-14 0,0-6-18 15,0 6-23-15,3-5-12 0,2-1-10 0,-5-6-11 16,2-1-1-16,-2-2-7 0,0-1 0 15,-2-8 2-15,-2-5 3 0,0-1 4 16,-2-6 8-16,2-4 4 0,0 0 9 16,0 0 15-16,-25-19 12 0,16 7 14 0,5 2 25 15,0 3 18-15,0-1 12 0,4-3 5 16,4 3 8-16,0 1 5 0,7-1 0 0,2-1-2 16,3 1-2-16,2 0-10 0,5 1-3 15,2-1-3-15,4 0-6 0,5 1 0 16,3-5-5-16,1 5-2 0,-2-1-2 15,-3 1-1-15,-3 1-3 0,-2-1 0 0,-1 1-3 16,-3-2 5-16,-6 3 5 0,2 2 1 16,-4 0 7-16,-3 1 2 0,-4 2 2 0,-3 0-5 15,-6 0 1-15,0 0-1 0,-4 8-2 16,-5-1 0-16,1 5-3 0,-1-5-3 16,1 3-2-16,0 1-2 0,1 2-3 0,0-3-9 15,5 1-5-15,0-3-4 0,4-1-8 16,2 1 1-16,4-3-2 0,0 1-6 15,2-6 3-15,3 0-3 0,0 0-4 16,4 0-1-16,-3-3 0 0,4 0-5 0,-2 2 8 16,-1 1 2-16,2 0 5 0,-2 0 9 15,1 7 6-15,4-1 9 0,-4 6 5 0,4 5 4 16,-3-3-2-16,-1 5 1 0,4 3 2 16,-2 0-1-16,0-4-5 0,-2-1-11 15,1-4-22-15,-1-5-33 0,-4-4-56 0,2-10-69 16,0-9-90-16,-4-6-559 0,-4-5 280 15,-4-16 185-15</inkml:trace>
  <inkml:trace contextRef="#ctx0" brushRef="#br0" timeOffset="23258.0124">6112 16692 30 0,'0'0'75'0,"0"0"-3"16,-6 1 0-16,6-1-11 0,0 0 4 0,0 0-3 16,0 0-2-16,-4 2-4 0,4-2-1 15,0 0 0-15,0 0-2 0,0 0 0 16,0 0-2-16,0 0 2 0,0 0-2 15,0 0-1-15,0 0-2 0,0 0-5 0,0 0-2 16,0 0 5-16,0 0-3 0,-8 4 1 16,8-4-2-16,0 0 1 0,0 0-1 0,0 0-4 15,0 0-5-15,0 0 2 0,0 0-4 16,0 0 1-16,0 0-2 0,0 0-4 16,0 0 4-16,0 0 2 0,0 0-2 15,0 0 3-15,0 0-4 0,0 0 0 0,0 0-2 16,0 0 3-16,0 0-1 0,0 0 1 15,0 0 3-15,0 0 0 0,0 0 0 16,0 0-1-16,0 0-3 0,0 0-5 0,0 0-1 16,25-6 1-16,-25 6-3 0,0 0-3 15,0 0 1-15,6 0-2 0,-6 0-1 16,0 0-1-16,8-1 0 0,-8 1 3 0,9-5-6 16,-9 5 2-16,11 0-2 0,-11 0-2 15,0 0 2-15,10-1 0 0,-10 1 0 16,8 1-1-16,-8-1 1 0,12 0-4 0,-12 0 1 15,10 5 2-15,-10-5 0 0,10 1-4 16,-3-1 4-16,1 0-2 0,1 2 0 16,2 2 4-16,3-4 2 0,6 0-5 0,2 2 0 15,6 3 1-15,8-5-3 0,9 6 2 16,3-6 3-16,13 5-3 0,30-2 4 16,7 3 5-16,10-3 0 0,32 3 4 0,5 0-4 15,8 0-2-15,1-2 3 0,12 5 3 16,1-1-1-16,5-4 7 0,3 5 0 15,-2-2 0-15,5 1 3 0,-5-2-5 16,-3 3-2-16,-7 3-1 0,-9-4 1 0,-5 4-3 16,-11 1-1-16,-7 1-2 0,-32-4 0 15,-6 2-1-15,-10 1-3 0,-19-6-3 0,-14 1-2 16,-5-1 0-16,-7 1-2 0,-1-2 1 16,-7 1-2-16,0-1 1 0,-3 2-2 15,1-2 0-15,-4 1-2 0,-1-1 0 0,-4-2 1 16,-4 1-3-16,1 1-1 0,0 0 2 15,-4 1-3-15,-2-5 2 0,1 4-1 16,-2 0-1-16,1 0 1 0,-1-4-4 0,-1 4 0 16,-2 2-4-16,0-2-1 0,4-1-1 15,-4 4-2-15,2-4-5 0,-2-1 0 16,1 2-5-16,1 0-1 0,1 1-3 16,-3 1-4-16,3-3-4 0,1 3-1 0,-2-2-2 15,1 0 0-15,0 1-4 0,-3-1 3 16,2-2-1-16,-2 0-5 0,1 3-3 0,0-5-3 15,-1 2-1-15,-2-2-8 0,2 3 1 16,-1-5-10-16,-5 0-1 0,10 6-2 16,-6-4-8-16,-4-2-4 0,9 2 0 15,-2 2-7-15,-7-4 5 0,8 0 2 0,-8 0-6 16,10 0 6-16,-10 0-3 0,8-4-2 16,-8 4-4-16,7-2-7 0,-7 2-7 0,7-8-265 15,-5 3 126-15,-2 5 83 0</inkml:trace>
  <inkml:trace contextRef="#ctx0" brushRef="#br0" timeOffset="28536.0427">25480 13310 80 0,'-2'-8'181'0,"-1"3"0"15,1-1-3-15,2 6-7 0,0-8-8 16,0 8-9-16,0 0 0 0,0 0-4 0,0 0-7 16,22 19-7-16,-12-5-2 0,1 4-4 15,0 6-6-15,3 4-3 0,-1 7-10 0,2 2-4 16,0 5-7-16,1 2-8 0,2 1-6 15,0 0-8-15,14 10-4 0,3-4-12 16,2-1-2-16,10-6-9 0,6-4-5 0,6-8-6 16,7-3-4-16,1-8-5 0,10-5-5 15,-8-8-12-15,-3-8-1 0,25-2-2 16,0-5-14-16,2-6-12 0,-4-5-10 0,-2-3-11 16,-7-3-18-16,-7-7-15 0,-8 0-7 15,-6-5-7-15,-17 4-15 0,-8 4-12 16,-4-1-10-16,-9 3-8 0,-4-1-2 15,-2-1 3-15,-7 3-4 0,-4-2 11 0,-2 2 11 16,-2 4 6-16,-4-4 9 0,0 4 12 16,-4 0 9-16,-2 4 11 0,-2 2 15 0,4 4 17 15,-2 1 9-15,-1 3 13 0,3 2 18 16,1 5 8-16,7 0 19 0,0 0 7 16,-6 14 2-16,12-3-1 0,1 3 4 15,7 5 4-15,3 3 1 0,7 3 1 0,5 4-2 16,3 1-4-16,2 0-4 0,12 15 0 15,-5 1 2-15,1 1 2 0,-12-11-3 0,-5-2 5 16,-8-3-4-16,-2 1 4 0,-7-1 4 16,-4-2-1-16,-4-1 0 0,-4-1-2 15,-8 1-1-15,-6 1 0 0,-3-4-3 16,-4-2-5-16,-2-7-2 0,-3 2-8 0,-4-7-14 16,7-5-13-16,-3-2-23 0,0-6-22 15,1-2-25-15,3-4-26 0,3 1-28 0,2-5-24 16,0 1-19-16,-1-5-26 0,6 0-448 15,0-2 216-15,2-1 142 0</inkml:trace>
  <inkml:trace contextRef="#ctx0" brushRef="#br0" timeOffset="28953.3138">28805 13209 20 0,'-8'-9'137'0,"-1"0"-3"0,-2 2-3 16,-1 0-7-16,-2 1-6 0,-2 1-3 15,0 3-6-15,-4-1 1 0,-1 6-2 16,-5-1-3-16,-1 7-3 0,-9 6-5 0,-4 4 5 16,0 6 1-16,-13 15 2 0,2 0-4 15,5 7-3-15,3 0 2 0,7 3-9 16,8-4-5-16,10-6-5 0,5 0-6 0,2-3-4 16,9 0-8-16,4 0-5 0,5-1-8 15,8 4-5-15,7-3-7 0,6-4-13 16,4-2-12-16,9-2-11 0,1-7-18 0,0-1-16 15,5-4-20-15,-1-6-20 0,-3 0-16 16,1-4-18-16,-1-1-22 0,-3-5-15 0,-5 1-13 16,-3 1-24-16,0-8-413 0,-3 2 201 15,-1-2 133-15</inkml:trace>
  <inkml:trace contextRef="#ctx0" brushRef="#br0" timeOffset="29555.8337">29400 13523 70 0,'0'0'200'0,"0"0"-6"0,0 0-8 15,0 0-8-15,0 0-11 0,0 0-12 16,2 20-15-16,-2-10-12 0,-2 6-13 0,0 4-9 15,-1-1-12-15,1 0-9 0,-2 5-6 16,2-1-9-16,-2 0-5 0,0 2-9 16,0-3-11-16,2-2-6 0,0-1-9 0,-2-3-6 15,1 1-7-15,-2-6-4 0,3-2-4 16,0-2-1-16,-2-1-4 0,0-4 0 16,4-2 9-16,-10-10 0 0,3 2-3 0,1-6 6 15,-1-3 2-15,3-5 0 0,-2 0 3 16,-1-1 5-16,3-2 4 0,0 6 0 15,4 0 6-15,-2 2-2 0,4-1-3 0,0 5-1 16,0 3-1-16,4-2-4 0,3 6 1 16,0 1-4-16,3 4-2 0,3 5-3 15,2 4-1-15,4 4-1 0,7 1-3 16,-3 3-1-16,5 5-6 0,0-2-3 0,3 10-3 16,3-2-1-16,0-2 0 0,0 1 0 15,-1 0 1-15,-4-8 3 0,-2-1 3 0,-3 0 7 16,-3-8 5-16,-1 3 6 0,-2-4 6 15,-3-3 10-15,-2-3 4 0,-2-2 2 16,-3-3-2-16,1-5 3 0,-4-2-2 0,-1-3 0 16,-4-4-3-16,-2-3-2 0,0-2 4 15,-4-5-3-15,2-1-6 0,-2-1 1 16,-4-5-5-16,2-1 1 0,2 7-9 0,-2-2-6 16,2 2-20-16,0 2-9 0,0 2-15 15,-1 2-19-15,3 4-19 0,-5-2-26 16,5 5-23-16,0 1-25 0,0 0-17 15,2 3-20-15,0 0-13 0,0 3-13 16,-2-1-12-16,2 1-491 0,0 5 240 0,0 3 158 16</inkml:trace>
  <inkml:trace contextRef="#ctx0" brushRef="#br0" timeOffset="29994.1612">30069 13343 61 0,'11'1'161'0,"-1"2"2"0,0 5 11 16,1 1 4-16,-2-1 2 0,1 6-6 16,-1 0-2-16,-1 7-2 0,-2-2-9 0,3 3 0 15,0 3-8-15,-3 2-6 0,-2-1-9 16,2 3-12-16,-2 2-10 0,3 3-9 0,-2-6-7 16,-3 5-14-16,2-3-9 0,0-2-4 15,0 2-9-15,-2-4-7 0,2-2-7 16,-2-6-4-16,1 1-4 0,-3-4-11 15,2 1-5-15,0-3-4 0,0-4-4 0,-2-1 2 16,0-4-2-16,0-4-5 0,0 0 2 16,0 0 2-16,-4-29-2 0,4 12-1 0,0-6 0 15,0-3-1-15,2-5-2 0,2-6-4 16,-2 0 0-16,4-1 1 0,1-2-3 16,2 2-1-16,-1-3-1 0,2 3 2 15,8-2-3-15,-8 8 2 0,2 1-5 0,3 3 1 16,-2 2 4-16,0 4-6 0,1 4-2 15,2 0-2-15,-2 1-4 0,1 4-10 0,-2 0-7 16,0 3-10-16,-1 0-10 0,1 3-12 16,-2-1-12-16,-1 2-15 0,-2 1-18 15,1 3-14-15,-2 0-19 0,-1 2-17 16,-6 0-7-16,6 8-15 0,-8-3-9 0,0 3-16 16,-4 1-421-16,-3 3 212 0,-2-1 139 15</inkml:trace>
  <inkml:trace contextRef="#ctx0" brushRef="#br0" timeOffset="30152.8952">30207 13647 126 0,'-2'14'202'0,"2"-3"-6"0,2-4-8 0,2 3-10 15,2-4 1-15,2 0-6 0,3-3-12 16,6-1-16-16,0 0-16 0,-1-4-22 16,6-3-27-16,-1 1-31 0,3-6-33 15,-4 0-34-15,4 3-35 0,-3-5-39 0,-2 3-35 16,-2-4-431-16,-4 4 190 0,-2-2 125 15</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06:38.514"/>
    </inkml:context>
    <inkml:brush xml:id="br0">
      <inkml:brushProperty name="width" value="0.05292" units="cm"/>
      <inkml:brushProperty name="height" value="0.05292" units="cm"/>
      <inkml:brushProperty name="color" value="#FF0000"/>
    </inkml:brush>
  </inkml:definitions>
  <inkml:trace contextRef="#ctx0" brushRef="#br0">3606 7229 32 0,'4'-4'107'0,"-4"4"-3"0,0 0-6 0,0 0-2 0,0 0-5 16,6-1 1-16,-6 1-2 0,0 0-1 0,2-5-11 16,-2 5-6-16,0 0-12 0,-4-9-1 15,4 9-6-15,-6-10-5 0,0 5-6 0,2-1-8 16,-4 1 0-16,-1-1-7 0,-2 0-1 15,1-2-3-15,-3 5 4 0,1-1-6 16,-2-2 6-16,0 2-7 0,-3 2 7 16,4 2-3-16,-4-2 0 0,5 4-3 0,-4 0-12 15,2 2 9-15,0 0 1 0,0 4-1 16,4 1 0-16,-1 4-5 0,3 1-2 0,1 4 7 16,3 1-2-16,2 3-3 0,6 2 0 15,1 3-2-15,1 6 1 0,7-1 0 16,1 7 3-16,4 5-2 0,2-1 1 0,2 0-4 15,7 15 0-15,-7-10-1 0,-4-6-2 16,2 1 3-16,-4-1-2 0,-3 1-2 16,-4-5 1-16,-3 1 4 0,-2-3-5 15,-6-4 6-15,-2 5-2 0,-7-6 3 16,-1 3-1-16,-11 0 0 0,-5-2-2 0,-4-1 3 16,-4-5-6-16,-7-1 4 0,-3-2 0 15,1-4 6-15,1-1 3 0,-1-5 5 0,10-1 5 16,1-4 6-16,6 0-3 0,3-2-2 15,6-2-2-15,0-1-3 0,4 0-3 16,2-2-5-16,5-1-4 0,2 0 2 16,6 0-2-16,0 0-2 0,0 0-3 0,0 0-1 15,25-6-5-15,-10 6 6 0,2 5-3 16,-1-2 2-16,6 5-1 0,-1 1 1 0,0 3 2 16,4 7 1-16,-3 2 2 0,-1 5-1 15,0 5 2-15,-2 6 0 0,-2 6-3 16,-2 5 0-16,-3 2 2 0,6 22-1 0,-6-12-3 15,1 11 4-15,-2-11-1 0,3 9-1 16,-1-10-2-16,1 11 1 0,4-4-3 16,-2-11 0-16,2-7 1 0,-1-1 1 15,1-3 0-15,4 0-4 0,-1-3 2 16,2 0 0-16,5-5 0 0,-1 0 0 0,5-4-3 16,0-5 3-16,5 0-5 0,0-5 2 15,5 0-1-15,0-5-11 0,1-2-14 0,-5-3-12 16,0-3-19-16,0 1-20 0,-1-5-21 15,-6 1-23-15,-4 0-36 0,-2-5-27 16,-5-1-477-16,3 0 224 0,-6-3 147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44:33.672"/>
    </inkml:context>
    <inkml:brush xml:id="br0">
      <inkml:brushProperty name="width" value="0.05292" units="cm"/>
      <inkml:brushProperty name="height" value="0.05292" units="cm"/>
      <inkml:brushProperty name="color" value="#FF0000"/>
    </inkml:brush>
  </inkml:definitions>
  <inkml:trace contextRef="#ctx0" brushRef="#br0">5242 10449 8 0,'-10'0'29'0,"10"0"2"0,0 0-3 16,-8-2-1-16,8 2 7 0,0 0-9 0,0 0 2 16,0 0-6-16,0 0 0 0,0 0-2 15,-11 0 0-15,11 0-1 0,0 0 1 16,0 0 0-16,0 0 0 0,0 0 1 0,0 0 1 15,0 0-3-15,0 0 3 0,0 0-5 16,0 0-1-16,0 0 4 0,0 0-1 16,0 0 5-16,31 3-3 0,-11 0-2 0,3-3 4 15,9 0-3-15,6 0 1 0,11-3 0 16,9 3-5-16,9 0-1 0,28-3 1 16,4 1-3-16,2-2-1 0,2 2-1 15,0 2-1-15,-2-2-2 0,-1 4 13 0,-5-2-3 16,1 4-1-16,-8 2 5 0,-3-1 0 15,-12 1 0-15,-15 0-4 0,1 0 4 0,-4-2 7 16,1 4-10-16,-3 1 8 0,-9-3-5 16,1 1-1-16,-5-1 1 0,-2 1 2 15,-2 0-1-15,-7-1-4 0,-1 0-1 16,-3 0 5-16,-3 0-9 0,-4-3 2 0,0 1-3 16,-2 1 3-16,-1-2-2 0,-4 1-5 15,2-2 2-15,-5-1 0 0,2 3-5 0,-3 0 5 16,2-2-10-16,-3 0 5 0,0 0 1 15,-2 2-3-15,2-2-12 0,-6-2 2 16,11 1-8-16,-11-1-12 0,9 4-4 16,-9-4-11-16,6 2-10 0,-6-2-17 0,6 2-7 15,-6-2-242-15,0 0 108 0,0 0 71 16</inkml:trace>
  <inkml:trace contextRef="#ctx0" brushRef="#br0" timeOffset="1532.5311">7025 11509 29 0,'-9'-1'150'16,"7"-4"2"-16,2 5-5 0,0 0-11 15,0 0-10-15,0 0-12 0,0 0-11 0,0 0-7 16,0 0-14-16,0 0-4 0,0 0-9 15,38 3-6-15,-16-3-6 0,7-3-9 16,5 3-7-16,10-2-2 0,3-1-1 0,13-1-4 16,3 3-1-16,2-3-13 0,22-2 3 15,1 4-2-15,-11 0-2 0,10-4-2 16,-11 5-2-16,-11 1 2 0,2-4 1 16,-2 2 1-16,-1 2 6 0,-1-2 5 0,-1 6-1 15,-12-6 0-15,1 4-4 0,0 0-2 16,-9-2-6-16,-4 2 1 0,-4-2-4 15,-3 0-5-15,-3 1-4 0,-4 1-5 0,-1-2-4 16,-5 0-3-16,2 4-5 0,-3-2-7 0,0 0-15 16,-4 0 3-16,-1 0-17 0,-2-2-7 15,2 2-10-15,-2 0-4 0,-2 0-8 16,1-1-9-16,-3 1-7 0,1 0-12 16,-7-2-19-16,6 3-284 0,-6-3 139 0,4 5 91 15</inkml:trace>
  <inkml:trace contextRef="#ctx0" brushRef="#br0" timeOffset="6039.463">6185 16624 8 0,'0'0'44'0,"4"-1"-3"0,-4 1-5 0,0 0-2 16,0 0-3-16,4-6-1 0,-4 6 0 16,0 0-2-16,0 0 0 0,0 0-3 15,6-4-2-15,-6 4-2 0,0 0-3 0,0 0-1 16,0 0-2-16,0 0-1 0,0 0-1 15,0 0-2-15,6-2-1 0,-6 2 0 16,0 0-3-16,0 0 1 0,5-2 1 0,-5 2-3 16,0 0 4-16,0 0-3 0,6-4-2 15,-6 4 2-15,0 0-2 0,0 0 1 16,0 0 0-16,0 0-4 0,11-1 2 0,-11 1 1 16,0 0-3-16,0 0-1 0,0 0 0 15,0 0 0-15,0 0-1 0,0 0 1 16,0 0-1-16,0 0 4 0,11 5-3 0,-11-5 0 15,0 0 1-15,0 0-4 0,0 0 2 16,6 0 0-16,-6 0-2 0,0 0 2 16,6 2-2-16,-6-2 0 0,6 2 0 0,-6-2-3 15,10 4-1-15,-10-4 0 0,12 0-4 16,-6 1-5-16,-6-1-4 0,12 5-4 16,-12-5-7-16,9 1-8 0,-3-1-107 0,-6 0 49 15,9 3 33-15</inkml:trace>
  <inkml:trace contextRef="#ctx0" brushRef="#br0" timeOffset="6718.1348">6411 16777 35 0,'4'-5'54'0,"5"-4"-5"0,3 0-5 15,3 2-4-15,2-7-3 0,7-2-4 16,1-2-4-16,5-2-1 0,8-3-1 0,4-3-2 16,-2 1 9-16,19-5-9 0,-8 3 6 15,-7 6-6-15,3 0-1 0,0 2 0 16,-1 0-4-16,1 2 9 0,-3 3 3 15,-6 1-1-15,0 6 9 0,-1-5-7 0,-1 5 4 16,-7 2 2-16,-1-1-7 0,-4 2-1 16,-2-2-2-16,-1 4-4 0,-2 2 5 15,0 0-4-15,-1 0-6 0,-6 0-2 0,0 0-1 16,-1 4 0-16,0 0-6 0,-5 0 2 16,3-1 2-16,-3 3-8 0,-2-4 3 15,0 4-5-15,-2 1 5 0,0-5-8 0,-2 3-4 16,0-5-2-16,3 12-15 0,-3-11-5 15,2 5-6-15,-2-6-12 0,2 6-17 0,-2-6-18 16,0 5-225-16,0-5 103 0,5 3 68 16</inkml:trace>
  <inkml:trace contextRef="#ctx0" brushRef="#br0" timeOffset="7267.9776">9106 16668 45 0,'48'-12'78'16,"-1"-1"-1"-16,-1 6-4 0,5-5-7 15,4 1-6-15,3 2-5 0,-2-5-10 0,1 7 1 16,-2-4-3-16,1 2-10 0,-12 4 1 16,1 1-6-16,-3-2-1 0,-2 1-3 15,-7 3-3-15,-3-2-2 0,-2 2-1 0,-3 2-2 16,-1-2-2-16,-3 2-5 0,-2 0 2 15,-4 0-1-15,-1 0 0 0,2 2-4 0,-6-2 1 16,0 0 1-16,-1 2-8 0,-3 2-4 16,-1-2-2-16,-5-2-10 0,4 5-4 15,-4-5-7-15,0 6-8 0,0-6-11 16,0 0-14-16,0 0-168 0,-11 2 78 0,11-2 51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44:47.130"/>
    </inkml:context>
    <inkml:brush xml:id="br0">
      <inkml:brushProperty name="width" value="0.05292" units="cm"/>
      <inkml:brushProperty name="height" value="0.05292" units="cm"/>
      <inkml:brushProperty name="color" value="#FF0000"/>
    </inkml:brush>
  </inkml:definitions>
  <inkml:trace contextRef="#ctx0" brushRef="#br0">6104 6385 35 0,'0'0'75'16,"0"0"-1"-16,0 0-6 0,31-7-2 16,-9-1 1-16,4 1-10 0,9-5-3 0,5-1-3 15,7-1-3-15,6-1-5 0,15-8 4 16,4 3-2-16,-3-4-13 0,-1 1 4 15,-9 7-3-15,-6-1-11 0,-4 3-1 16,4-1-1-16,-6 3-6 0,-9 1 2 0,-3 1-5 16,-3 3 3-16,-4-1-3 0,-3 2-2 15,-5 0 4-15,-2 3-9 0,2-1 2 16,-6-2 0-16,1 4 3 0,-2 1-6 0,-2-2 4 16,-1 2-2-16,-2 1-3 0,-8 0 2 15,16 0-1-15,-10 1-3 0,0 2-8 16,-6-3-3-16,10 1-16 0,-10-1-12 0,7 4-17 15,-3 0-21-15,-4-4-200 0,4 6 94 16,0-5 62-16</inkml:trace>
  <inkml:trace contextRef="#ctx0" brushRef="#br0" timeOffset="786.814">8405 6466 26 0,'34'-5'87'0,"1"0"-5"16,-1-1-6-16,2 0-6 0,5 1 1 15,-1 0-14-15,5-4 1 0,5 1-3 0,1 1-7 16,-1 0-2-16,1-4-3 0,-9 4-2 16,1 0-8-16,-1 1-3 0,-4 0 4 0,-6 0-8 15,-2 3 1-15,-3-3-7 0,-3 4-1 16,-3-2-2-16,-2 1-3 0,0 0 5 16,-5 2-5-16,2-1 2 0,-6 0 4 15,3 0-7-15,-2 0-1 0,-1 2 0 0,1-2-3 16,-3 0 1-16,-2 0 3 0,-6 2-7 15,16-2-1-15,-16 2-2 0,10-1-4 0,-10 1-8 16,10-3-9-16,-10 3-21 0,7 0-14 16,-7 0-14-16,6 4-15 0,-6-4-212 15,5 4 100-15,-5-4 66 0</inkml:trace>
  <inkml:trace contextRef="#ctx0" brushRef="#br0" timeOffset="4543.0697">5476 10074 16 0,'0'5'79'16,"0"-5"-5"-16,0 0 2 0,2 8 3 15,-2-5-7-15,0-3-1 0,2 10-7 0,0-4-4 16,0 1-2-16,0 1-3 0,0 0-1 16,2 0-6-16,0-1-2 0,3 0-4 15,1 1 6-15,3 4-17 0,4-3 2 0,3 1 0 16,2 1-6-16,3-1 0 0,5-1 0 15,6 0 1-15,4 1 2 0,1-2-2 0,11 3 0 16,1-1 3-16,1-3-3 0,5 2 1 16,0 1-2-16,1-3-4 0,-1 4 5 15,0-4-6-15,-2 0 0 0,0 1-2 16,-4 1 1-16,-7-3 4 0,-3 1-3 0,-3-2-2 16,-2 3-3-16,-5-3-5 0,-3 1 2 15,-2 0 2-15,-4-2-2 0,0 1 0 0,-3-1-2 16,-3 0-3-16,2-2 1 0,-6 1-6 15,1 0 6-15,-2-2-2 0,-1 1 3 16,1 0 0-16,-3 2 0 0,0-2-4 0,2 0 1 16,-10-2 1-16,12 2-5 0,-6 0 1 15,-2-1 3-15,-4-1-5 0,11 3 2 16,-7-2-4-16,-4-1 0 0,7 2 5 16,-3 2-4-16,-4-4 1 0,4 4-3 0,-4-4 1 15,6 4-2-15,-6-4 5 0,5 3-3 16,-3 1 1-16,-2-4-2 0,4 4-1 0,-4-4-1 15,0 0 2-15,0 0 3 0,6 5-10 16,-6-5 5-16,0 0 5 0,4 3 1 16,-4-3-4-16,0 0 3 0,2 3-12 15,-2-3 9-15,0 0 1 0,0 0-2 0,0 0 1 16,0 0 2-16,0 0-1 0,5 5-5 16,-5-5 8-16,0 0-6 0,0 0 0 0,0 0 2 15,0 0-7-15,0 0 7 0,0 0-6 16,0 0-1-16,0 0-3 0,0 0 1 15,0 0-3-15,0 0 4 0,0 0-6 0,0 0 6 16,0 0-2-16,0 0-1 0,0 0 3 16,0 0-1-16,0 0-4 0,0 0 2 15,0 0-10-15,0 0 2 0,0 0-4 16,0 0 0-16,0 0-6 0,0 0-5 0,0 0-6 16,0 0 0-16,4 2-5 0,-4-2 3 15,0 0-3-15,0 0-3 0,0 0 1 0,0 0 1 16,0 0-2-16,0 0-1 0,0 0 2 15,0 0 2-15,0 0-1 0,0 0 0 16,0 0 1-16,0 0 1 0,0 0 5 16,0 0-6-16,0 0-3 0,0 0-3 0,0 0-1 15,0 0-130-15,0 0 61 0,0 0 42 16</inkml:trace>
  <inkml:trace contextRef="#ctx0" brushRef="#br0" timeOffset="6311.0576">6068 11411 111 0,'6'1'124'0,"3"4"-5"0,2-2-2 0,3 5-2 15,1-4-12-15,4 1-5 0,0 1-5 0,9-1-7 16,-1 1-8-16,5 0 1 0,6 0-6 15,4-2-2-15,3-1 0 0,4-1-4 16,3-2-4-16,12-2-5 0,3 1-1 16,24-5-3-16,7 2-5 0,0-1-3 0,5-1-4 15,-4 0-4-15,1 0 0 0,-6 0-6 16,-5 3-4-16,-16-1 2 0,-13 2-7 0,-10 0-2 16,-1 2 1-16,-7-2-6 0,-3 0-1 15,-6 2 0-15,-3-1-3 0,0 1-2 16,-8 0-6-16,2-3-2 0,-5 3-4 15,-2 0-7-15,0-2-8 0,-3 1-5 0,0 1-18 16,-4-4-8-16,1 2-7 0,-3 0-13 16,1 0-6-16,-3-2-3 0,0 0-7 15,-1 1-6-15,-5 3-3 0,6-4-2 0,-4 0-13 16,-2 4-9-16,0 0-251 0,0 0 125 16,0 0 83-16</inkml:trace>
  <inkml:trace contextRef="#ctx0" brushRef="#br0" timeOffset="7195.9895">6056 12577 36 0,'6'1'106'0,"-6"-1"0"0,0 0-3 15,0 0 1-15,14 0-3 0,-7 3 0 0,-7-3 0 16,17 0-4-16,-7 2-2 0,3-1 2 16,4 1-9-16,4 2 5 0,1 0 1 15,5-1-2-15,3 2-1 0,4-2 2 16,3 1-2-16,7-2-1 0,1 2-2 0,4-4 2 15,0 3-4-15,2-3-5 0,1 0-6 16,7 0-2-16,1 3-3 0,-3-2-8 16,-4-2-5-16,-5 1 0 0,1 1-6 0,-3-2-3 15,-3 2-6-15,-1 1-5 0,-6 0-3 16,-2 0-2-16,-4 0-4 0,-1 2-2 16,-1-2-5-16,-5-1-3 0,-1 3-2 0,-2-2-7 15,2 0-5-15,-5 2 4 0,2-2-6 16,-4 2-3-16,1-1-5 0,-2-1-2 15,-4 0-9-15,2 2-6 0,-3-2-6 0,2 0-9 16,-3 1-4-16,-1 0-8 0,-1-1-7 16,0 1-8-16,0-1-10 0,-1 2-1 0,-5-4-8 15,11 6-22-15,-9-5-4 0,-2-1-11 16,6 6-7-16,-6-2-14 0,0-4-18 16,2 4-370-16,-2-4 181 0,0 0 118 15</inkml:trace>
  <inkml:trace contextRef="#ctx0" brushRef="#br0" timeOffset="8179.1783">4682 14098 66 0,'0'0'99'0,"0"0"-9"16,4 3-3-16,-4-3 0 0,0 0 0 0,0 0-8 16,0 0-6-16,0 0 0 15,0 0-8-15,0 0 0 0,0 0-7 0,0 0 2 16,0 0-3-16,0 0-8 0,0 0 2 15,0 0-4-15,0 0 1 0,0 0-3 0,0 0-1 16,0 0 0-16,0 0-2 0,0 0-2 16,19-3-3-16,-13 0-1 0,4 3 1 15,4-2 0-15,2 2-1 0,6-4-3 0,7 0-2 16,7-4 1-16,15-1-3 0,1-2-2 16,25-5 2-16,4-3 0 0,1 2-5 15,1-2 7-15,6-3-1 0,2 1-2 16,0-3 2-16,2 6 0 0,2-6-4 0,0 5 2 15,0 1-1-15,-1-1 3 0,-5 3-2 16,-5 2 2-16,-6 1 4 0,-12 1 3 0,-13 7 4 16,0-3 1-16,-9 2 3 0,-1 2 0 15,-3 0 2-15,-8 0-4 0,1 0-2 16,-3 0-1-16,-2 2-4 0,-5 0-5 0,-2-2-2 16,-2 3-3-16,1-1-5 0,-6 0-2 15,1 2-3-15,-2-2-3 0,-3 0-4 0,1 2-2 16,-3-2-2-16,0 0-4 0,-8 2-7 15,14-2-8-15,-14 2-9 0,6 0-9 16,-6 0-11-16,0 0-13 0,0 0-16 16,0 0-14-16,0 0-14 0,0 0-16 0,0 0-8 15,-28-2-10-15,28 2-9 0,-13-1-17 16,5-3-422-16,2 0 198 0,0 0 131 16</inkml:trace>
  <inkml:trace contextRef="#ctx0" brushRef="#br0" timeOffset="26442.2148">5444 14091 50 0,'0'-9'72'0,"0"9"2"0,10-5-2 16,-4 2-5-16,5-1-1 0,4-2-7 15,2-1 0-15,9-3 2 0,7-3-11 16,3 0 5-16,10-5-9 0,25-7 1 16,3-1 0-16,6-1-7 0,4 0 7 0,3-1-6 15,2 1-6-15,0 0 7 0,-2 1-13 16,-3 2 8-16,-3 5-8 0,-4 3-4 0,-16 3-2 16,-11 3 0-16,-5 3-5 0,-1-1-3 15,-6 4-1-15,-4-2 0 0,-2 2-4 16,-3 2-1-16,-1 1 3 0,-7-1-1 15,1-2-5-15,-4 2 3 0,0 2 4 0,-4-2-4 16,1 0-5-16,-4 2 6 0,-3 0-11 16,-8 0-11-16,13 2-8 0,-13-2-10 0,2 4-2 15,-2-4-14-15,-10 7-8 0,-1-2-12 16,-4 0-13-16,-2 3-9 0,-7-1-226 16,-7 5 107-16,-5-1 70 0</inkml:trace>
  <inkml:trace contextRef="#ctx0" brushRef="#br0" timeOffset="26753.023">5420 14566 12 0,'22'-7'98'0,"12"-4"7"0,12-8-1 0,26-6-7 16,4-5-7-16,23-8 2 0,8-7-15 15,0 2-2-15,4 2-6 0,3-4-6 16,-4 5 1-16,-2 2-11 0,-5 2-3 16,-18 11 1-16,-3 3-8 0,-3-2-5 15,-5 6-3-15,-15 6-5 0,-10 1 1 0,-9 5-12 16,-4-3 5-16,-4 3-5 0,-7 0-3 16,1 0-1-16,-7 2-8 0,0 2-3 0,-2-1-11 15,-5 0-5-15,-1 2-14 0,-2 0-6 16,-3-2-13-16,-6 3-12 0,0 0-9 15,6-2-10-15,-6 2-6 0,0 0-251 16,0 0 113-16,-21-6 75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07:12.084"/>
    </inkml:context>
    <inkml:brush xml:id="br0">
      <inkml:brushProperty name="width" value="0.05292" units="cm"/>
      <inkml:brushProperty name="height" value="0.05292" units="cm"/>
      <inkml:brushProperty name="color" value="#FF0000"/>
    </inkml:brush>
  </inkml:definitions>
  <inkml:trace contextRef="#ctx0" brushRef="#br0">4834 10329 5 0,'-6'-8'39'0,"0"0"-5"16,-1 1-1-16,0-3-4 0,-1 2 4 15,2 1-3-15,-1 0-1 0,1-1 2 16,0 0-1-16,2 0 1 0,-3 3 1 0,3-1-2 15,-3 0 2-15,3 1-6 0,2-1-1 16,-2 2 4-16,0 0-7 0,4 4-4 16,-4-6 6-16,4 6-10 0,-4-5-1 15,4 5 0-15,-2-4-1 0,2 4 2 0,0 0 10 16,0 0-6-16,24 0 3 0,-4 2 4 16,9 0 7-16,9 2-5 0,11-3 6 0,13 2 0 15,5-3 1-15,30 1 3 0,3 1 3 16,8-2 29-16,2 2-3 0,4 0-7 15,24 4-4-15,-28-4-6 0,0 1-2 16,-4 1-8-16,-7 0 3 0,-6 2-2 0,-6 0-8 16,-16-1 3-16,-15 1-7 0,1 0 2 15,-10-3-2-15,-1 3 2 0,-3-2-3 16,-1 1-2-16,-2-1 4 0,-8 1-3 16,0-4 1-16,-5 4 4 0,1-4 0 0,-3 0-1 15,-1 2-1-15,-4-1 0 0,2-2-3 16,-5 0-2-16,2 1-3 0,-4 1 2 0,-3 1-3 15,0-3-1-15,0 0 2 0,-2 0-3 16,-1 0-1-16,-1 1-5 0,1-1 3 16,-9 0-4-16,15 0-1 0,-9 0 2 15,-6 0-3-15,10 0-4 0,-10 0-16 0,0 0-18 16,14 2-22-16,-14-2-16 0,6 0-40 16,-6 0-28-16,0 0-34 0,0 0-368 0,0 0 182 15,0 0 121-15</inkml:trace>
  <inkml:trace contextRef="#ctx0" brushRef="#br0" timeOffset="53769.5815">15343 1905 1758 0,'-10'-31'-3'0,"2"6"15"0,-2 3 14 15,4 3 14-15,0 2 21 0,2 3 14 16,0 3-1-16,-1-1-10 0,1 4-18 16,2 1-3-16,-2 1-11 0,2 5-7 0,2 1 15 15,0 14 10-15,2 7 8 0,0 10 3 16,0 11 7-16,2 13 0 0,-2 25-1 15,1 8-2-15,-3 0 0 0,2 3-4 0,-4 2-7 16,-1 0 1-16,-3 3-9 0,2-1-2 16,-5-6-5-16,3-1-5 0,-3-6 0 15,1-3-7-15,2-19-4 0,2-10-6 0,0-12-15 16,-2-2-21-16,4-7-25 0,0-8-23 16,2-8-34-16,4-7-29 0,4-9-31 15,2-12-28-15,7-17-8 0,13-32-19 0,2-13-501 16,12-26 244-16,0-6 161 0</inkml:trace>
  <inkml:trace contextRef="#ctx0" brushRef="#br0" timeOffset="56265.7559">15572 2453 1212 0,'44'-93'-67'0,"-8"21"34"16,-4 16 20-16,-7 12 28 0,-5 10 31 0,-4 7 23 16,-3 5 6-16,-2 0 8 0,-1 6 4 15,-1 1 3-15,-5 3-4 0,2 2-4 16,-6 5-8-16,0 5 0 0,0 0 2 16,-21 21-2-16,0 3 0 0,-24 19-6 0,-8 8-1 15,-3 4-2-15,-17 12-2 0,-3-4 3 16,15-14-1-16,2-3 0 0,4-7 1 15,13-8-6-15,10-7 1 0,8-8-2 0,5-3-8 16,0-1-2-16,8-4-10 0,3-4-4 16,6-4-4-16,2 0-4 0,0 0-5 15,21-8-1-15,-4 4-4 0,2 2 0 0,3 4-4 16,4 2-1-16,6 5 2 0,3 5-3 16,5 7 1-16,2 1-3 0,13 17 2 0,-4 0-5 15,-1 5 1-15,1 2 4 0,-5-2-2 16,2-1-12-16,-11-6-25 0,-5-7-27 15,2-3-33-15,-2-2-32 0,-5-6-37 16,3-4-23-16,-5-7-1 0,-1-6-22 0,-4-4-6 16,4-8 28-16,-3-3 14 0,1-8 25 15,-4-6 24-15,-2-3 31 0,-4-5 27 0,-2-2 34 16,-1-2 30-16,0 1 17 0,-3 0 27 16,3 5 15-16,-3 3 9 0,-2 4 3 15,2 1-6-15,-2 6-8 0,1 2-4 16,0 3-4-16,1 7 6 0,0 1 1 15,4 4 11-15,1 6-1 0,4 4-2 0,2 7-2 16,0 2-4-16,2 10-1 0,-3-1-5 0,2 3-5 16,-2 1-4-16,1 1-10 0,-2-1 4 15,2-1-6-15,-5-6-2 0,0-2-1 16,0-5 0-16,-4 0 0 0,1-4 7 16,0-3 4-16,1-5-6 0,1-3-3 0,-1-2-2 15,3-5-1-15,0-1-5 0,-1-4-4 16,1 3 0-16,2-4-5 0,-4 0 0 0,1 3-3 15,-1-1-6-15,0 3 1 0,-3-1-3 16,0 2 0-16,3 5-1 0,-2-1 0 16,1 4-2-16,3 3 1 0,-3 3 0 15,5 0 2-15,0 5-1 0,1 0-1 0,2 0 0 16,-2 0 0-16,4 1 2 0,-1-3-3 16,-1 1 2-16,4-1-1 0,-1-3-3 15,-2-2 1-15,2-4-1 0,3 0 4 16,-1-2-4-16,2-5 2 0,-1-1-3 0,-1-1 1 15,3-5 1-15,-6-1-3 0,2-4 2 16,-1-2 1-16,-3-1-2 0,0 2 2 0,-6 0 0 16,1 0-1-16,-2 5 1 0,-1 2-1 15,-1-1 3-15,-3 5-1 0,0-1-2 16,1 1 0-16,0 2-3 0,-3 5 0 0,-4 0-1 16,8 8-1-16,-2 2 4 0,0-1 0 15,1 5-1-15,2-1 2 0,1 0 1 16,1 1 3-16,-1-1-4 0,1 0 0 0,4 1 2 15,-1-4-1-15,2 1-1 16,-2-4 3-16,1 0-4 0,0-1 6 0,0-1 2 16,-3-5-1-16,4 0-2 0,-4-5 5 0,-2 1 2 15,1-2 3-15,-3-1 0 0,-3-2-3 16,-3-3-3-16,-4 0 4 0,-5-1 1 16,-4 0 0-16,-3 0-3 0,-6 0-3 0,2-1 1 15,-3 3 1-15,1-1 2 0,0 3-5 16,4 0 2-16,4 2-1 0,2-2-3 15,-1 1-8-15,4 2 2 0,5 1-2 16,6-3 2-16,5 2 1 0,4 0-6 0,5 4 0 16,2-3-4-16,3 5 1 0,-2 2 0 15,2 1-3-15,3 2 2 0,-1 4 2 16,-1 2 1-16,1 5 1 0,0 3-2 0,-3 0 2 16,-3 0 1-16,-3 1 1 0,2-2 2 15,-2 0-2-15,-3-2 1 0,2-1-3 0,0 1 5 16,-5-4 0-16,3-3-1 0,-2 1 1 15,3-4 0-15,0 0 2 0,-2-6-1 16,2 0 0-16,4-5-1 0,-1-1-1 16,-1-1 4-16,2-3-1 0,0-4-3 0,2 0-1 15,-2-1-1-15,1-3-1 0,-1 3 1 16,-2 0-6-16,-3 2 5 0,0-1 2 0,-3 4-4 16,-1 1-1-16,-1 3-1 0,-1 1 0 15,1 3 2-15,1 4 4 0,-1 2 0 16,0 1-4-16,6 5 6 0,-4-1-2 0,2 1 1 15,5 3 2-15,-2 1-2 0,2-3 2 16,1 2 1-16,0-3-4 0,-3-1 2 16,0-2 0-16,0 1-2 0,-1-4 4 0,-1 1 0 15,-2-4-3-15,-1-1 1 0,-10 0-8 16,15-7-4-16,-10 1-1 0,-1-2-4 16,-4-2-3-16,0-1 3 0,0 0 3 0,-4 1-1 15,2-1 3-15,-1-1 1 0,1 3 0 16,2-3-2-16,2 1 1 0,5 0 0 15,1-3 1-15,2 1-2 0,9 0 1 16,1-3-6-16,0 2 2 0,10-3 0 0,2 1 4 16,5-5-1-16,3-2 0 0,-3-2 4 15,5 0 0-15,-5 1 1 0,13-17 4 0,-11 6-2 16,-7 0 1-16,-5-1 5 0,-6-4 4 16,-2 1 6-16,-8 2 8 0,-3 3 0 15,-6 1 12-15,1 2 5 0,-6 3 2 16,-3 4 0-16,0 0 1 0,-1 4-4 15,3 3-6-15,-3 9-4 0,1 3-1 0,-2 7-3 16,0 8 1-16,2 8 2 0,-2 7 0 16,6 8 0-16,-2 8-1 0,6 4-3 0,2 8 3 15,4 4-5-15,4 16-1 0,4-5-2 16,6-5 2-16,3-3-3 0,1-13-2 16,-6-11 0-16,6-1 1 0,-3-11-2 0,3-1-3 15,-2-6-1-15,-2-5-1 0,2-5-4 16,-3-2 0-16,-3-8-5 0,2-3-7 0,1-1-2 15,-4-7 1-15,0-1 0 0,-5-4 1 16,2 0 3-16,-6 0-1 0,-2 3-1 16,-4-2 1-16,-2 0 2 0,0 8 3 15,-2-4 2-15,-2 4 1 0,0 3 1 0,-2 1 1 16,-3 2-2-16,2 4 2 0,7 0 2 16,-12 12 0-16,10-4 1 0,0 3 0 15,4 2 2-15,2 2-4 0,6 4 2 0,2-2 2 16,2 2-7-16,3-1-18 0,2-3-21 15,0 0-31-15,5-3-35 0,-2-3-26 16,6-3-17-16,2 0-20 0,1-6-4 0,10-4 5 16,-1-2 9-16,2-4 18 0,3-5 16 15,-1 0 21-15,-2-5 33 0,-1 1 27 16,-5-5 25-16,-7 5 23 0,-3-2 19 0,-2 0 13 16,-8 4 17-16,-4-2 9 0,-3 4 2 15,-7 2 4-15,-4 3 4 0,-2 1 4 16,-7 2-3-16,-1 2-7 0,-1 4-3 15,-4 1-4-15,0 6-6 0,0-2-3 0,-2 8-8 16,3 1-2-16,-2 2-5 0,4 1-3 16,3 1-5-16,2-2-1 0,5-1-1 0,2-1-6 15,4-1 1-15,0-4-1 0,4 0-4 16,3-2 2-16,4-6-3 0,-3-2-1 16,3-2 2-16,2-5-2 0,2-4-4 15,-2-5 4-15,0-3 1 0,1-5-1 0,-2-6 3 16,-4-2-3-16,0-4 4 0,-2-1-1 15,-3 1 1-15,-3 0 6 0,-2 4 8 16,0 5 6-16,-2 2-2 0,2 4-3 0,-5 5-6 16,3 4-2-16,-2 7-3 0,0 3 0 15,4 4-5-15,-10 13-1 0,8 2 0 16,-4 8 0-16,6 7-2 0,0 1 0 0,2 7 1 16,4 0-4-16,2 8 2 0,7-4 0 15,4 1-8-15,2-4-4 0,1-3-5 16,2-5-9-16,2-8 1 0,1 0-4 0,5-7-4 15,0-2-5-15,4-6-3 0,-3-5-4 16,1-5-2-16,7-5 8 0,-3-5-6 16,-4-3 5-16,6-7 2 0,-6 2 4 0,-7-3 4 15,-1 4 9-15,-5-2 12 0,-7 6 12 16,0 3 7-16,-6-1-1 0,-4 4 2 0,-6 5 1 16,2 4 9-16,-14-2 7 0,14 2-1 15,-22 15-4-15,10-2 2 16,-1 5 3-16,2 4-1 0,1 7 2 0,3 5-1 15,5 3-6-15,0 4-3 0,6 3 2 0,3 9-5 16,10 18-2-16,0 0-4 0,-1-5 2 16,4 1-10-16,-6-12-1 0,1-5-1 15,-2-5-11-15,-5 1-2 0,-1-5-3 0,-5-4-2 16,-4-6 2-16,-5 3 5 0,-5-4-2 16,-8-5-3-16,-2-4 3 0,-4-10 2 15,-2-3 1-15,-1-8 4 0,-3-6 5 0,-2-4-2 16,3-8 6-16,-5-9 5 0,6-3 0 15,7-8-7-15,7-3-4 0,8 1 0 0,8-6-4 16,8-3-6-16,14-19-5 0,5 3-4 16,11-2-4-16,7 5-5 0,1-2-1 15,5 4 0-15,3 0-1 0,0 3 7 16,-1 0 4-16,0 4-5 0,-5 4 4 0,1 1 0 16,-15 11 3-16,-6 11 7 0,-7 5 9 15,-4 2-1-15,-6 6 5 0,-5 5-4 16,-4 0 0-16,-6 8 8 0,4 0 2 0,-17 10 10 15,6 0 2-15,0 7 3 0,1 0-7 16,2 4 8-16,2 1 5 0,6 1 1 16,0 2-1-16,6 0-2 0,4 0-1 15,9 3-4-15,2-1 2 0,12-1-2 0,-2-1-9 16,5-4-2-16,-4-4-7 0,2 1-20 16,-7-3-19-16,-4-4-43 0,-2-1-56 0,-3-4-67 15,-4 1-81-15,-3-3-821 0,-3-4 372 16,1-4 246-16</inkml:trace>
  <inkml:trace contextRef="#ctx0" brushRef="#br0" timeOffset="58125.2728">22146 2149 67 0,'-2'-10'246'0,"0"3"-10"0,0 1-16 15,0 0-13-15,2 2-19 0,0 4-20 16,0 0-4-16,0 0 5 0,-2 19-2 15,2 3-5-15,2 6-13 0,4 12-17 0,-2 2 2 16,2 7-14-16,-2 2-13 0,6 3-9 16,-4-1-10-16,0-1-10 0,-2-1-5 15,3 0-10-15,-3-9-2 0,0 1-13 16,0-5-8-16,-2-8-13 0,0-4-15 0,3-1-13 16,-5-5-6-16,0-9-22 0,0-5-17 15,-2-5-3-15,2-1-2 0,-11-21 8 16,3-5 1-16,-3-10 3 0,-6-32 6 0,0-7 5 15,3-6 2-15,-2-8 5 0,4 0 13 16,1 0 14-16,5 5 10 0,6 13 2 16,2 12-1-16,11-11 2 0,-1 12-4 0,8 12-1 15,2 7 0-15,8 3-1 0,7 7-2 16,1 6 0-16,0 8-1 0,-1 7 0 16,-1 7-1-16,-1 4 0 0,1 7 0 15,-4 5 0-15,-5 6 1 0,-6 3 2 0,-6 5 2 16,-7 3-2-16,-8 1 3 0,-6 6-1 15,-11 4-1-15,-4-3 3 0,-2-1-5 0,-5-3 10 16,0 0 8-16,1-6 1 0,3-4-3 16,2-3 2-16,4-4 2 0,4-1-3 15,-1-3-9-15,0 1 3 0,4 1-2 0,5 6-2 16,0-3 3-16,6 4 6 0,2 5-1 16,2-2 1-16,9 5-3 0,2 2-3 15,6 5-3-15,5-1-2 0,3-2 1 0,3-2 0 16,12 8-2-16,-6-9 0 0,-2-7 2 15,3-3-6-15,0-4 2 0,-5-4-3 16,2-2-1-16,-2-3-3 0,-3-4 5 0,-3-2-8 16,2-3 2-16,-3-2 1 0,-1-3-1 15,0-6-3-15,-6 1 2 0,-1-6-7 16,-1-1 8-16,-6-2-2 0,-4-4-4 0,-4 3-3 16,-2 0 0-16,-4-1 3 0,-4 0-6 15,0 3 6-15,-2 2-4 0,-1 2 2 16,-1 1 1-16,-1 3-1 0,2 5-5 0,-1 2 2 15,0 4 6-15,1 4 0 0,0 5 2 16,5 2 1-16,4 0 0 0,0 7 2 16,6-3-6-16,3 4 5 0,4-2-4 15,1 1 5-15,6 0 0 0,5-1-5 0,1-2 3 16,3-4-7-16,1 0-7 0,0-4-11 16,1-4-3-16,-1-5-2 0,0-2-11 0,-4-1-3 15,7-9 0-15,-4 0-2 0,-4-3-2 16,-1-4 1-16,-7 0 3 0,0-2 7 15,-6 2 5-15,-1 1 10 0,-2 4 12 16,-2 0 7-16,2 1 2 0,-4 4-1 0,0 1 2 16,-2 6 11-16,-2 2 14 0,0 0 10 15,-2 25 9-15,0-6 0 0,2 8 1 0,0 4-4 16,0 8 7-16,0 5-7 0,2 2-8 16,-2 10 0-16,2 0 1 0,0-1-8 15,2 0-4-15,0-4-1 0,-2-6 2 0,2-4-7 16,1-2 6-16,-3-9-7 15,0-4 2-15,-2-5 3 0,2 0-2 0,-2-11-2 16,-2-2-5-16,0-8-5 0,2 0 5 16,-9-17-9-16,3-7-2 0,-2-9 0 0,2-7-1 15,2-16 2-15,-2 2-4 0,9-7-3 16,2 3 5-16,3 3-1 0,8-14-7 0,0 14 3 16,3 11 0-16,4 6 0 0,2 4-1 15,1 5-5-15,-3 8 2 0,-2 5-5 16,0 6 7-16,-1 4-3 0,-4 4-1 15,-1 2 2-15,-2 4 5 0,-3 1 1 0,-3 7-1 16,-5-2 4-16,-4 7-4 0,-7 2 2 16,-6 0-4-16,-6 3 4 0,-7 1-2 0,-3 0 6 15,-5 0-13-15,-4-2-26 0,8-6-26 16,-2-1-40-16,7-7-38 0,1 1-44 16,7-5-44-16,4-3-45 0,5-6-726 15,3-2 339-15,5 0 224 0</inkml:trace>
  <inkml:trace contextRef="#ctx0" brushRef="#br0" timeOffset="58840.2495">23685 2539 125 0,'19'-4'153'15,"-4"2"-2"-15,2 4 2 0,-3 2-8 0,0 2-7 16,-2 1-3-16,2 5-13 0,4 3-5 0,-3 0-9 16,-1 6-8-16,-1 0-9 0,-2 2-8 15,-1 1-7-15,-4 1-8 0,1 2-5 16,-2-2-4-16,-3-4 0 0,0 0 11 0,-2-2 9 15,0-2 11-15,0 0 11 0,-2-5 6 16,0-1 1-16,-1-3-3 0,1-5-4 16,-3 0-9-16,5-3-2 0,0 0-12 0,-4-16-9 15,4 3-8-15,4-2-7 0,1-5-17 16,6-2-23-16,-1-3-23 0,3 2-23 16,-1-3-31-16,1 2-31 0,2 5-28 15,-1 3-24-15,2 0-19 0,-4 5-7 0,1 1 4 16,0 6 5-16,-3 3 1 15,1 1 14-15,-3 3 7 0,3 3 14 0,-4 0 13 16,1 1 12-16,-2 3 18 0,0-3 17 0,1 3 19 16,2-2 24-16,-3-1 8 0,0 0 14 15,0-1 10-15,1 0 22 0,1 0 17 16,0-5 10-16,1 2 8 0,2-3 4 0,1-3-2 16,-1 2-3-16,2-5 0 0,-1 0 3 15,3-3-2-15,-4-1 4 0,0 1 5 0,-1-1 9 16,-2 1 4-16,-2 1-3 0,2 1-7 15,-6 1-7-15,-2 2-7 0,0 4-8 16,0 0-2-16,0 0-2 0,-28 8-3 16,17 1-3-16,0 1-1 0,1 3-6 0,-3 5-5 15,3-2-1-15,-1 1-3 0,4 0-2 16,3-3-2-16,0 1-1 0,2-1-1 0,2-1-1 16,4-3-1-16,2 1-1 0,4-5-3 15,4-1-2-15,1 0-9 0,2-8-9 16,2 1-8-16,-3-3-7 0,4-1-10 15,1-2 0-15,-4-1 0 0,0 1 6 0,-3 1 0 16,0-1 2-16,-2 0 6 0,-2 4 6 16,-1-2-1-16,2 1-1 0,-3 1-2 0,1 1-3 15,1 1 4-15,1-1 2 0,2 3 0 16,5 3 3-16,2 0-1 0,1 2 3 16,-2 1-3-16,0 0 2 0,5 1 0 0,-6 2-2 15,-3-2 3-15,0 1 3 0,-2 2 9 16,-5-1 15-16,-4 0 13 0,-2 3 8 15,-6-3 4-15,-4 3 1 0,-3 0 3 0,-4-3-5 16,-4 3-5-16,1-5-3 0,-4 0-2 16,1-1-22-16,2-1-33 0,-2-5-65 15,3 0-88-15,0-5-753 0,0-2 314 0,4-4 208 16</inkml:trace>
  <inkml:trace contextRef="#ctx0" brushRef="#br0" timeOffset="59727.8744">24828 2729 131 0,'0'0'170'0,"0"0"-12"0,0 0-5 16,0 0-11-16,13 4-2 0,-13-4-10 15,14-1-13-15,-1-4-7 0,0-1-12 0,-3 1-4 16,6-4-10-16,-2 1-4 0,-3-3-2 16,1 1-3-16,-3 1 1 0,0-3 3 15,-1 1 0-15,-2 1-2 0,-4 2-10 16,0 1-4-16,-4-1-9 0,-4 5-4 0,-2 0-1 15,-5 3-2-15,-4 5-4 0,-2 0-4 16,-1 5-2-16,2 3-5 0,-2 0-3 16,4 4-4-16,1 1-1 0,5 1-1 0,3 0-2 15,2 0-3-15,5-1 0 0,5 0 0 16,4 1-1-16,1-4-4 0,5 1-3 16,2-5-11-16,4 0-17 0,-3-3-16 0,4-4-14 15,1 0-9-15,-1-4-3 0,0-2-4 16,2-4 6-16,0 0 4 0,-3-1 7 15,-3-3 4-15,2 0 5 0,-6 1 6 0,2 0 10 16,-6-1 11-16,0 2 19 0,1-1 5 16,-3 2-1-16,1 1 2 0,-4 0-9 0,1 0 0 15,0 5-3-15,0 1-1 0,-6 0 1 16,8 7 0-16,-6-1 3 0,1 3 1 16,2 3-3-16,-3-1 0 0,0 2 3 15,0-1-3-15,-2-1 1 0,4 0-1 0,-2-1 2 16,0-2 5-16,0-1 8 0,0 1 7 15,0-4 6-15,3-1-6 0,-5-3 0 0,12-1-2 16,-1-5-6-16,2-2-3 0,1-1-7 16,4-4-3-16,-2 1-8 0,1-1-3 15,0 3 0-15,2 0-1 0,-4 3-1 16,2 1 0-16,0 3-5 0,-2 1 4 16,0 2 3-16,-1 3 0 0,1 5 2 0,0-1 2 15,2 5-3-15,0 0 6 0,-2-1-4 16,1 2 2-16,2-1 1 0,-2-1 2 0,2 0 0 15,0-1 2-15,-1-2 1 0,3-5-2 16,0 0 2-16,2-3 3 0,-1-5 2 16,2-4-2-16,0-2 0 0,3-4 3 0,-3-9-3 15,0 0-1-15,-2-10-2 0,-1-5-2 16,-4-5 0-16,-2-1-4 0,-4-5 1 0,-4 1-1 16,-4 5 0-16,0 1 11 0,-2 12 9 15,0-2 0-15,0 8-4 0,-2 4-4 16,0 5-2-16,0 4-2 0,-2 6 2 0,0 8-1 15,4-2 2-15,-8 19-2 0,2-2-1 16,4 8 3-16,0 2-3 0,2 3-2 16,-2 3-13-16,4 5-23 0,-2 2-36 15,4 0-34-15,2-2-34 0,-2 0-21 0,-2-8-20 16,2-1-472-16,-2-4 221 0,-2-4 146 16</inkml:trace>
  <inkml:trace contextRef="#ctx0" brushRef="#br0" timeOffset="60827.1385">25901 2832 105 0,'2'-9'109'16,"2"-1"-9"-16,4 1 3 0,6-1-8 0,2-1-8 16,8-1-10-16,1 4 2 0,5-6-19 15,4 3-5-15,1-1 6 0,1 2-9 16,1-2-5-16,-1 2-3 0,-2-1 10 0,-1 2-6 16,-5 0 10-16,-4 1 12 0,-2 0 7 15,-4 3 8-15,-4-1-3 0,1 0-8 16,-7 2-8-16,-4 1-6 0,-4 3-6 0,0 0-7 15,0 0-4-15,0 0-3 0,-31 15-4 16,12-6-6-16,0 5 0 0,3 1-5 16,-4-2-1-16,3 4-7 0,2-4 5 15,0 1-6-15,5-3-3 0,2 1 0 0,1-1 2 16,2-4-3-16,5 0 0 0,2-1 0 16,6-3 1-16,-2-1-4 0,4-2-1 15,1 0-5-15,1-2-1 0,1-1-3 0,0 1 0 16,-1 0-4-16,2 0-1 0,-4 0-1 15,0 2-1-15,1 2 0 0,0 0 2 16,-1 2 2-16,-1 1-2 0,1 5 1 0,0-1 1 16,2 3 0-16,-2 0 2 0,0-3 1 15,1 2 3-15,0 1 1 0,1-3 0 16,3-1-2-16,-2-2 5 0,4-4-4 0,1-2 4 16,2-5-3-16,5-2 0 0,-3-5 0 15,-2-3-2-15,6-6 0 0,-7-1-1 16,0-7 0-16,-2-3 1 0,0-9 2 15,-6 4-6-15,-3-2 1 0,-2 1 1 0,-4 2 1 16,-2 3 2-16,0 5 9 0,0 3-9 16,-2 4 6-16,2 2-4 0,-4 6 1 0,2 5 1 15,-2 5-6-15,4 3 6 0,0 0 1 16,-12 21-1-16,7-6 0 0,2 4 0 16,-1 4 2-16,4 3-3 0,0 1-3 15,-2 2-3-15,2-3-2 0,0 1-4 0,0-6 3 16,0-2 0-16,0-2 3 0,0-2 0 15,0-2 6-15,-2-1 1 0,4-5 0 16,-2-2-3-16,2-2 2 0,-2-3-3 0,0 0 0 16,0 0 1-16,24-14-3 0,-14 7-1 15,3 0-1-15,-2 1-3 0,1 0 6 16,3 0-5-16,-2 3 2 0,0 0 2 0,1 2-3 16,-1 1 0-16,0 4 1 0,2-1-3 15,1 4 5-15,0-1 1 0,-2 5 2 16,2-3 0-16,-2 3-3 0,3 1 1 15,2-4 1-15,0 3 0 0,-3-3 1 0,4-2 1 16,-1-2-2-16,-2 0 0 0,2-2 4 16,0-2-3-16,0-4 3 0,-2 0 5 15,0-2-2-15,0-1 4 0,-3-2-2 0,2-2-1 16,-2 4 2-16,-4-5 2 0,4 4-2 16,-4-3 3-16,-2 5-7 0,1-1-1 15,-3 1-1-15,1 3-2 0,-1-1 0 0,1 4-4 16,-7 0 3-16,12 4-1 0,-8-1 1 15,2 4 0-15,2 4 0 0,-2-2 0 16,0 2-1-16,0 1 2 0,-2 0-2 16,5 0 2-16,-3-2-1 0,-1-2-1 0,-1 0 1 15,2-1 1-15,-2 1 4 0,-2-5 2 16,5 3 2-16,-3-6-4 0,-4 0 5 16,0 0 2-16,14-3-2 0,-6-1 1 0,0 0 1 15,-2-2-3-15,2 1-2 0,1-3-5 16,0 2 6-16,1 2-3 0,-2 0-1 15,1-1-1-15,-1 1-2 0,1 2-2 0,0-2 2 16,-1 4-3-16,0-2 4 0,0 2-3 16,-8 0 1-16,18 2 0 0,-10 1-2 15,-2 0 1-15,3 0 0 0,-1 0 1 0,-1 0-2 16,1-1 3-16,1 3-3 0,-3-4 2 16,2 3-3-16,0-2 5 0,4 0-1 15,-2 2-3-15,3-1 1 0,0 1-2 16,-1 2-1-16,1-1 1 0,1 1 2 0,0 2-2 15,-2-1-1-15,0-1 2 0,2 2-5 16,-4-1-14-16,-1-1-23 0,-1-2-30 16,0 2-34-16,1-4-54 0,-2-2-629 0,3 0 268 15,-4-6 177-15</inkml:trace>
  <inkml:trace contextRef="#ctx0" brushRef="#br0" timeOffset="60942.9318">27830 2444 163 0,'-4'-13'201'15,"-1"3"-8"-15,0 1-11 0,3 3-23 0,-2-2-27 16,2 2-64-16,0 1-106 0,-2-3-323 16,-2 0 123-16,-1 3 81 0</inkml:trace>
  <inkml:trace contextRef="#ctx0" brushRef="#br0" timeOffset="61568.2183">22978 3745 2461 0,'-26'-16'-26'0,"8"7"40"0,3 2 9 0,4 1 21 16,0 1 8-16,1 5 14 0,10 0 34 16,-14 18 15-16,6 3-4 0,2 11 11 15,4 11 1-15,2 14 14 0,6 27 5 16,6 3-1-16,4 3-7 0,10 14-9 0,7-1-9 15,8-4-10-15,5-4-9 0,12-5-13 16,7-4-3-16,5-11-8 0,8-4-4 0,0-8-10 16,-9-17-1-16,2-8-8 0,1-6-14 15,-5-9-20-15,-11-11-26 0,-11-6-27 0,-5-5-30 16,-7-4-32-16,1-9-55 0,-6-1-49 16,-3-6-34-16,-5-2-35 0,-10-3-13 15,-4 2 12-15,-4-3 20 0,-6 0 24 16,0 1 21-16,-4-1 28 0,-5 4 28 0,0 0 37 15,0 1 49-15,3 2 38 0,2 3 35 16,1 2 10-16,2 3 18 0,3 1 24 0,2 3 20 16,9 2 12-16,2 2 6 0,5 2 3 15,6 4-3-15,3 1 3 0,3 5 0 16,6 4-15-16,-5 3 7 0,3 2-6 0,-6 2-4 16,-6 4 9-16,-5 1 8 0,-4-1 2 15,-7 1 0-15,-4 1-6 0,-9 6-3 16,-5-2-10-16,-9 2-5 0,-5 0-11 15,-4-3-9-15,-4-3-21 0,-1-5-28 0,-2-3-48 16,3-7-73-16,0-2-88 0,2-8-117 16,3-1-778-16,1-7 373 0,4-5 246 0</inkml:trace>
  <inkml:trace contextRef="#ctx0" brushRef="#br0" timeOffset="62941.3593">25723 4893 79 0,'4'-5'223'0,"1"-3"-11"0,-1 1-15 16,-2-3-16-16,0-1-7 0,1-3-5 0,-1 1-7 16,-4-3-8-16,-5-2-7 0,-2-1-13 15,-3 0-16-15,-5 0-11 0,-8 3-14 16,-7 3-8-16,-7 4-11 0,-3 5-5 16,-5 2-5-16,-9 5-7 0,1 7-7 0,2 1-6 15,3 3-7-15,9 3 0 0,5 4-4 16,10-2-3-16,8-1-1 0,9 1-4 0,6-3-4 15,8 0 1-15,6-3-3 0,5-2-3 16,8-1 0-16,1-2-1 0,7-3-10 16,-2-3 9-16,3 2-1 0,-1-2-6 15,0 0 0-15,-2 1-3 0,-3 1-1 0,-1 4-3 16,-2 4 2-16,4 4 6 0,-5 8 3 16,3 9 3-16,-2 6 2 0,5 20 2 0,-1 4 3 15,-4 12 0-15,-2-4 1 0,-3 3-4 16,-6 3 2-16,-1 1-5 0,-5-14 0 15,-7-6-1-15,-2-1 0 0,-9-4 0 16,-8 16 0-16,-4-6 5 0,-3-15 4 0,-1-12 3 16,-1-2-3-16,-2-9-3 0,3-8 1 15,2-6 0-15,0-7-3 0,1-8-2 0,1-7-5 16,2-12-5-16,2-8-6 16,6-8-5-16,4-11-11 0,9-7-9 0,11-23-9 15,4-6-4-15,8 1-2 0,9-17 0 16,0 22 2-16,1 2 3 0,5 8 4 0,3 5 3 15,-3 6 1-15,0 6 2 0,-6 11 3 16,-7 9 2-16,-3 6 2 0,-2 2 1 0,0 5-1 16,-6 2 1-16,1 4 0 0,-2 2 2 15,0 3 1-15,1 5 4 0,2 4 2 16,-4 2 1-16,5 4 2 0,-2 3 1 16,4 3 1-16,-3 1 2 0,2 0-2 0,0 2 5 15,0 1-3-15,-1-2 1 0,-1-3 3 16,2 0 1-16,-4-1 5 0,1-5 6 15,2 1 4-15,0-4-2 0,-3-2-2 0,4 0-1 16,-2-6 0-16,2 2 0 0,-4-4-3 16,3-3 0-16,-4 2-3 0,2-3 0 15,-5-1-1-15,6-2-2 0,-4 3-2 0,-2 1 1 16,1-1-3-16,-2 3 2 0,-1-1-5 16,0 2-2-16,-1 5 4 0,1-1-4 15,0 2 0-15,-8 2 0 0,18 4 2 0,-6 4-1 16,-1 1 3-16,0 0-1 0,1 4-2 15,-1 0 3-15,-1 2 0 0,1-2-1 16,-2 1 2-16,-1-3 2 0,-2 0-1 16,0-1 3-16,0-4 0 0,-1 1 1 0,2-3 5 15,-3-2-3-15,-4-2-1 0,0 0-3 16,10-12-2-16,-3 4-1 0,-1-6 0 0,0 0-3 16,3-3-2-16,2 0-1 0,1-2-3 15,-2 0 0-15,4 2-1 0,0-1 1 16,1 3-3-16,2 2 0 0,0-1 3 15,-3 5-2-15,0-1 0 0,2 1 3 0,-3 2 1 16,2 1 0-16,-2 0 0 0,1 0 2 16,-5 3 1-16,4-3 1 0,-5 2-3 0,0 2 2 15,1-2 0-15,0 3 2 0,-3-4 1 16,0 4-7-16,0-1 2 0,-6 2-2 16,0 0 4-16,13 8-1 0,-9-6 1 15,0 9 0-15,-1-2 1 0,1 2-1 16,0 3 3-16,1-1 0 0,-1 4-1 0,0-1 2 15,0 0-8-15,0 0-27 0,0-1-39 0,2-1-49 16,0-4-43-16,-2 2-50 0,0-5-549 16,0-1 259-16,-2 0 172 0</inkml:trace>
  <inkml:trace contextRef="#ctx0" brushRef="#br0" timeOffset="63088.7046">26820 4482 2 0,'0'-5'131'0,"0"-3"-18"16,0 8-16-16,2-8-26 0,-2 8-37 0,2-5-55 15,-2 5-125-15,0 0 50 0,0 0 33 16</inkml:trace>
  <inkml:trace contextRef="#ctx0" brushRef="#br0" timeOffset="63226.2759">25846 4513 60 0,'-6'-2'197'0,"6"2"-19"0,0 0-18 15,0 0-45-15,49 6-63 0,-20-5-73 0,13 1-231 16,0 2 85-16,3-2 57 0</inkml:trace>
  <inkml:trace contextRef="#ctx0" brushRef="#br0" timeOffset="63772.7197">26979 4742 121 0,'19'17'174'0,"-1"-3"-11"15,0-1-16-15,-4 2-15 0,3-2-9 0,-2 2-14 16,-2 0-9-16,-1-2-11 0,-1-1-8 16,0-3-8-16,-1 1-8 0,-2 0-3 15,1-5-4-15,-2-1-11 0,1-4-1 0,-2 0-1 16,-6 0-10-16,19-11-3 0,-8 3-8 15,0-2-4-15,-1 3-4 0,2-3 0 16,0 3-1-16,-2 1-4 0,0 0-4 0,-1 5 1 16,2-4-7-16,2 5 8 0,-3 2-3 15,2 2 0-15,2 0-4 0,0 4 3 16,3-1-1-16,0-1 0 0,6 4-1 16,1-3 5-16,1 1-4 0,2-4-2 0,3-2 4 15,1-4 0-15,4-1-1 0,1-2 1 16,0-3-2-16,-2-3 0 0,1-1 0 15,-1-3 1-15,0 1 1 0,-4-4 3 0,-1 3 7 16,-7 1 11-16,-1 0 13 0,-6 6 8 16,-4-3 0-16,-3 5 5 0,-2 2 3 15,-4 1 12-15,-2 3 5 0,0 0-2 0,0 0 9 16,-8 25-2-16,6-9-1 0,2 3-6 16,2 3-6-16,-2 5-4 0,6 7-7 15,0 6-3-15,2 6-5 0,4 6 1 0,-2 1-5 16,5 21-2-16,0-3-6 0,2 1 0 15,-5-4-5-15,-1-6-6 0,-4-11 1 16,-1-1 3-16,-6-7 6 0,0 1-2 0,-6-4 3 16,-4-3 1-16,-2-3-1 0,-9-4 2 15,-7 0-3-15,-2-10 2 0,-5-6 0 16,-3-7-7-16,-4-6-3 0,-1-7-7 16,-5-5-11-16,3-10-19 0,-7-17-32 15,4-11-42-15,11-7-58 0,9-5-68 0,13 3-65 16,11 4-716-16,4 0 337 0,15-19 223 15</inkml:trace>
  <inkml:trace contextRef="#ctx0" brushRef="#br0" timeOffset="63965.6212">28835 4507 1994 0,'29'-9'-9'0,"-7"4"4"0,-3 2 21 15,-7 3 48-15,1 2 40 0,-4 4 9 16,1 1-11-16,0 5-19 0,0 3-18 15,0 1-2-15,0 3-7 0,-1 3-4 0,1 3-9 16,-1-1-2-16,-1 1-10 0,1 0-20 16,-3 0-38-16,-2-3-46 0,0 2-52 0,0-5-52 15,-4-5-647-15,3-2 280 0,-8-5 185 16</inkml:trace>
  <inkml:trace contextRef="#ctx0" brushRef="#br0" timeOffset="64141.0032">28569 4419 121 0,'4'-12'181'0,"2"0"1"16,6 2-6-16,3 1-13 0,7-1-15 15,2 3-12-15,4-4-16 0,4 5-10 0,2-1-11 16,-3 1-12-16,-1 3-24 0,0 1-26 16,-5 4-37-16,-3 1-36 0,-6 6-35 15,-1-1-36-15,-8 7-32 0,-5 8-293 16,-11 3 147-16,-4 10 96 0</inkml:trace>
  <inkml:trace contextRef="#ctx0" brushRef="#br0" timeOffset="64257.1205">28662 4822 228 0,'-30'47'101'0,"6"-7"15"0,7-4 2 0,7-5 6 16,4-3 2-16,6-1 9 0,6-1 2 15,9-1-3-15,8-2-8 0,6-4-16 16,7-4-9-16,3-6-17 0,3-4-33 16,2-5-56-16,1-5-53 0,3-4-78 0,-1-6-372 15,15-11 173-15,-15-5 114 0</inkml:trace>
  <inkml:trace contextRef="#ctx0" brushRef="#br0" timeOffset="64474.8789">29660 4398 194 0,'0'0'244'0,"0"0"3"16,0 0 1-16,2 21-10 0,-2-4-9 15,-2 4-14-15,2 6-13 0,0 6-8 16,0 7-20-16,0 4 2 0,0 1-25 0,0 10-14 15,-2 1-12-15,0 1-16 0,2 0-8 16,-4-4-26-16,2-1-23 0,2-8-26 16,2-5-37-16,-2-8-42 0,2-3-46 15,0-3-54-15,4-8-43 0,-2-5-37 0,4-6-581 16,0-5 277-16,2-7 183 0</inkml:trace>
  <inkml:trace contextRef="#ctx0" brushRef="#br0" timeOffset="64835.7614">29975 4673 153 0,'10'7'207'0,"-6"3"13"16,0 3 13-16,0 2-16 0,-2 5-8 15,0 3-12-15,0 7-12 0,0-1-17 0,-2 3-11 16,2 0-14-16,-4 2-17 16,2-1-11-16,-2 0-11 0,0-3-9 0,0-2-10 15,2-5-7-15,-2-4-7 0,2 0-4 16,-2-8-10-16,2-1-5 0,0-8-1 0,0-2-9 15,0 0-4-15,-2-21-2 0,2 4-5 16,0-10-1-16,0-5-7 0,0-2 1 16,4-5-5-16,2-3 4 0,2-3-4 15,5 4-5-15,4-2 3 0,2 3-2 0,5 6-2 16,1 1 1-16,-2 8-1 0,5 7-1 16,-3 0 2-16,1 8 1 0,-1 1 2 0,-4 6 1 15,0 5 5-15,-3-1 3 0,-6 8 2 16,-2 0 8-16,-3 3-4 0,-7-2 3 15,-4 5-3-15,-7 7 1 0,-7-1-8 16,-8 1-1-16,-6 2-6 0,-2 1-36 0,-4-6-51 16,-2-1-76-16,0 1-86 0,-7-6-95 15,1 1-681-15,-10-1 342 0,-15 2 227 16</inkml:trace>
  <inkml:trace contextRef="#ctx0" brushRef="#br0" timeOffset="65457.2152">23911 6502 42 0,'-2'-21'251'0,"2"3"-10"0,0 8-12 15,0 4-6-15,2 3-5 0,-2 3-6 16,13 16-12-16,-4-1-18 0,1 10-11 16,5 5-13-16,-3 12-16 0,4 3-12 0,-4 5-13 15,1 1-12-15,2 20-13 0,-5-12-8 16,-5-5-14-16,-1-3-20 0,-4-7-22 0,-4-3-27 15,-1-2-30-15,-1-5-22 0,-2-2-26 16,-3-9-8-16,-4-5-13 0,-1-7-11 16,-2-7 0-16,-1-4 15 0,-4-8 6 15,2-5 9-15,-3-10 30 0,2-4 3 0,2-9 19 16,5 3 21-16,7-7 14 0,4 5 7 16,6 2 7-16,4-1-1 0,7 1 6 0,4 3-1 15,4 5-3-15,5 2 0 0,1 3 0 16,3 7-1-16,0 6 0 0,-4 4-2 15,4 4 0-15,0 5 2 0,1 6 0 16,-3 0-2-16,-1 5 0 0,3 6-3 0,-4-4-2 16,-1 0-3-16,1-1 2 0,0-2-1 15,2-1 3-15,-2-4-3 0,1-3-3 0,1-5 3 16,-2-3 0-16,1-1 5 0,-1-5 6 16,-6-3 0-16,0-3 3 0,-6-3-1 15,-5-3 4-15,-3 2 0 0,-10-3-2 16,-5 0 2-16,-3-3-1 0,-10 2-2 0,-5 4-1 15,-5 1-6-15,0 3 1 0,-6 3-5 16,9 3-9-16,-3 0-21 0,2 5-44 0,5-2-46 16,6 6-52-16,4-2-53 0,3 4-585 15,5-4 270-15,7-1 178 0</inkml:trace>
  <inkml:trace contextRef="#ctx0" brushRef="#br0" timeOffset="66237.74">25604 6209 239 0,'2'1'241'0,"-2"-1"14"0,6 18 2 16,-4-4-11-16,2 10-17 0,2 2-17 16,2 12-22-16,5 8-21 0,0 6-14 15,4 17-15-15,-3 4-14 0,-2 1-16 0,-2-1-25 16,-4-12-37-16,-4-8-33 0,0-7-38 15,-2-2-21-15,-2-4-19 0,-2-4-12 0,0-5-14 16,-2-6-13-16,-4-3-11 0,2-9-4 16,-2-1-3-16,-1-9 11 0,-1-3 12 15,-4-6 6-15,0-3 13 0,-2-7 8 16,4-3 23-16,4-3 12 0,-3-3 22 0,6 1 5 16,1-3 3-16,6 0 7 0,4 1 2 15,5-3 5-15,8-2 6 0,3-5-12 16,10 2 6-16,13-8-1 0,3-2 3 0,5 0-1 15,0 2 9-15,0-1 0 0,0-1 6 16,-11 10 4-16,-7 2 7 0,-1 2 10 16,-6 5 7-16,-3 3 11 0,-1 3 9 15,-6 4 3-15,-6 5 1 0,-1 2 8 0,-4 7 4 16,-1 2-2-16,-4-1 0 0,0 18 7 0,0 1 0 16,-2 2-3-16,2 6-9 0,0 5-6 15,-2 0-4-15,2 3-4 0,2 2-12 16,0 0-3-16,2-3-7 0,0-5-1 0,0-1-5 15,1-5-5-15,-1-2-2 0,0-5 0 16,2-4-7-16,5-4 1 0,-2-2-4 16,3-4-9-16,0-4-6 0,4-4-7 15,-2 1-3-15,6-3-1 0,-3 1-2 0,1 1-2 16,0 0 1-16,-2 4 0 0,-3 0-3 16,2 4 3-16,0 3 2 0,-3 5 0 0,2 7 2 15,-2 1-1-15,0 3 4 0,1 1-2 16,2 3 1-16,0 3 0 0,2-3 0 15,4 0 2-15,-5-4-2 0,8-2-6 16,-1-5 10-16,3-5-1 0,0-2-4 0,3-4 3 16,-1-3 0-16,1-4-3 0,5-6 2 15,-2-3-1-15,-2-4 0 0,-1-3 1 0,0-6-2 16,-1-5-7-16,-3-1 4 0,-7 1-3 16,-4-1-1-16,-1 4 1 0,-5 3 1 15,-3 4-1-15,-5 4 6 0,-2 2 0 0,-7 8 24 16,-2 2 8-16,-1 5 7 0,-4 6 8 15,-2 6 6-15,3 4 5 0,0 4 1 16,2 2-9-16,3 1 1 0,6 2-2 16,0-3-12-16,6 1-1 0,2 2-5 0,6-1-3 15,3-6-20-15,2 1-22 0,6-4-48 16,1-3-59-16,5-4-60 0,9-1-78 0,-2-3-834 16,6-6 372-16,3-3 246 0</inkml:trace>
  <inkml:trace contextRef="#ctx0" brushRef="#br0" timeOffset="67247.9407">28365 6606 2032 0,'-6'-17'-25'0,"-5"1"15"0,0 6 9 0,-5-2 15 16,-1 0 32-16,-3 1 22 0,-2 4-4 15,-4 3-4-15,-4 0-6 0,3 6-3 16,-5 1-3-16,-4 9-2 0,2 0-6 15,1 5-6-15,1 0 0 0,4 1-4 0,3 5-5 16,1-4 0-16,8-1-4 0,0 0-2 16,6-6 1-16,3-2-3 0,5-1-1 15,2-3-3-15,5-2-2 0,-5-4-1 0,12 0-3 16,-12 0 0-16,22-11-5 0,-12 3 0 16,2-2 2-16,2 1-4 0,-2 1 1 15,-3 0 0-15,1-1 1 0,-1 3-4 0,-1 1-1 16,-1 1 2-16,1 0-1 0,0 4 2 15,6 4 2-15,-4 0-1 0,6-1 0 16,2 5-1-16,1-2 3 0,6-1-2 0,2 0 2 16,3-2-1-16,2-3 0 0,4 0-1 15,4-3-2-15,2-4 4 0,9-4-4 16,-2-3 2-16,0-6 0 0,12-8 1 16,-10 2 0-16,-1-10 4 0,-9 4 3 0,-7-1 2 15,-4-4 1-15,3-17 0 0,-7 8 1 16,-10 1-3-16,-2-3 6 0,-4 3 7 0,-6 3 4 15,-2 2 10-15,-2 5 9 0,-2 4 4 16,0 4 2-16,-2 2-6 0,0 5-1 16,-3 7-5-16,1 5-1 0,-1 7 2 15,7 1 5-15,-10 17 6 0,6 3 5 0,2 7-8 16,2 14-3-16,0 0-2 0,4 10-5 16,0 4-2-16,2 4-3 0,9 12 4 0,2-3-3 15,-2-13-10-15,2-10-6 0,0-5-6 16,0-8-5-16,0-4-4 0,1-3-10 15,0-7-4-15,0-5-4 0,0-1-5 16,1-9 3-16,-3 0-7 0,2-6-3 0,-4 0 3 16,1-4 3-16,-2-2 1 0,0 1-2 15,-3 0 3-15,1-1 4 0,-5 4-2 16,1-3 2-16,1 2 1 0,-4 3-1 0,2-2 1 16,0 4 4-16,-6 1 6 0,16 1 0 15,-8 4 4-15,5 4 0 0,-1 1-1 16,6 3 2-16,-4 2 0 0,2 2-1 0,0 4 0 15,-1 4-1-15,0 0-2 0,-2 4 1 16,-5-4 2-16,-4 2-6 0,-2 2 0 0,-8-2 1 16,-2 0 2-16,-7-1 1 0,-5-1 0 15,0-4 3-15,0-5 0 0,-1-3 3 16,0-6 4-16,6-2 3 0,3-5 0 0,0-6-1 16,6-6-2-16,4-3-2 0,6-4-1 15,8-6 2-15,4-7-5 0,9-5 0 16,7 2-4-16,8-9-2 0,-1 7 1 15,-5 7 2-15,-1 5 2 0,-3 5-3 0,0 1 0 16,-3 2-4-16,-4 9 8 0,-4 2-2 16,1 1 8-16,-4 5-4 0,2 5 6 0,-4 2 2 15,1 0-7-15,2 4 1 0,-2-2 5 16,3 1 2-16,2 1-6 0,1-2 1 16,0 1-1-16,2-3-2 0,3-3-3 15,-5-2 8-15,2-2 0 0,-2-4 1 0,5-1 6 16,-2-5 9-16,-6-1 2 0,1-5 2 15,-6 0-5-15,-2-6-1 0,-5 0-2 0,-4-3 1 16,-6-2 2-16,-2 2 4 0,-7-5-3 16,-4 1 0-16,-4 4-4 0,-3 0 2 15,-1 2-5-15,-3 1-4 0,-2 5-18 16,-1-2-33-16,1 4-49 0,1 1-63 0,6 3-90 16,-1-1-90-16,3 3-812 0,0 1 387 15,2 2 255-15</inkml:trace>
  <inkml:trace contextRef="#ctx0" brushRef="#br0" timeOffset="67359.9273">29938 6436 234 0,'8'3'223'0,"-1"-3"-31"0,-7 0-41 16,0 0-67-16,0 0-92 0,0-11-290 16,-9 5 101-16,-2-5 67 0</inkml:trace>
  <inkml:trace contextRef="#ctx0" brushRef="#br0" timeOffset="72256.0668">13646 14143 87 0,'-2'-4'182'0,"2"4"-5"0,0 0 9 15,-7 19 15-15,7 1 4 0,-4 17-5 0,2 7-9 16,0 13-12-16,-1 23-10 0,-1 4-12 0,0 5-16 16,2 4-12-16,0 3-10 15,0 1-10-15,0 2-10 0,2 2-13 0,-2-6-15 16,2-4-31-16,-2-3-37 0,2-5-55 16,-2-16-56-16,0-13-46 0,2-12-50 0,0-2-549 15,0-12 256-15,-6-6 169 0</inkml:trace>
  <inkml:trace contextRef="#ctx0" brushRef="#br0" timeOffset="73433.9036">13285 15227 56 0,'-8'-18'206'0,"2"8"-12"16,6-3-20-16,6 2-14 0,4 1-18 16,12-5-13-16,6 0-9 0,5 0-13 0,12-6-11 15,1 2-14-15,22-6-2 0,-5-1-7 16,3 1-13-16,-2-2-3 0,-12 2-4 15,8-4-7-15,-3-1-2 0,-15-1-8 16,-5 5 4-16,-7-6-10 0,-4-3-2 0,-2-1 8 16,-3-2 9-16,-11 5 8 0,2 0 16 15,-6 1 17-15,-2 6 14 0,-2-1 6 0,-2 8 10 16,2-2 4-16,-2 4-11 0,-2 6-13 16,0 5-7-16,0 0-9 0,2 6 5 15,-8 16 2-15,3 1 0 0,0 8 13 0,3 5-5 16,-2 11-3-16,2 12-7 0,2 2-9 15,0 8-6-15,2 20-6 0,0 1-9 16,2 1-6-16,4-2-5 0,-4-3-24 0,2-4-20 16,0-13-28-16,0-13-36 0,3-3-47 15,0-10-48-15,3-5-37 0,3-6-31 16,2-7-18-16,0-15-8 0,3-4-3 0,4-4 9 16,4-15 15-16,-3-4 27 15,3-9 29-15,-1-5 41 0,-3-2 37 0,-4-3 37 16,0 2 39-16,-6-2 39 0,-3 8 31 15,-2 1 34-15,-7 7 29 0,0 1 11 16,0 2 15-16,-2 4 6 0,0 3-3 0,-2 5-14 16,0 1-13-16,-2 4-7 0,-1 6-10 15,5 0-4-15,0 0-11 0,-4 18-8 0,6-2-10 16,2 2-2-16,1 5-5 0,5 0-8 16,3 6-5-16,3-4-5 0,2 0-4 15,0 1-2-15,4-7 0 0,1 0-3 0,-1-7-7 16,-2-1-1-16,0-4 0 0,1-7-1 15,-2 0-5-15,0-7-5 0,2-2 1 16,-2-5 3-16,-2-3-5 0,-2-1-3 0,0-3-4 16,-5-1 3-16,-2-2-1 0,-1 2-3 15,0 1 1-15,-3 4 1 0,-2 0 2 16,2 4-4-16,-2 1 1 0,-2 3-3 16,0 5 2-16,0 4 0 0,0 0 0 0,2 17 1 15,2-6 0-15,-2 8-1 0,4-1 0 16,1 6 2-16,2-1-3 0,-1 1 1 0,5-2-4 15,-1-1-16-15,4 0-20 0,-2-2-22 16,1-4-21-16,2 1-27 0,0-9-27 16,2 1-30-16,-2-5-22 0,1-3-5 15,2-6 2-15,-3-1 10 0,2-4 17 0,-4-1 17 16,-1-5 17-16,0-1 16 0,-4-3 14 16,0-2 25-16,-1-2 22 0,-3 0 25 0,1 0 19 15,-1 2 29-15,0 2 9 0,-4 2 20 16,3 4 3-16,-3-2 5 0,2 1 0 15,-2 7-13-15,2-3 3 0,-2 6-4 16,2 2 1-16,1 3-3 0,-5 1 0 0,0 0-2 16,17 5-7-16,-11 1 0 0,0 2-1 15,0-1-5-15,2 2 0 0,-2 0-2 16,0-2-4-16,-2-1 2 0,0 2-5 0,3-4 2 16,-5-1-2-16,2 3 6 0,-4-6-1 15,9 0-5-15,-9 0-2 0,8-10-2 16,-1 1-4-16,-3 4 4 0,2-2-5 0,-2-2 2 15,2 1-6-15,0 1 4 0,0-3 2 16,0 7-6-16,2-6-2 0,0 5 2 16,-1 0 2-16,3-1-4 0,-1 5 3 15,2 0 1-15,1 0-3 0,-2 3 2 0,4 3-1 16,-2 1-1-16,-2 0 1 0,4 5 1 16,-2-5-1-16,-1 1-1 0,-3 2 1 0,0-1 4 15,1-1 2-15,-2-4 3 0,-1 2 7 16,0-3-1-16,-2 1-1 0,-4-4-1 15,0 0-5-15,0 0-1 0,6-14-1 16,-4 3-2-16,3 1-3 0,0-7 3 0,-1 3-4 16,2-2-2-16,2 1 0 0,1 2 0 15,1-1-1-15,1 3 0 0,0-1 0 0,1 7-1 16,0-1 4-16,2 4-3 0,-2 2-1 16,-1 2 1-16,2 4 1 0,-1 1 1 15,1 1-3-15,-1 1 1 0,2 3-1 16,0-1-18-16,-1 0-22 0,4-1-30 0,0-3-25 15,4-1-30-15,2 1-15 0,3-6-13 16,-1-1-10-16,5-3-4 0,2-3 8 16,3-4-328-16</inkml:trace>
  <inkml:trace contextRef="#ctx0" brushRef="#br0" timeOffset="74013.7505">16103 14965 1064 0,'38'-21'-64'0,"-6"0"32"0,-7 5 31 0,-5-4 19 16,-4 5 25-16,-3-2 31 0,0 3 12 16,-3-3 11-16,-3 4 11 0,-3-1 11 0,-2 6-2 15,-2-2-6-15,-4 3-9 0,-3 1-1 16,-1 5-4-16,-4 2 3 0,-2 5-5 15,0 2-1-15,-1 5-3 0,-2 3-3 16,4 4-13-16,1-3-2 0,1 2-10 0,4-1-6 16,3 0-8-16,2-1-2 0,4-2-3 15,4-2-5-15,1-1-3 0,2-5-3 0,1-1-4 16,1-2 0-16,1-4-5 0,1-3-1 16,0 2-4-16,-1-5 2 0,0 3-4 15,0-3-4-15,-4 2 1 0,3-2-2 16,-3 4-2-16,-1-4 2 0,1 3-7 0,-1 1 1 15,-1 0-2-15,-6 2 0 0,10 0 1 16,-2 4-2-16,0-2 6 0,-2 2-5 16,2-1-2-16,0 5-2 0,1-8 3 0,0 4 1 15,1-1-10-15,1-3-13 0,1 0-15 16,1 0-25-16,2-3-16 0,-1-5-13 16,2 1-8-16,0-3 3 0,1-7 6 0,1 4 5 15,-4-5 8-15,1 1 7 0,-2 0 9 16,-1 1 7-16,-1 1 8 0,-3 1 10 15,1 0 12-15,0 3 12 0,-3-2 5 0,0 5-1 16,-2 2-1-16,4 0 14 0,0 3 9 16,-2 3 4-16,-6 0-2 0,14 5 2 15,-8 1 2-15,1 2-3 0,-1-1-3 0,1 1 2 16,-3 1 1-16,0-5 9 0,3 3 10 16,-5 0 11-16,2-3 16 0,0-1-6 15,-4-3-5-15,0 0-7 0,8-9-4 16,-6 0-4-16,5-5-5 0,-2 0-3 15,1 1-5-15,-2-4-3 0,4 4-1 0,-2-1-5 16,1 1-3-16,0 4-1 0,1 0 0 16,0 4-2-16,1 3 5 0,1-2-1 0,1 8 5 15,0-2-7-15,-3 3-1 0,2 4-4 16,4 0 1-16,-4 3-4 0,0-1-18 16,3-6-34-16,-2 5-43 0,2-4-51 0,1-1-52 15,0-3-29-15,2-2-637 0,3-2 292 16,0-3 192-16</inkml:trace>
  <inkml:trace contextRef="#ctx0" brushRef="#br0" timeOffset="74577.3926">17668 13591 2522 0,'-2'-25'24'15,"0"9"-28"-15,-2 6 2 0,4 1 20 16,4 5 41-16,-4 4 16 0,0 0 0 0,18 16-3 15,-3 0-12-15,8 9 1 0,2 12-5 16,18 18-4-16,-1 8 0 0,0 6-2 16,7 14-3-16,-7-13-4 0,-1-1-6 0,-7-4-4 15,0-7-2-15,-9-9-4 0,-6-12-3 16,-2-10 11-16,-7-4 25 0,1-4 36 16,-2-5-5-16,-5-9-5 0,-2-3-11 0,-2-2-7 15,0 0-5-15,-8-31-4 0,4 7-10 16,-3-14-5-16,-2-9-7 0,3-3-3 15,2-6-1-15,0 0-9 0,6 0-5 0,2 1 0 16,0 3-3-16,7 4 3 0,4 4-14 16,1 7-11-16,2 4-15 0,0 7-16 15,4 3-18-15,1 4-13 0,-1 7-13 0,0 1-7 16,0 8-13-16,-1 0 2 0,0 7 1 16,2 3 5-16,-1 5 9 0,-1 3 7 15,-1 6 8-15,0 4 9 0,-6 4 9 0,2 3 4 16,-4 2 11-16,-4 3 12 0,3 0 7 15,-3 2 2-15,3-3 7 0,-2 0 2 16,1-3 3-16,0-2 2 0,6-3 3 16,-2-6-1-16,1-3 0 0,4-5 4 0,2-3 1 15,3-5 2-15,-3-6 2 0,2-2 4 16,-2-6 2-16,1-1 4 0,-4-4 2 0,0-5 8 16,-6-1-2-16,-1-2-2 0,-7-1-4 15,-4 0-3-15,-6 0 0 0,-5 1-4 16,-3 0-1-16,-8 2-4 0,-6 4-1 0,-3-1 0 15,-3 7-20-15,-2 1-20 0,6 2-27 16,1 1-37-16,5 3-50 0,6 2-43 16,2 2-32-16,4-1-32 0,5 2-566 0,5-2 278 15,2-1 184-15</inkml:trace>
  <inkml:trace contextRef="#ctx0" brushRef="#br0" timeOffset="76690.4578">19206 13672 234 0,'0'-4'247'0,"0"-2"-20"16,0 6-13-16,-11-1-12 0,11 1-11 15,-20 9-12-15,4-2-12 0,0 5-12 16,-1 3-12-16,2 3-20 0,2 0-6 0,1 6-12 16,6 1-8-16,3 0-9 0,3 1-12 15,7-2-5-15,1 1-18 0,6-4-21 16,6 2-28-16,3-4-31 0,3-5-35 15,5-2-33-15,1-7-26 0,2-4-4 0,6-5 4 16,2-4-3-16,5-3 10 0,-3-4 16 16,1-2 12-16,-3-2 20 0,-10 2 16 15,-1-2 29-15,-3 2 27 0,-2-4 17 0,-7 4 15 16,-5 1 22-16,0-1 10 0,-8 3 6 16,-4 3 4-16,-2 0 1 0,-4 4 5 15,-3-1 4-15,-2 2-4 0,-1 2-3 16,-3 4-8-16,-2 2-7 0,3 2-7 0,-3 4-8 15,0 0-2-15,2 4-6 0,3 1-2 16,-1 4-5-16,5-4-3 0,-1 1-2 16,1 3-5-16,4-7-4 0,0 2-1 0,2-5-3 15,4-1 0-15,2 0-3 0,1-6-5 16,-7 0-6-16,19-4-3 0,-9 0-6 16,1-1-7-16,0-1-5 0,1 0-1 0,-1 3 3 15,0-3 0-15,-3 0 0 0,1 2 1 16,1 2-1-16,-2 1 1 0,1-2 4 15,2 3-4-15,-11 0 5 0,18 0 0 0,-5 0 1 16,2 3 1-16,0-3 0 0,-1 0-4 16,6-3-3-16,1-2-8 0,-2 0-9 15,4-4-3-15,1 0-4 0,1-4-2 0,-4-1 1 16,0-5 7-16,-1-4 2 0,-4-2 2 16,0-1-3-16,-6-4 5 0,-2-2 0 15,-2-4 4-15,-2 5 2 0,1 2 3 16,-5 0 8-16,2 4 14 0,-2 2 16 0,0 6 5 15,-2 2-7-15,0 6 11 0,-3 5 8 16,5 4 9-16,0 0 8 0,-14 18 4 16,10-2-5-16,2 3 3 0,-2 4-1 15,-1 5-6-15,2 1-4 0,3 0-2 0,0 2-4 16,0-1-5-16,3-2-9 0,0-1-1 16,-3-6 0-16,2 0 3 0,0-4-2 0,-2-3 2 15,2-2-5-15,-2-5-3 0,2-2 2 16,-2-5 0-16,0 0-10 0,0 0-2 15,10-24-2-15,-4 10-2 0,7-5-2 0,0-2 0 16,4-2-8-16,2 0 4 0,4 3-2 16,1-2 2-16,1 6-2 0,1-2-2 15,-4 6-1-15,0 5 4 0,-3 1-1 0,0 3-1 16,-4 3 2-16,-1 1-5 0,0 5 6 16,-4 2 1-16,-2-1 6 0,-4 3-2 15,-4 1 5-15,0 3 6 0,-6 0-8 16,0 0-1-16,-4 1-1 0,-2-1 0 0,2-3-6 15,0 0 1-15,1-1-6 0,3-4-18 16,1-4-12-16,5-2-13 0,0 0-9 0,0 0-8 16,15-18 4-16,-4 7 8 0,3-2-2 15,2-2 10-15,0-1 3 0,1 1 2 16,-2-3 2-16,2 4 10 0,-3 1 9 16,-2-1 11-16,0 3 6 0,-4 1 4 0,3 0 5 15,-4 3-2-15,1 3 9 0,-2 0 7 16,3 2-3-16,-9 2 1 0,14 4 0 15,-5 0-6-15,0 2 0 0,-1 1-1 0,0 1 1 16,3 0-4-16,0 0 3 0,-1 3 0 16,-1-5-7-16,1 1 3 0,3-1 0 15,-2 0 0-15,-1-3-4 0,0-3-1 0,2 0-2 16,0-2 0-16,-2 1 2 0,1-4-2 16,2-1-3-16,-2 3 0 0,-3-2-3 15,2-1 1-15,-1 1 0 0,0-1-1 0,-1 3 2 16,-2 2-1-16,0-3-1 0,3 2 2 15,0-1-3-15,-1 2-1 0,-8 1 2 16,21-2 2-16,-8 2-1 0,-2 0 0 16,7 0 0-16,-2-2 1 0,2 0 4 0,3-2-1 15,3-1-1-15,4-5 1 0,-1 0 0 16,3-3-2-16,4-4-1 0,-1-6 2 16,1-6-1-16,-4-1-2 0,-3-4-3 0,-4-6 3 15,-4-2-2-15,-1-4 2 0,-6-3 0 16,-2-1 0-16,-2-2-2 0,-8 7-2 15,0 3 5-15,-3 6 8 0,-2 4 1 0,1 5-1 16,0 4-1-16,0 6 2 0,0 7-2 16,0 6 7-16,-5 8 4 0,9-4 3 15,-9 23-1-15,9-4 7 0,-2 8 1 0,4 2-6 16,1 7 3-16,3 3-6 0,1-2-2 16,3 1-2-16,2 4 2 0,6-2 2 0,1-3-5 15,2-5-3-15,0-6-7 0,3-3-10 16,-2-6-8-16,2-4-10 15,1-3-16-15,-1-6-5 0,-4-3-5 0,4-2-1 16,1-7 2-16,-1 1 3 0,-1-7 6 0,-2 1 4 16,0 0 2-16,-3-4 2 0,-2 1 7 15,-4-1 6-15,0 3 7 0,-6 0 10 16,-2 0 7-16,-2 0 6 0,-4 6 3 0,-2-1 6 16,-4 4 7-16,-4 1 0 0,0 4 7 15,0 1 3-15,-3 5-4 0,-2 5 1 16,2 0-4-16,-3 4-3 0,6 0-3 15,2 1 0-15,1-1-3 0,3 0-3 0,-1 0 0 16,5-2-4-16,2 1 2 0,0-5-1 16,2 1-4-16,5-3 0 0,-1-1-2 0,1 0 4 15,1-4-6-15,2-2-7 0,-10 0-2 16,18-6-4-16,-8 0-5 0,-2-1 2 16,3-3 1-16,-2-1-3 0,-1 0-1 15,1 1 2-15,-3 0 2 0,2 3 1 0,-4-1 0 16,2 2-2-16,2 1 3 0,-4 1 1 15,2 2 4-15,-6 2-1 0,14 4 4 0,-5 2 0 16,2-1 0-16,-1 1 1 0,3 1-2 16,-1 1 3-16,2 0-4 0,0 1 5 15,-1-3 0-15,2 2-7 0,0-5 5 16,-3 1 2-16,1-4 1 0,2 0 0 16,-3-2-3-16,2-2 0 0,0-3-4 0,1-1 4 15,-3 1-2-15,1-5-4 0,0 1 2 0,-1-2 4 16,0 1-4-16,-2 0 4 0,0 1-2 15,-1 2 0-15,-1-1-3 0,1 2-2 16,-3 1 4-16,3 1-2 0,-3 0 4 16,0 2-3-16,2 1 0 0,2 3 2 0,-4-2 0 15,-6 2 0-15,16 3 0 0,-5-1 2 16,-2 2-1-16,-1 2 2 0,3-2-1 0,-3-1 1 16,2 3-3-16,-1-1 2 0,2-4 1 15,-1 4-1-15,0-3-2 0,2 1 1 16,-2-3 2-16,1 2-2 0,-1-2-1 15,3 0 0-15,-2-2 0 0,-3 2 0 0,2 0 1 16,2-3 2-16,-2 3-4 0,0-1 1 16,1 0 3-16,-3-2-2 0,3 1-1 0,2-2 0 15,-1-1 0-15,2-5-2 0,4-2 0 16,1 0-2-16,0-2-1 16,0-1 1-16,-1-2 0 0,-4 4 2 0,-2-1 8 15,0 3 8-15,-2 1 4 0,0 3 8 0,-3 1 5 16,-3 4 9-16,-4 2 10 0,0 0 12 15,8 17 5-15,-6-4 4 0,-2 4 5 16,3 2-1-16,-1 8 1 0,0 0 1 0,0 4-4 16,3 2 4-16,-1 6-7 0,2-3-4 15,-2 4-6-15,0 0-2 0,0-2-3 16,-4 4-6-16,0-2 6 0,-4-4 8 0,-6 1-10 16,-1-1 7-16,-4-3 4 0,-6 2-6 15,-7-5-4-15,-3-5-6 0,-5-1-5 16,-4 0-5-16,-2-6-4 0,1-8-13 15,-1-4-32-15,4-3-45 0,3-3-50 0,-3-9-68 16,5 0-86-16,5-7-81 0,0 0-1081 16,6-7 484-16,3 0 319 0</inkml:trace>
  <inkml:trace contextRef="#ctx0" brushRef="#br0" timeOffset="77301.2564">20343 12247 220 0,'2'4'228'0,"4"-4"-9"0,-6 0-12 0,22-12-10 16,-6-3-9-16,8-10-10 0,3-9-4 15,11-19-6-15,0-8-6 0,-2-7-7 16,11-22-9-16,-7-7-12 0,-2-8-16 0,-9-2-12 15,1-5-8-15,-4-4-13 0,-5 1-8 16,-4-4-8-16,-2 4-8 0,-7 15-9 16,-4 5 4-16,-2 4-7 0,-2 7-6 15,-2 16-1-15,2 12-6 0,-2 5 1 0,-2 7-7 16,2 6-4-16,0 7 5 0,0 1-8 16,0 4-6-16,0 4-9 0,2 1-18 15,-2 4-17-15,2 0-23 0,-2 4-20 0,2 3-15 16,-2 1-29-16,-1 3-29 0,1 4-28 15,2 2-25-15,0 0-18 0,-11 0-12 0,11 0-500 16,0 0 247-16,-12 0 163 0</inkml:trace>
  <inkml:trace contextRef="#ctx0" brushRef="#br0" timeOffset="77702.9237">20728 10146 444 0,'-4'-9'-5'0,"0"1"14"0,2-2 20 16,-2 0 17-16,2 2 14 0,-1 0 18 15,0-3 13-15,1 5 16 0,0-1 10 16,0 1 0-16,-2 3-1 0,2-3-7 0,2 6-5 15,0 0-2-15,0 0-1 0,-27 15 2 16,14 3 3-16,-6 2-3 0,-3 7-5 0,-2 4 0 16,-2 5-1-16,-1-4-5 0,1 1-5 15,5-6-4-15,2-2-7 0,0-3-6 16,4-5-9-16,2-2 1 0,3-1-2 16,2-5-3-16,3-3-7 0,2-6-4 15,3 0-5-15,0 0-4 0,8-29-6 0,-2 8-4 16,0-4 0-16,0-2-5 0,2-6-1 15,1-4-2-15,2 1 0 0,-3-1-8 0,3 0 2 16,-1 0 0-16,3 4-3 0,-2 0 2 16,1 3 3-16,-4 3 1 0,4 5 1 0,-4 0-7 15,0 3 3-15,3 5-1 0,-1 1 5 16,3 6 8-16,0 2-4 0,1 4 3 16,4 2 3-16,0 5 4 0,4 2-7 15,1 3-10-15,5 7 9 0,-1 0-7 0,3 1-2 16,4 5 2-16,0 5-3 0,1-1-1 15,-1 1-18-15,0-1-29 0,0 1-33 0,-5-2-48 16,1-2-49-16,2 1-48 16,-5-3-34-16,-1-4-26 0,0-2-582 0,-3-4 290 15,2-1 193-15</inkml:trace>
  <inkml:trace contextRef="#ctx0" brushRef="#br0" timeOffset="77814.6016">21411 10324 838 0,'18'1'-10'0,"-4"-1"34"0,-5-1 35 0,-3-2 19 15,-6 3 16-15,5-6 15 0,-5 3 1 16,0 3-6-16,-2-11-2 0,2 11-13 0,-5-8-7 15,3 2-12-15,-3 0-21 0,3-1-39 16,0 1-56-16,-2-2-57 0,0-2-462 16,0 3 193-16,-2-1 126 0</inkml:trace>
  <inkml:trace contextRef="#ctx0" brushRef="#br0" timeOffset="78823.0696">19659 8288 10 0,'-2'-9'262'0,"0"2"-21"0,0 3-19 0,2 4-8 15,0 0 2-15,0 0-4 0,-7 36-7 16,5-9-11-16,0 9-19 0,0 7-8 16,0 15-4-16,0 2-10 0,2 26-16 0,-2 4-10 15,2 1-13-15,0-1-7 0,0-1-14 16,0-6-2-16,0-12-14 0,2-13-8 16,0-3-7-16,-2-9-10 0,0-7-13 15,2-6-24-15,-2-3-15 0,2-5-25 0,-2-6-34 16,2-8-38-16,-2-5-32 0,2-7-13 15,-2 1-7-15,15-29-2 0,-4-3 6 16,3-10 9-16,12-19 17 0,-3-6 16 0,3 0 9 16,-1 1 14-16,2 1 19 0,1 2 17 15,-7 16 24-15,-4 6 26 0,-2 9 25 0,-3 2 22 16,-2 6 7-16,-2 4 3 0,0 1-2 16,-2 3-2-16,-4 7 8 0,-2 5 4 15,0 4 2-15,0 0-3 0,-18 16-3 16,0-3 2-16,0 4 4 0,-6 5 2 0,-1 2-8 15,-5 4-4-15,2 3 4 0,3-9-16 16,2 2-2-16,2-5-8 0,4-4-4 0,0 0-4 16,7-4-2-16,-1 0-2 0,5-1-4 15,3 0-1-15,3 0-4 0,7 1-1 16,6 0 0-16,1 3-1 0,8-1-3 16,3 4-2-16,2 0-3 0,10 6 1 0,1-2 1 15,1 4-5-15,-1-1 0 0,3 1-2 16,-3-1-1-16,2 1-12 0,-2-1-19 15,-1-1-26-15,-8-7-29 0,1 2-26 0,-3-1-33 16,-2-6-31-16,-1-3-23 0,-1-4-20 16,-2-4-10-16,0-2-528 0,3-6 256 0,-5-5 169 15</inkml:trace>
  <inkml:trace contextRef="#ctx0" brushRef="#br0" timeOffset="79365.2233">20576 8866 20 0,'8'-29'102'0,"-1"6"10"16,-3 6 16-16,0 2 17 0,0 3 12 0,-2 3 3 15,0 1-12-15,2 4-12 0,-2 1 9 16,-2 3 3-16,0 0 2 0,10 15-2 16,-8-4-6-16,2 6-7 0,0 2-6 0,0 6-13 15,0 2-12-15,0 4-8 0,3 3-9 16,-3 2-8-16,2-2-11 0,-1 0-4 0,-3-6-5 16,0 2-10-16,0-5-3 0,0-5-2 15,0-1-4-15,0-3-1 0,-2-5-5 16,-2-3-3-16,0-5-4 0,2-3-3 15,0 0 0-15,-13-17-6 0,9 0-2 0,-5-6-1 16,3-9-2-16,0-5-2 0,2-2 2 16,-2-3-5-16,2-2-3 0,4 2 3 0,2 0-5 15,2 2 2-15,2 0-3 0,4 4 1 16,3-1 1-16,2 5-4 0,2 4 4 16,5-1-3-16,-2 6 4 0,-1 6-5 15,2 4-2-15,-2 5 4 0,-1 3 1 0,-4 5 0 16,-1 3 0-16,-4 5 0 0,-3 5 0 15,-4 5 2-15,-2 1-2 0,-4 3 0 16,-2 3 1-16,-6 6 3 0,2-6 7 0,2-1-4 16,-3 1 1-16,4-2-3 0,1-1 3 15,2-1-1-15,4-3-3 0,6 1 3 16,5-2-2-16,6 0 2 0,9 0-2 0,1-2-3 16,5 1-1-16,4-1-3 0,-2 0 2 15,-1 0-2-15,1-1 1 0,-2 1 7 16,-9-4-4-16,1 1 14 0,-6 1 9 15,0 1 13-15,-8-1 3 0,-1 2 0 0,-9-1 5 16,-5 0-13-16,-7 2-3 0,-8-1 0 16,-4 1-6-16,-11-1-3 0,-1-2-7 0,-4-2-11 15,-2-3-29-15,-3-2-42 0,-1-6-48 16,-3-4-57-16,-2-2-57 0,1-7-50 16,-16-14-733-16,3-7 343 0,6-6 227 15</inkml:trace>
  <inkml:trace contextRef="#ctx0" brushRef="#br0" timeOffset="80187.853">21890 7522 58 0,'0'-11'206'15,"-8"3"-20"-15,-9 4-15 0,-7-1-14 16,-6 3-11-16,-5 2-12 0,-16 2-7 0,-13 0-11 15,-35 8-9-15,-7 1-10 0,-22 4-10 16,-7 2-8-16,-2 1-5 0,-7-2-2 16,-8 0-10-16,-1-4-4 0,-3 2-7 0,3-4 0 15,5-4-5-15,7-3 0 0,22 0-3 16,-25 0 2-16,-1 1 15 0,28-2 17 16,6-1 10-16,14 2 3 0,20-3-6 0,18 0-3 15,13 1-11-15,4 1-10 0,10 3-3 16,7 5 2-16,3 0-1 0,6 5-5 15,7 7 1-15,5 2-5 0,4 5 3 0,6 9 6 16,5 12 1-16,5 20-4 0,2 5 12 16,0 5 6-16,2 1 0 0,-1 4 1 0,-3 7 7 15,2 22 9-15,0 9-2 16,-2 3-4-16,0 5 7 0,3 2-8 0,-1-3-6 16,-4-1-1-16,5-5-8 0,0-8-5 15,-2-4-3-15,-2-18-3 0,0-3-3 16,1-3-11-16,0-2-2 0,-2-6-6 0,3-6-3 15,-4-15-3-15,-2-10-2 0,-1-4-4 16,0-8 0-16,2-3-2 0,0-5-2 0,-2-4 1 16,1-2-3-16,2-4 1 0,0-2 1 15,1-7-1-15,2-3-3 0,4-1-1 16,4-6-3-16,5-6 0 0,7-3-5 16,11-7 0-16,23-8-1 0,6-7-1 0,24-9 2 15,5-1-2-15,6-3-1 16,6 2-1-16,8 2 0 0,15-1 0 0,3 3-10 0,4 4 1 15,7 2 1-15,8 5-3 0,3 6 2 16,-7 3 2-16,-3 5 2 0,-11 2 0 16,-7 4-1-16,-28 3 1 0,-10 4 1 15,-6-2-2-15,-18 2 2 0,-12 2 2 0,-3-2-3 16,-12 3 1-16,-3-3 2 0,-3 1-2 16,-9-1 3-16,-3 0 1 0,0 0 4 0,-5-4-2 15,-6-2-2-15,0-3 0 0,-1-7 1 16,-6-3-4-16,-6-5 1 0,-2-12 2 15,-6-10-4-15,-4-32-2 0,-6-12 0 0,-10-22 1 16,-6-8-3-16,1-2 4 0,-7-3-11 16,0-5 10-16,-4-7-9 0,-2 1-1 15,0-3 2-15,0 1-3 0,-3 1-1 0,1 6 0 16,0 10 3-16,1 8 4 0,3 13-4 16,8 27 1-16,1 4-1 0,10 18 2 15,4 11 0-15,3 7-11 0,2 9-23 0,2-1-19 16,0 4-29-16,4 6-20 0,0 5-30 15,4 1-36-15,0 4-40 0,0 5-36 16,0 0-29-16,12 11-27 0,-4-1-765 16,4 7 366-16,0 3 241 0</inkml:trace>
  <inkml:trace contextRef="#ctx0" brushRef="#br0" timeOffset="80291.8946">22227 7778 859 0,'12'21'-23'0,"-2"-4"28"0,-2-2 22 16,-2-3 12-16,-2-5 12 0,0 0 6 15,-2 2-5-15,0-3-3 0,0 1-6 16,-2-1-12-16,2 0-29 0,-4-1-37 15,2 1-48-15,-2-1-283 0,4 1 125 0,-4 0 82 16</inkml:trace>
  <inkml:trace contextRef="#ctx0" brushRef="#br0" timeOffset="84141.3838">19627 9663 183 0,'0'0'219'15,"0"0"-17"-15,0 0-2 0,0 0-7 16,-8 25-8-16,8-7-12 0,-2 1-11 0,2 3-12 15,0 7-13-15,2 0-12 0,-2 3-11 16,2 6-8-16,0 0-13 0,0 2-9 16,-2-1-7-16,2-2-7 0,-2 2-10 0,0-7-4 15,0-1-12-15,2-3-15 0,-4-3-22 16,2-4-30-16,0-2-18 0,0-6-30 16,0-3-39-16,4-4-20 0,1-9-15 0,-5 3-1 15,17-18 5-15,0-2 16 0,1-5 7 16,8-6 13-16,0-4 13 0,-1-2 15 15,1 2 20-15,0-2 27 0,-2 3 32 16,-5 6 27-16,-2 2 19 0,-2 3 21 0,-3 6 16 16,0 1 11-16,-6 2-2 0,-2 4-5 15,-2 5 2-15,-4 3-4 0,2 2 2 0,0 0-4 16,-26 16 4-16,14-6 0 0,-3 8-7 16,-2 0-5-16,2 4-5 0,-4 3-11 15,6-3-9-15,1 5-4 0,4-4-5 16,3 0-4-16,0 2-1 0,5-9-4 0,7 3-3 15,2 1-2-15,3-4-4 0,5-3-2 16,0 0-11-16,4-5-11 0,1-3-22 0,0-1-17 16,0-4-11-16,5-4-15 15,-1 0-7-15,0-3-5 0,-2-2 5 0,0-3 6 16,-1-3 5-16,-1-1 8 0,-6 2 5 16,1-6 7-16,-2 1 13 0,-2-2 10 0,-1 2 20 15,-3 0 17-15,0 0 13 0,-5 2 16 16,0 2 13-16,0 2 8 0,-2 1 5 15,2 2-4-15,-2 2-6 0,0 1-8 16,0 6 2-16,-2 1-2 0,0 0-4 16,0 0-2-16,2 19-4 0,1-11-2 0,2 9-5 15,-1-4-3-15,0 3-3 0,2 2-1 0,-2-1-7 16,3 0-1-16,-1-2-2 0,-2 0 7 16,3-3-10-16,-1 1 3 0,0-2-5 15,-1-2 0-15,-1-2-1 0,2-4-1 16,0 0-4-16,0-3 2 0,-6 0-2 0,16-8 1 15,-6 0-3-15,1-1-1 0,-1-2 2 16,-1-2-6-16,2 3 1 0,1-4 1 0,-4 1-5 16,4-1 0-16,-2 3-2 0,-2 2 2 15,0 1-3-15,3-2-1 0,-2 7 1 16,-1-1 3-16,1 2-3 0,-1 0 2 16,-8 2-3-16,19 5 7 0,-8 1-4 0,-1 0-3 15,3 0 11-15,0 1-5 0,1 1-6 16,1-2 0-16,3-1 2 0,-2-1-3 0,4 0-2 15,-4 0-1-15,5-2-5 0,-1-2 2 16,-2-2-3-16,4-2 1 0,-4 0 4 16,0-1-4-16,3-3 3 0,-5-2 8 15,0 1-8-15,-2-1 0 0,-1-1 3 0,-2-1 2 16,1 4-2-16,-1-3 1 0,-5 3-2 16,3-3 6-16,-3 5-1 0,1 0-8 15,-1 1 0-15,-4 2 0 0,6 0 0 0,-8 3 3 16,10 3 0-16,-10-3 3 0,14 6-1 15,-6-5-1-15,0 5 3 0,7-3-2 16,-2 3 4-16,2-2 1 0,-1 1-2 16,4-3 2-16,-2-2-2 0,0 3 4 0,-2-6-3 15,-1 3-1-15,-1-2 0 0,0-3-2 16,-4-1-3-16,-4-1-1 0,0 0 3 0,-4-4-1 16,0 2-2-16,-4-1 2 0,0-2 0 15,-2 2 0-15,-1-2 1 0,2 1-3 16,5-1-3-16,-2-1-4 0,2 1 2 0,5-1 0 15,4 2 3-15,1-2-1 0,0 3 1 16,3 1 0-16,0 3 1 0,-3 2 1 16,3 2 1-16,-2 2-1 0,0 2 2 15,-1 3-2-15,2 1 5 0,0 5-3 0,-4-3 5 16,4 2-3-16,-1 0 2 0,0 1 1 16,-1-1-1-16,3-1 2 0,-3-2 0 15,4 1 0-15,0-2 1 0,-2-4 0 0,1 0-1 16,2-2-1-16,-2-2 0 0,3 0 4 15,0-2-3-15,-4-2 0 0,3 1-1 0,-2-3 0 16,0 1 1-16,-1-1-2 0,-1-2 3 16,2 3-4-16,-3-1 0 0,0 2 0 15,4 0 0-15,-4 2-2 0,3-1 1 16,-3 1 0-16,3 2 1 0,2 1 0 0,-3 1 0 16,4 0 1-16,2 1-2 0,-1 4 4 15,0-4-4-15,0 4 1 0,3-2 0 0,-4 1-4 16,1-1 0-16,0-1-4 0,-4 0-1 15,1-2 3-15,-3 2-1 0,2-4-1 16,-3 0-1-16,-2 0-1 0,0-1 1 16,-4-3-4-16,0-1 1 0,-4-1 1 15,0 0-1-15,-2-3 3 0,-2 0 1 0,2-3 0 16,-6-2 0-16,6 1 2 0,-2 0 0 16,2-4 0-16,2 2 3 0,2-2-1 0,4 0-2 15,6-2-1-15,6-4-3 16,4 0-7-16,1 2-8 0,5-5-9 0,1-2 5 15,1-3-3-15,2-3 5 0,6-12 4 0,-3 1 2 16,-5 1 1-16,-8 8 3 0,-4-2 3 16,-1-3 1-16,-6 8 1 0,-4 1 12 15,-3 4 10-15,-4 4 4 0,-2 5 3 0,-3 0 6 16,-1 6-3-16,-3 2 0 0,1 2-1 16,-1 6 2-16,1 8 1 0,8-3 5 15,-15 14 4-15,8 4-3 0,3 4-1 0,2 7 0 16,2 3-2-16,6 7 1 0,4 8-4 15,0-1-1-15,5 0 2 0,1-3-6 16,4-2 0-16,0-2 0 0,2-3 0 0,-1-9-3 16,0-4 3-16,2-2-4 0,-3-8 0 15,1-3 0-15,-4-4-1 0,0-4-2 16,-3-4-1-16,2-2-1 0,-4-4-2 0,0-3 0 16,0-3 0-16,-4 1-2 0,-2-2 1 15,-2 0-1-15,1 0 2 0,-3-1-2 16,-2 5 2-16,0 0 1 0,0 0 1 0,0 4 2 15,-2 1-2-15,2 6 2 0,0 0 2 16,0 0 0-16,0 0 2 0,-7 19-2 0,9-7 1 16,3 1-1-16,-1 2-1 0,4 1 2 15,3-3-3-15,2 2-12 0,3 1-14 16,4-5-24-16,1-2-23 0,4-3-22 16,2-2-17-16,1-2-10 0,6-4 1 0,7-2 4 15,1-3 11-15,7-5 8 0,-3-1 10 16,-6 2 11-16,-5-3 5 0,-2 1 12 15,-6-3 17-15,-4 6 15 0,-5-4 13 0,-6 3 10 16,-4 0 2-16,-6 4 1 0,-2 0 4 16,-4 1 3-16,-2 0 2 0,-2 1 0 15,0 4 1-15,-4 0 1 0,4-1-3 16,8 2-5-16,-19 3 0 0,13 1 1 0,-3-1-2 16,3 3 0-16,-1 0-1 0,3 0-1 15,0 0-1-15,0 1 3 0,2-2-4 0,2 1 3 16,0-6-1-16,0 7 3 0,0-7-3 15,2 4-1-15,-2-4-1 0,0 0 2 16,12-3-5-16,-12 3-3 0,13-7-2 16,-4 1-6-16,1-1-3 0,1-1-2 0,-1 0 0 15,4-1-4-15,-2-2-6 0,2 1-4 16,4-2 3-16,1 1 2 0,0 0-1 0,0-3 3 16,-1 1 3-16,2-2 1 0,-3-3 1 15,0 2 1-15,2-8 4 0,-5-1 3 16,2 0 7-16,-4-3 3 0,-1-2 4 15,-5 1 1-15,0 1 13 0,-3-1 6 0,-3 3 7 16,0-4 3-16,0 4 6 0,-3 2 9 16,-1 0 4-16,2 4 7 0,0 3 1 15,0-1-5-15,0 3-7 0,-1 3-8 0,1 5 0 16,0 1 0-16,-2 5 3 0,4 1 9 16,0 0 5-16,-4 25-1 0,4-6 3 15,2 1-1-15,2 9-7 0,2 4-2 0,3 4-7 16,4 7-3-16,2 0 0 0,-1 0-9 15,4 0-1-15,2-4-6 0,0 0 0 0,1-6-1 16,-2-6-5-16,4-3-6 0,-1-4-9 16,-2-4-10-16,1-5-5 0,3-6-10 15,-6-4-5-15,2-2-3 0,-3-2 0 16,2-6 0-16,-2-2-3 0,-1-3-1 0,0 0 3 16,-6 0 4-16,-2-1 2 0,1 3 5 15,-2-1 0-15,-5 3 8 0,-2 0 7 0,0 3 9 16,0 6 8-16,-7-6 3 0,7 6 6 15,0 0 5-15,0 0 5 0,-19 17 5 16,17-6-2-16,-2 4 3 0,4 3 0 16,2 1-2-16,0 5-5 0,4 4 2 15,1 8-3-15,1-1 5 0,3 5-3 0,0 5-3 16,-1 2 2-16,0-1 0 0,-1 3-4 16,0-1 3-16,-1 2-11 0,-4-9 0 0,-2 3 0 15,-2-2-2-15,0-2 2 16,-4-3-5-16,0-1-1 0,-2-8 4 0,2-3-3 15,-3-8 2-15,0-2-4 0,1-6 6 0,2-4 0 16,-2-5-3-16,6 0-1 0,-2-16-3 16,4 1-2-16,2-6 0 0,2-6 0 15,7-10 3-15,0-6-3 0,1-8-3 0,8-18 2 16,1-1-2-16,-2-1-3 0,0 0 8 16,-3 3-11-16,0 2 2 0,-3 9-1 15,-4 9-5-15,-1 2 5 0,-3 8 5 0,-1 2-2 16,-4 7-2-16,0 3 11 0,0 5-2 15,-4 5 2-15,2 4 7 0,-4 5 4 16,2 4 7-16,2 3 8 0,0 0 7 0,0 0 5 16,2 23 2-16,2-6 10 0,4-3-12 15,4 4-4-15,2 1-5 0,3-1-3 16,0-2-7-16,2-2-22 0,-2-1-32 0,4-1-35 16,-4-7-59-16,0 1-64 0,-2-2-60 15,-3-4-54-15,-3-2-69 0,0 0-761 16,-3-4 382-16,-4 1 252 0</inkml:trace>
  <inkml:trace contextRef="#ctx0" brushRef="#br0" timeOffset="85119.841">20059 7290 65 0,'-2'9'125'0,"0"-2"-4"0,0 2-5 16,2 3-7-16,-2 1-6 0,2 0-7 16,0 4-2-16,2-2-6 0,0 6-6 0,0 4-4 15,2-2-3-15,1 4-3 0,1-1-6 0,0 1-5 16,-2 2-6-16,2-4 3 0,2-2 1 15,-2 1 1-15,-2-5 4 0,0-1 1 16,-2-2 2-16,2-1 12 0,-2-3 12 16,0 0 7-16,0-5-3 0,-2-1-10 15,0-6-5-15,0 0-7 0,0 0-6 0,-16-19-2 16,10 1 0-16,-3-7-2 0,-4-10-6 16,-2-9-3-16,-4-21-1 0,-4-12-7 15,-3-8-5-15,-3-27-6 0,-1-8-5 16,2-10-5-16,2-7-3 0,-2-8-1 0,3-2-5 15,-3-11-2-15,4-8-3 0,-3-44-3 0,8 38-1 16,6 0 1-16,5 7 1 0,6 6-3 16,4 9-5-16,6 3-2 0,9 6-1 15,7 10 2-15,3 3-3 0,4 7 2 16,4 12 0-16,3 8-3 0,0 7 2 0,-2 22-2 16,-1 7 3-16,2 6-1 0,1 7-3 15,-6 10 3-15,-5 9-1 0,-6 6 2 0,0 2-2 16,-3 2 1-16,-4 4-2 0,1 4 2 15,-2 0 0-15,-3 3-1 0,1 3-2 16,-5-3 0-16,3 5-1 0,-5 0-5 16,3-2-7-16,-1 1-13 0,-2 1-14 15,0 2-15-15,0-2-12 0,0 1-26 0,-2 1-18 16,4 2-22-16,-4-1-18 0,-2 4-29 16,-6-8-25-16,2 2-436 0,-4 4 219 0,-4-2 145 15</inkml:trace>
  <inkml:trace contextRef="#ctx0" brushRef="#br0" timeOffset="85585.8116">19916 3567 77 0,'-10'-3'96'15,"2"-2"18"-15,2 0 5 0,-2 2 3 0,1-2 7 16,-2 0 5-16,3 3-1 0,2-2-1 16,-2 1-1-16,6 3-6 0,-9-6-3 15,3 3-10-15,6 3-7 0,-8-3-1 0,8 3-7 16,-7-4-5-16,7 4-5 0,-7-3-6 15,7 3-10-15,-8-4-2 0,8 4-4 16,-8-2-6-16,8 2-1 0,-13-2-6 16,13 2-2-16,-13-3 1 0,13 3-1 0,-10-1 1 15,10 1-1-15,-11 0 2 0,11 0-3 16,-8-2-3-16,8 2-2 0,-6-1-8 16,6 1-3-16,0 0-4 0,0 0-1 0,0 0-3 15,21-12-4-15,4 8 0 0,13-4-5 16,15-1 1-16,6-1-2 0,24-1-3 15,-2 1-2-15,-12 3-1 0,-9 1 0 0,-1 1-1 16,-2 1-2-16,-9 2 1 0,-1 1 1 16,-5 1-5-16,-8-3 1 0,-2 3-1 15,-2 0-2-15,-7 3 1 0,-1-2 0 0,-4 2 0 16,-3 3 3-16,-4 4-2 0,-3 1 2 16,-2 2-3-16,-3 5 4 0,-3 0-4 15,-3 3 2-15,-3 8-2 0,0 3 4 0,-3 6-2 16,-2-1-3-16,-1 5 3 0,4-4-1 15,-4 0 0-15,2-1-4 0,2-1-2 16,2-2-18-16,-1-7-31 0,1 1-34 0,1-3-41 16,3 0-41-16,2-3-26 0,0-3-22 15,2 1-613-15,1-4 281 0,1 0 187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07:25.353"/>
    </inkml:context>
    <inkml:brush xml:id="br0">
      <inkml:brushProperty name="width" value="0.05292" units="cm"/>
      <inkml:brushProperty name="height" value="0.05292" units="cm"/>
      <inkml:brushProperty name="color" value="#FF0000"/>
    </inkml:brush>
  </inkml:definitions>
  <inkml:trace contextRef="#ctx0" brushRef="#br0">302 3323 102 0,'0'0'93'15,"0"0"-3"-15,-13 0-7 16,13 0-7-16,-6 3-9 0,6-3-5 0,0 0-9 0,-10 1-9 15,6 1 0-15,4-2-2 0,-8 6-5 16,4 0-2-16,0-1-1 0,0 3 7 16,-2 2-11-16,2-1-3 0,-2 2 14 15,-1 0-15-15,-2 0 4 0,3-1 2 0,2-1-3 16,-2 0-19-16,1-1 19 0,1 0 6 16,-2-3-1-16,2 3-13 0,4-3 15 0,-2 0 1 15,-3 0 1-15,5-5-5 0,0 0 5 16,0 0-7-16,30-13 0 0,8-10-1 15,45-30-4-15,26-15-4 0,50-32 0 16,21-13-2-16,32-12 0 0,35-14-2 0,92-44-2 16,2-1-1-16,13 6 0 0,3-1 1 15,-12 5-2-15,-72 43 2 0,89-31 0 0,-83 45 1 16,3 5-3-16,-9 7-3 0,-10 3-2 16,-7 1 1-16,-11 2 1 0,-5 6-1 15,-10 3 0-15,-14 7-3 0,-19 3-2 16,-20 11 3-16,-43 15-4 0,-5 5 3 0,-10 5-2 15,-10 2 5-15,-22 12 3 0,-8 1 2 16,-11 2 0-16,-17 8-2 0,-11 5 0 0,-8 0-2 16,-5 4 2-16,-1-2-2 0,-6 6-3 15,0-1 4-15,-4 0 7 0,-1 3-3 16,-2-2 1-16,-2 2 1 0,-1-1 4 16,-2 3-9-16,2-2 2 0,-4 0-24 0,0 3-33 15,-6 1-52-15,10-3-54 0,-10 3-480 16,0 0 213-16,0 0 141 0</inkml:trace>
  <inkml:trace contextRef="#ctx0" brushRef="#br0" timeOffset="5607.3946">22889 3240 195 0,'-12'-2'269'16,"0"1"1"-16,0-4-9 0,0 4-10 0,-1-1-13 15,0-2-10-15,2 2-13 0,1-2-12 16,2 2-15-16,3-2-23 0,3 1-13 16,4-5-11-16,9-2-19 0,8-3-6 15,21-8-13-15,30-10-6 0,12-2-10 0,31-9-7 16,5-4-8-16,10 6-5 0,3-5-3 15,2 4-9-15,3 1-7 0,-3 2-1 16,-4 5-9-16,-9-1-4 0,-7 3-5 0,-29 9 1 16,-7 3-6-16,-20 2-3 15,-11 3-3-15,-10 3-18 0,-9 3-24 0,-1 1-39 16,-5-1-36-16,-6 1-56 0,0-1-48 0,-7 2-35 16,-2-1-30-16,-4 0-711 0,-2-4 333 15,-2 4 219-15</inkml:trace>
  <inkml:trace contextRef="#ctx0" brushRef="#br0" timeOffset="5986.0913">24663 2070 4 0,'10'-15'148'0,"-2"4"3"0,0 3 0 0,-4 2-3 16,0 1-11-16,0 1-13 0,0 2-7 16,-4 2 5-16,15 8 2 0,-6 1 7 0,1 8-1 15,1 4-2-15,3 6-6 0,0 5-5 16,-2 2 0-16,2 8-8 0,0 1-10 15,-4-1-7-15,-2-4-12 0,1 1-9 16,-1 0-3-16,-1-3-7 0,-3-2-5 0,0-6-8 16,1-1-10-16,-3-4 5 0,2-4-5 15,-2-4 12-15,0-3 5 0,0-3-1 16,-2-7-12-16,0-2 3 0,0 0-4 0,-12-36-6 16,3 2-5-16,-4-12-1 0,-4-22-4 15,-1-6-6-15,2-7 0 0,2 1-2 16,1-2-3-16,2 0 3 0,5 4-4 15,4 13 1-15,2 9-3 0,6 0 0 0,5 3 0 16,2 3-4-16,3 3 2 0,4 3-3 16,1 5 1-16,0 2-4 0,0 7 0 15,1 4-1-15,-4 2 0 0,5 5 0 0,-1 3-15 16,-4 5-31-16,0 3-35 0,-4 6-36 16,-1 4-39-16,0 8-49 0,-5 5-66 0,-3 10-578 15,-7 5 288-15,-7 6 190 0</inkml:trace>
  <inkml:trace contextRef="#ctx0" brushRef="#br0" timeOffset="6148.0519">24679 2163 16 0,'-8'16'166'0,"2"-4"-21"0,2-5-5 15,4 1 10-15,2-5-1 0,0 1 2 16,-2-4-3-16,22 0-10 0,-4-4-14 0,10-1-9 16,5-3-16-16,3-3-6 0,5-1-10 15,3-1-24-15,-6 4-33 0,1-3-34 16,-1 3-40-16,0-2-47 0,-3 0-48 0,-3 2-370 15,-2 4 174-15,-5-4 115 0</inkml:trace>
  <inkml:trace contextRef="#ctx0" brushRef="#br0" timeOffset="7566.0208">25398 1975 9 0,'0'0'163'0,"8"-4"-5"15,-8 4-8-15,12-1-12 0,-12 1 0 0,22 5-6 16,-5-1-4-16,4 4-9 0,2 1-10 15,7 4-10-15,-1 3-10 0,1-1-9 16,2 4-4-16,-5 2-9 0,1 0-6 0,-2 2-4 16,-4-2-7-16,2 1-2 0,-9-2-4 15,-1-3 0-15,-3-4 19 0,0 1 17 16,-5-3 23-16,0-1 5 0,-4-1 3 16,-2-6-2-16,0-3-10 0,-4 5-3 0,4-5-8 15,0 0-6-15,-10-16-11 0,6 3-5 16,2-2-5-16,2-3-7 0,2-2-5 0,4-4-12 15,2-1-11-15,4-3-22 0,8 0-18 16,1 1-20-16,0 2-25 0,6 2-22 16,10 1-20-16,-5 4-18 0,2 3-17 15,1 4-12-15,-1 0-15 0,2 5 2 0,-4 1 13 16,-1 0 7-16,1 1 15 0,0 1 12 16,-2 1 14-16,-3-2 23 0,-3 2 24 15,-3-1 36-15,-2 1 43 0,-2-1 21 0,-3 0 7 16,-5 0 6-16,0 0 2 0,-7 1 6 15,-2 2 5-15,0 0 7 0,0 0 4 16,-22-3-3-16,10 9-3 0,-5 5-11 0,-5 0-8 16,2 3-1-16,-2 2-7 0,-1 3-4 15,2 4-6-15,4 0-4 0,2-4-5 16,4 2 0-16,1 0-6 0,6-6 0 16,0 0-2-16,4-1-4 0,2-3 1 0,0 0-2 15,4 0-4-15,2-4 1 0,1-3-1 16,0-2-2-16,3-4-1 0,-1-2 1 0,1-2-5 15,-1-1 1-15,2 1 3 0,-1-1-6 16,-4 1 2-16,2 0 1 0,-2 0 1 16,0 1-2-16,-2 3-1 0,1-1-1 15,-1 1 1-15,-6 2 0 0,11 0-2 0,-11 0-1 16,8 7 0-16,-3 2 1 0,3 0-1 16,-2 1 0-16,3 1 0 0,0-1-4 15,1 2-14-15,0-5-16 0,3 2-16 0,-2-3-15 16,4-2-12-16,1 0-11 0,0-4-4 15,2-4 2-15,2-2 7 0,3-1-6 16,-2-5 14-16,0-1 11 0,-3-2 3 0,0-1 11 16,-1 1 7-16,-4-2 19 0,2 2 8 15,-5-3 12-15,0 5 6 0,0 2 7 16,-2 1 10-16,0 1 0 0,-4 1-2 16,2 1 2-16,-1 3-2 0,1-2-6 0,-6 6 3 15,9 0-3-15,-9 0-4 0,8 11 1 16,-1-3-1-16,-3 5-1 0,2 1-1 0,-2 3 1 15,2-2 0-15,1 2-2 0,2 1-1 16,-3-4-1-16,-2 2-1 0,2-1 3 16,0-2 0-16,-1-1 4 0,0-5 6 15,-3 3 4-15,2 0 7 0,0-5 8 0,0 1 3 16,-2-1-7-16,2-3 3 0,-4-2-4 16,0 0-4-16,17-7 0 0,-8 1-6 0,0-3-3 15,1 1 0-15,-2 0-2 0,2 0-1 16,0-1-4-16,-2 4-2 0,0-3-4 15,-1 5 3-15,1-2 0 0,-1 2-4 16,1 0 0-16,-8 3 0 0,15 3-1 0,-9 0 2 16,2 3-3-16,2 1 1 0,-2 4-1 15,0-2-1-15,0 0 4 0,-1 1-8 16,-1-3 6-16,1 3-1 0,-1-3 0 0,0-1-1 16,-1 0 3-16,-1-2-3 0,0 2 1 15,2-3 0-15,-2-1-1 0,-4-2 2 16,0 0 0-16,22-8 1 0,-12-1-3 15,3-1-1-15,2-3 0 0,0 0-7 0,-1 0 9 16,4 0-1-16,-2 0 0 0,0 1-1 16,-4 4-5-16,0-2 4 0,-1 4-2 15,-2 0 0-15,1 5 0 0,-1 1 1 0,1 4 1 16,-2 1 0-16,6 4-1 0,-4-2 0 16,0 2 2-16,3 2 0 0,2 0-1 0,-2-2 2 15,1 0-4-15,6 3 5 0,0-5-3 16,2 3 2-16,3-5 0 15,1-1-1-15,4-2 2 0,-3-2-3 0,5-3 3 16,0-2-4-16,3-2 3 0,-1-5 0 0,-2 1-3 16,0-2 2-16,-3 0 0 0,-3-5-2 15,0 1 1-15,-8 2 1 0,-1-3 3 16,0 2 10-16,-4-2 3 0,-5 3 0 0,-2-2 1 16,-4 0 1-16,-2 4 6 0,-2-1 5 15,-4 1 0-15,-2 4 3 0,-3-1 0 16,-2 4-2-16,3 3-4 0,-3 1-4 15,1 5-2-15,-4 3-1 0,2 4 1 0,2-1-5 16,-2 3-2-16,6 1 2 0,0 2 1 16,1 0-5-16,5 0 2 0,2 3-2 15,2-1 1-15,5-3-4 0,3 5 2 0,5-2-1 16,2-3-2-16,2 0-1 0,2-3 0 16,2 1-3-16,5-5-2 0,0-1 4 0,-1 0 4 15,5-2-6-15,-4 0 1 0,1-4-1 16,0 1 0-16,-6-1 0 0,3 0 3 15,-4 2-5-15,-2-4 0 0,-1 1 0 16,1 1-2-16,-2-3-4 0,0 0-29 0,-2-3-45 16,-1 0-55-16,2 3-63 0,0-3-83 15,1-1-650-15,-2-1 316 0,-1 0 209 0</inkml:trace>
  <inkml:trace contextRef="#ctx0" brushRef="#br0" timeOffset="8069.1006">28841 1341 82 0,'-2'-6'192'16,"2"6"-13"-16,-4-3-19 0,4 3 3 15,-5 14-8-15,3 2-12 0,0 10-11 0,2 13-7 16,-2 3-8-16,2 15-10 0,4 2-9 16,-2 23-10-16,3 0-8 0,-1-16-8 0,5 8-4 15,-5-11-9-15,0-13-4 0,0-10-8 16,0-5-2-16,-2-5-4 0,2-4-3 16,-1-5 3-16,-1-2 15 0,3-4 4 0,-3-5-4 15,0-4-3-15,2-4-5 0,-4-2-6 16,0 0-5-16,17-19-2 0,-5 7-6 15,3-3-1-15,2-1-6 0,5-1-3 16,2-2-1-16,6 5-4 0,0 0-2 0,1 3-1 16,1-1-1-16,-2 7-2 0,-1 1-3 15,-3 2 0-15,-5 4 0 0,5 2-3 16,-4 1 2-16,-4 2-2 0,-3 3 0 0,-3-1 0 16,-3 3 3-16,-5-2-3 0,-4 4 2 15,-6-3 0-15,-5 0 2 0,-6 0 0 0,-3 1 2 16,-6-5-3-16,2 1-1 0,-1 0 0 15,6-4-18-15,0-1-31 0,7-3-33 16,0-3-34-16,4-1-26 0,8-4-7 16,4 0-9-16,7-5-2 0,8 0-6 0,7-2-9 15,5-5-423-15,9 4 202 0,0-5 133 16</inkml:trace>
  <inkml:trace contextRef="#ctx0" brushRef="#br0" timeOffset="8692.0129">29486 1992 953 0,'37'-17'-46'0,"-9"5"30"0,-10 1 29 0,0 4 25 15,-6 1 15-15,-2 0 12 0,-3 0 7 16,-1 3-6-16,-4-1-1 0,-2 4-2 15,0 0 2-15,0 0-5 0,0 0-4 16,-29 7-3-16,19 1-8 0,-4 3-3 0,2 3-1 16,-1 1-7-16,0 2-3 0,5-2-2 15,-1 1 0-15,5-1-5 0,0 0-3 0,0 1 2 16,4-5-4-16,2-2-4 0,0 1 2 16,4-2-1-16,1-2-2 0,1-5-3 15,3-1-1-15,2-1 3 0,-3-4-6 0,2-1 2 16,2-1-2-16,-2 0 0 0,1-4-5 15,-1 4 4-15,-1 0-4 0,-2 1 1 16,-3 1 1-16,2 1-2 0,-2 0 2 0,-2 0-2 16,4 2-1-16,-2 0 2 0,-6 2-4 15,12 2 2-15,-12-2 1 0,15 6-2 16,-8-4 0-16,1 1-2 0,0 0 4 0,3 0-1 16,-1-1-2-16,2 0 0 0,0-2 4 15,4 0-1-15,2-2 1 0,3 0-1 16,0-1-2-16,2 0-1 0,1 3-1 0,-3 0 4 15,2 3-2-15,0-2-3 0,-1 3 3 16,-2 2-1-16,2 1 2 0,-3 3-4 16,-2 1 0-16,-2-1 2 0,-5 2-1 0,1-1 3 15,-7 0-2-15,1-1 1 0,-3 2 2 16,-4-5 2-16,-1 2 9 0,-1-3 7 16,-3 0 12-16,3 0 9 0,0-5 3 0,4-1 5 15,0 0-5-15,0 0-6 0,0 0-5 16,0-15 0-16,8 4-4 0,3-1-5 15,4 2-1-15,2-7 1 0,2 0-6 16,4 1-1-16,3-5-2 0,-1 0-1 0,-1-1-2 16,-2-1-3-16,4-1 0 0,-5 1-3 15,0 2 2-15,-4 2-4 0,1 1 1 16,-6 4-1-16,-4 0 4 0,1 3 3 0,-3 3 0 16,-3-1-1-16,-3 3-2 0,0 2 0 15,0 4-1-15,-12-2-2 0,12 2 0 0,-10 12 0 16,6-5 0-16,0 3-2 15,4 3 1-15,-2 0 1 0,6 3-1 0,2 0 0 16,2 4 1-16,6-1-6 0,2-4-20 16,3 1-47-16,5-3-44 0,6 0-39 0,3-3-43 15,-3-5-550-15,2-3 253 0,1 0 167 16</inkml:trace>
  <inkml:trace contextRef="#ctx0" brushRef="#br0" timeOffset="9045.0775">31267 1902 58 0,'6'-8'138'15,"-3"-1"1"-15,-6 1 5 0,-3 2-1 16,-3 2-1-16,-3 0-9 0,-3 0-9 0,-5 2-11 16,0 2-7-16,-4 2-14 0,-1 3-6 15,-3 2-11-15,1 5-7 0,-3 4-6 16,5 1-7-16,2 0-5 0,1 4-4 16,8-2-10-16,1 0 0 0,4-4 0 0,3 1-10 15,4-1 3-15,4-5-7 0,7 1-3 16,-1-7 1-16,3-3-2 0,3-4 1 0,4-5 6 15,0-5 6-15,8-8 4 0,1-10 16 16,1-3 1-16,8-19 7 0,0-4-6 16,-3-4-2-16,1-3-5 0,-4 2 1 15,-5 1 6-15,-5 13 17 0,-6 13 10 0,-1 4 7 16,-4 6-5-16,-1 4-5 0,-1 4-9 16,-3 6-4-16,-4 3-10 0,-2 8-2 15,2 0-7-15,-13 21-6 0,2 7-1 0,-4 12-2 16,-1 7-3-16,-6 19-6 0,1 2-8 15,0 1-33-15,-2 0-51 0,1-3-61 16,0 4-74-16,-6-8-74 0,-2-1-655 0,-8-7 316 16,-8-4 209-16</inkml:trace>
  <inkml:trace contextRef="#ctx0" brushRef="#br0" timeOffset="9660.3105">22870 3853 108 0,'-11'-11'116'15,"3"0"1"-15,0-3 1 0,-3 1-4 0,2 0 0 16,-3-5-3-16,1 2 0 0,1 0 5 16,1 1 7-16,0 2 5 0,1 1-3 15,2 0-7-15,0 5-11 0,2-2-7 0,2 3-10 16,-1-2-9-16,3 4-2 0,5-1 8 15,5 5 8-15,9 0 5 0,11 0-1 16,14 3-4-16,19 1 1 0,35 6-2 0,6-3 7 16,27 7-1-16,4-4-7 0,1 1 2 15,-3 0-6-15,-2 1-14 0,-22-5-6 16,-6 2-3-16,-8 2-10 0,-6 0-9 0,-23-5-4 16,-13 0 1-16,-11-3-10 0,-8 1-4 15,-5-1-20-15,1 1-14 0,-9-2-24 16,1 1-32-16,-6-1-33 0,0-1-33 0,-2-1-31 15,-1-1-22-15,-3-1-24 0,3-4-34 16,4-1-616-16,-3-2 290 0,10 0 192 16</inkml:trace>
  <inkml:trace contextRef="#ctx0" brushRef="#br0" timeOffset="11655.765">25143 3552 67 0,'39'-20'71'16,"-5"2"16"-16,-7-1 10 0,-2-2 11 0,0-1 15 15,-1-1 12-15,-3-2 9 0,-2-2 8 16,-2 1 6-16,-5-2 1 0,-2 7 4 15,-4 3-1-15,-4 3-16 0,-6-1-12 16,-2 5-5-16,-10 3-5 0,-3 5-4 0,-6 4-6 16,-4 5-6-16,-8 6 3 0,3 3-15 15,2 2-10-15,3 2-8 0,6 1-11 0,6 4-3 16,4 0-8-16,6-1-3 0,5 2-4 16,7 4-4-16,4 3-9 0,5-1-1 15,3 2-1-15,2 4-5 0,2-4-6 0,-1-3-13 16,-6-1-8-16,1-1-9 15,-5-6-5-15,-3-1 0 0,-3 0 0 0,-4-2-6 16,-4-3-7-16,-5-1-4 0,-3 1 2 16,-5-3-1-16,-5-2 5 0,0-1 2 0,-2 0 2 15,3-3 4-15,-3-1 0 0,4-2 5 16,0 1 7-16,6-1-1 0,1-2 1 0,2 2-1 16,7 0 2-16,2 0 1 0,2-4 0 15,0 0-1-15,25 5 2 0,-6-5-2 16,11-2 2-16,2-1 4 0,10-1-6 0,1-4 1 15,7-1 0-15,3-3 1 0,0-1 0 16,0-4-2-16,-2-1 2 0,-2 3 0 16,-3-4-2-16,-3 3 0 0,-12-2 2 0,-1 2 1 15,-6 2 5-15,-6-2 10 0,-8 3-6 16,-1 1 1-16,-4 1 2 0,-5 2 1 16,-5-1-5-16,-1 2 4 0,-1 3 4 15,-3 3-2-15,0 0-4 0,0 2 3 0,10 0-2 16,-20 7-3-16,13-1 3 0,-1 6-5 15,4 1 2-15,-1-2-1 0,5 3-2 0,3 3 0 16,3-2 0-16,0 1-3 0,7-2 1 16,3 0-2-16,0-1-1 0,5-2-2 15,0-4-7-15,2-2-3 0,1-1-7 16,-2-4 0-16,6-2-1 0,-2-2 1 0,1-2 3 16,1-3-1-16,-5 0 3 0,3-1 2 15,-6-2 1-15,2-2 3 0,-3 0-1 0,0 1 2 16,-4-1 7-16,1 1 7 0,-2 1 6 15,-2 5 6-15,-2-2 0 0,1 0 1 16,-2 4-1-16,-1-1-2 0,-2 2 0 0,3 1-5 16,-5 1-1-16,2 0-3 0,-6 2 1 15,0 0-1-15,18 6-4 0,-12-1 4 16,0 3-4-16,0 1 2 0,0 3-2 16,2 0 4-16,-2-1-5 0,0 0 2 0,0 1-4 15,0-3 6-15,1 1-7 0,-3-2 3 16,0-3 0-16,3 2-2 0,-3-1 0 0,0 1-2 15,1-3 1-15,1-3 0 0,2-1 2 16,-8 0-2-16,16-5 2 0,-8 0-5 16,2 2 4-16,1-3-1 0,-1 2 2 15,1 1-3-15,0-3-2 0,-1 1 2 0,2 1 0 16,0 2 0-16,0 1-3 0,0 1 8 16,2 0-9-16,-4 3 5 0,3 0-3 0,-3 0 0 15,3 6 2-15,-2-5-2 0,-3 2 2 16,0 0-4-16,-2-1 6 0,2 0-1 15,-2-2-1-15,0 1-1 0,0-2 5 16,-2 1 5-16,1 0 2 0,-5-3 7 0,0 0 1 16,14-1-5-16,-7-4 1 0,-3-1-4 15,3-2-3-15,1-3 0 0,0 1 3 0,0-2-6 16,4 0-3-16,0 0-3 0,1 3-1 16,0 2 4-16,-1-3-5 0,3 4 3 15,2 4-3-15,-4 1 0 0,1 1 4 16,4 1-5-16,-2 5 2 0,-1 2 1 0,-2-1-2 15,4 2 7-15,-5 2-11 0,4 0-20 16,0 1-14-16,-3-3-24 0,0 1-26 16,2-1-23-16,-1-2-24 0,4-1-27 0,2 0 0 15,8-4-15-15,3 1 2 0,1-6-3 16,11-2 12-16,-3-4 17 0,0 1 15 16,1-5 31-16,-3 2 31 0,-2-4 25 0,-3 2 35 15,-1-1 42-15,-6-2 22 0,-5 3 21 16,-7 1 8-16,0 0 8 0,-6 0 9 0,-6 1 7 15,-2 3 4-15,-2-1-9 0,-4 1-5 16,-6 3-3-16,2 2-1 0,-5 0-8 16,1 3-8-16,-4 0-6 0,2 6-6 0,0-1-5 15,2 3-3-15,4 1-8 0,-1 1-5 16,0 1-2-16,5 1-8 0,4-1-2 16,0-1-1-16,4 1-1 0,2-3-4 0,2-1-1 15,1-1 2-15,4-3-6 0,-1 0-2 16,0-3-3-16,4-5-1 0,-4 2-3 15,2-2-1-15,1-1 1 0,-2-2-3 0,2 1-1 16,-5 1 0-16,0 0 1 0,1 0-2 16,-2 5 0-16,-1-4 0 0,0 4-1 15,-6 1 0-15,0 0-1 0,12 7 2 16,-7-1 0-16,-1 3-1 0,1 1 1 0,-1 4 1 16,4-1-3-16,0 0 0 0,1-1-7 15,-1 1-18-15,3-1-24 0,2-3-24 0,-1-2-16 16,4-1-13-16,-2-1-8 0,3-4-5 15,-2 1 1-15,0-5 3 0,1-2 9 16,2-1 9-16,-4-1 12 0,-1-2 17 16,0-1 14-16,0 3 16 0,-3-4 17 0,-2 4 14 15,1 0 9-15,0 0 9 0,-3 1-1 16,2 1 2-16,-2 2-4 0,1 1 1 16,2 2-1-16,-9 0 2 0,16 3 1 0,-7 3-2 15,1 1-2-15,-1 1 0 0,0 2-2 16,-3-3 1-16,0 1 0 0,0 2 2 15,0-3 2-15,-1 0-2 0,2-2 3 0,-3-2 6 16,2 1-2-16,0-4 1 0,-6 0-5 16,15-5-3-16,-4-2 4 0,-1-6-5 15,3 5-3-15,-1-4-1 0,2 0 1 0,-2 2-2 16,1 1 0-16,-3 2-1 0,1-1 0 16,0 2 2-16,-1 5 1 0,-2 1 1 15,-8 0 6-15,20 4-2 0,-12 3 1 0,2 2-2 16,1-1-3-16,0 4 1 0,-1-2 3 15,3 1-2-15,-1-3 0 0,2 1 2 16,0-3-2-16,1 1-3 0,2-5 3 0,2 2-3 16,0-7-2-16,2 0 2 0,3-7-2 15,1 1 1-15,3-7-1 0,-4-3-1 0,0 0-1 16,-3-2 1-16,1-3 0 0,-4-3-1 16,-2 0 3-16,-2 1 3 0,-1 1 5 15,-4 1 13-15,1 5 9 0,-6 3 1 16,2 1 1-16,-1 3 0 0,-3 5-6 15,0 1 1-15,-2 6-5 0,0 0 0 0,0 0-1 16,-2 21 0-16,0-7-1 0,2 5-4 0,-2 5-4 16,-1 2 0-16,3 5-2 0,-2-1-2 15,2 3-1-15,0-3-2 0,-2 1-2 16,2-3 0-16,2 2-7 0,-4-10-8 16,2 1-11-16,0-4-5 0,-2-2-3 0,2-1-3 15,-2-5-2-15,-2-3 1 0,2-4 1 16,2-2 2-16,0 0 0 0,0 0 1 15,-4-25 1-15,8 8 1 0,2-4-5 0,2 0 3 16,3-1 1-16,0-1 5 0,4 2 0 16,-1 1 0-16,6 3 3 0,-4 2 2 15,3 2 3-15,-2 1-1 0,-2 3 3 0,3 3 2 16,-4 0 2-16,-2 4 2 0,3 2 2 16,-2 2-1-16,0 0 4 0,-3 2-3 15,1 2 0-15,0 1 0 0,-5-1-2 0,2 0-15 16,-2 1-25-16,-1-1-29 0,1 2-49 15,1-1-31-15,-3-4-40 0,-2 2-520 0,2-1 242 16,-4-4 159-16</inkml:trace>
  <inkml:trace contextRef="#ctx0" brushRef="#br0" timeOffset="11782.8721">28733 3437 54 0,'-4'-12'113'15,"0"0"-10"-15,2 5 9 0,0-1-12 16,0 2-17-16,2 1-17 0,2 0-30 15,-2 5-26-15,6-11-28 0,0 9-34 0,0-3-155 16,6 5 71-16,-2-1 46 0</inkml:trace>
  <inkml:trace contextRef="#ctx0" brushRef="#br0" timeOffset="12058.6625">29187 3402 35 0,'0'0'240'0,"8"-2"3"0,-8 2-9 16,0 0-10-16,0 0-12 0,0 0-12 15,0 0-5-15,-20 10-13 0,10-3-7 16,0 3-10-16,-3 1-5 0,2 3-12 0,1-1-13 16,1 2-14-16,3 0-6 0,2 3-5 15,4-4-5-15,2 4-15 0,4 0 4 16,5-2-17-16,3 1-8 0,6-3-2 0,0-1-8 16,4-4 1-16,3-1-7 0,3-2-3 15,0-2 0-15,1-2-14 0,1 1-4 16,0-1-3-16,0-2-10 0,-7 2-8 15,1-4-10-15,-6 2-11 0,2 0-16 0,-5-2-26 16,-5 0-27-16,4-1-36 0,-6 1-36 16,-2 0-52-16,0-2-56 0,-3 2-728 0,0 0 336 15,-5 2 221-15</inkml:trace>
  <inkml:trace contextRef="#ctx0" brushRef="#br0" timeOffset="13219.5034">22178 4016 79 0,'0'0'152'0,"-4"-6"0"15,4 6-20-15,-2-4-4 0,2 4-4 0,0 0 2 16,0 0 9-16,23 8 12 0,-2-1 3 16,10 9 2-16,12 4 3 0,27 11-4 15,25 9-5-15,14 3-4 0,6 5 6 0,10-2-8 16,9 0-8-16,1 0 0 0,-4-2-1 16,3 1-4-16,-5-3-13 0,-6-1-1 15,-9-4-6-15,-6-5-10 0,-25-7-11 0,-6 2-7 16,-6-6-5-16,-19-2-15 0,-9-4 0 15,-7-3-5-15,-4-1-8 0,-7-1 4 16,-1-1-12-16,-4-2-4 0,-2 0-3 16,-2-1-2-16,-1 0-14 0,-4 2-18 0,2-3-32 15,-5 0-30-15,-2-4-45 0,0 4-44 16,1-1-38-16,0-1-39 0,-1-1-41 16,-6-2-716-16,8 3 336 0,-8-3 222 0</inkml:trace>
  <inkml:trace contextRef="#ctx0" brushRef="#br0" timeOffset="14079.7298">24934 4329 198 0,'-15'-12'224'15,"1"2"-7"-15,-4 6-2 0,-1 2-5 0,-2 8-7 16,-2 4-14-16,-7 7-11 0,-6 8-13 15,-13 14-12-15,3 7-12 0,6 2-12 0,1 5-12 16,6 0-12-16,11-5-10 0,6-2-8 16,7-3-11-16,2 0-6 0,7-5-6 15,5 2-5-15,6-4-9 0,10 2-3 16,2-4-5-16,10-6-5 0,4-3-3 0,3-7-13 16,-2-7-11-16,2-1-7 0,-3-10-4 15,-1 0-3-15,3-6-1 0,1-2-1 0,5-6-2 16,-5-3 1-16,-2-2 0 0,-1-1 0 15,-7-1 2-15,-4 0 0 0,-2 0 1 16,-3 0 0-16,-6 4-2 0,0 0 7 16,-3 1 4-16,-3 3 3 0,0 2 5 0,-5 3 1 15,0 0-2-15,-2 5-1 0,-2 3 0 16,0 0-1-16,0 0-3 0,4 16 3 0,-2-4-3 16,-2 1 2-16,5 3 0 0,-1 1 4 15,2 0-5-15,0 0-5 16,5 0 2-16,0 2 1 0,3-2-4 0,4-1 1 15,0-3 2-15,4-1-2 0,-1-5 3 0,-2-1-4 16,2-2 1-16,-2-4-1 0,2-3 0 16,-4 2 1-16,0-3-1 0,-2-1-1 15,-3-4 3-15,0 1-4 0,-6-3 3 0,-6-1-2 16,0-1 1-16,-6 0 4 0,-6 0-5 16,-4-2 3-16,-6 1-4 0,1 1 3 15,-2 2-1-15,-2 1 2 0,1 1 0 16,1 1-2-16,2 1-3 0,4 0 1 0,1 1-1 15,2 0 3-15,4 1 0 0,2 3-3 16,3-3 0-16,5 5 1 0,0-6-2 0,0 6 2 16,15-7 0-16,-3 5 1 0,4-3 2 15,-2 0-5-15,3 2 2 0,0-1 0 16,0 2 0-16,0-1-4 0,0 2 4 16,-5-1-1-16,4 4 0 0,-2-2 1 0,1 4 0 15,0 2 0-15,0-1 0 0,-3 5 0 16,4 3 0-16,-2 3-1 0,-3-4 0 0,1 4 2 15,-1 1-2-15,2 0 1 0,-5-3 1 16,0 1 0-16,1-4 0 0,-2 1 3 16,1-3-5-16,-2-1 3 0,-2-3-1 15,3 0 1-15,-3-2-5 0,2-1 5 0,-6-2-3 16,15-7-2-16,-4-4 3 0,-1 2-1 16,4-2 1-16,0 0-4 0,0-1 0 15,4 0 0-15,-1 3-1 0,-1 3 1 0,2 1-1 16,-2-1 0-16,2 4 3 0,-4 0-4 15,1 6 1-15,0 0 0 0,0 2-1 0,-3 1-1 16,-2 2-12-16,4 3-16 0,-6 0-18 16,2 1-31-16,1-2-27 0,-2-1-39 15,1 3-25-15,-1-4-28 0,1 2-25 0,-2-6-513 16,4 1 252-16,-4-4 166 0</inkml:trace>
  <inkml:trace contextRef="#ctx0" brushRef="#br0" timeOffset="14874.804">26361 4789 10 0,'0'-4'178'0,"0"4"-4"0,0 0 0 15,-7-4-6-15,7 4-10 0,0 0-10 0,-17 16-13 16,13-7-10-16,0 2-13 0,0 7-11 16,2-3-8-16,2 2-9 0,2 0-7 0,4 2-6 15,0 2-8-15,5-2-5 0,2-2-6 16,3-1-5-16,3-3-5 0,3-1-2 15,-2-4-8-15,6-6-5 0,1 3-1 16,3-7 0-16,0-1-3 0,-1-2-3 0,-1-3-2 16,6-1 0-16,-11-2-5 0,3-3 4 15,-6 3 1-15,0-4 9 0,-6 1 5 0,-5 3 3 16,0-3 9-16,-3 1 5 0,-4 4 8 16,-2-3-1-16,-2 4 0 0,-2 1-2 15,-2 1-3-15,-1 3-4 0,0-2-5 16,-1 5-3-16,8 0-3 0,-16 6-3 0,9 0-5 15,0 2-1-15,3 1-2 0,2 1 0 16,0 3-4-16,2-2-2 0,4 3-2 0,0 1-3 16,5-2 1-16,2 0-2 15,1-1-3-15,3-2-4 0,2-1-10 0,0-3-8 16,2-2-7-16,2-2-8 0,1-2-3 16,-2-5-1-16,4-1 3 0,-3-1-1 15,1-2 4-15,-4-2 2 0,-1-1 0 0,-2-1 5 16,-2-3 2-16,-3 3 3 0,-2 0 10 15,0-1 11-15,0 3 9 0,-4 1 6 0,0 1-3 16,0 2 4-16,-2 1-2 0,2 0-4 16,-4 2-2-16,0 4 0 0,0 0 6 15,5 13-3-15,-3-1 2 0,-2 3 2 0,0 2-4 16,2 2 3-16,-2 4-7 0,2 4-4 16,3 1 2-16,-3 2-2 0,0-1 3 15,0 2 0-15,0-2-5 0,0-3 0 16,-2-3-3-16,2-3 2 0,-2-1-2 0,0 1-8 15,0-6 0-15,-2-3-7 0,2-1-5 16,-4-7-1-16,2 0 1 0,2-3 1 0,-9-12 1 16,7 0 3-16,0-2-1 0,0-9 1 15,-1-2 3-15,3-2-2 0,3-2 0 16,1-1 1-16,3-1 2 0,-1-2 0 0,2 3 0 16,5 2 3-16,-1 1-1 0,4 6 0 15,-2 2-1-15,1 0 2 0,2 4-3 16,0 1 1-16,-2 5 1 0,0 3-1 15,-1 3 1-15,-3 0 1 0,-2 3-2 0,-1 5 0 16,-2-2 4-16,-2 4-2 0,-2 2 2 16,-2 0 0-16,-4 0-3 0,0 3 2 0,-4-3 1 15,-2 3-3-15,0-3-12 0,0 1-20 16,0-1-30-16,1-3-27 0,-2-2-24 0,3-2-22 16,2 0-16-16,6-2-13 0,-11-8-5 15,7 0-10-15,4-3-6 0,4-4-425 16,0-4 208-16,5-6 138 0</inkml:trace>
  <inkml:trace contextRef="#ctx0" brushRef="#br0" timeOffset="15857.0726">27325 4551 436 0,'16'-27'36'0,"-6"8"13"16,-2 2 23-16,-1 6 4 0,-1 1 9 0,-1 2 7 15,-1 2-5-15,0 3 8 16,-4 3 6-16,0 0 8 0,13 9 3 0,-9 3-1 16,0 3 1-16,-2 2-6 0,2 6-6 15,0 2-5-15,-2 2-8 0,1 5-8 0,-1-1-8 16,1 6-6-16,-3-4-6 0,0 1-5 15,-3-1-7-15,1-2-2 0,-1-4-5 16,1-2-4-16,0-4-4 0,0-2 0 16,0-3-1-16,2-3 0 0,-2-4-1 0,0-1 1 15,2-4-6-15,0-4 0 0,0 0-1 16,0 0-6-16,6-21 1 0,0 11-6 16,2-3 1-16,0-1-1 0,0 1-3 0,2 2 0 15,1-1-1-15,0 3-3 0,1-1 1 16,1 1-1-16,-2 3-2 0,0 0 1 0,-1 5-1 15,0-1 0-15,4 2-1 0,-2 2-2 16,1 2 2-16,1 4-2 0,1 0 1 16,0 0-1-16,3 5 0 0,-2-1 0 15,1 1-2-15,-2-3 1 0,2 1 0 0,-3-1-2 16,4-3 3-16,-4 1-5 0,1-4 1 16,0-2 0-16,-2-2 2 0,1-2-2 0,4-2 0 15,-4-2-1-15,-2-2 4 16,4-1-1-16,-4 2 0 0,1-5 0 0,-2 3 1 15,-1-1-2-15,1 0 2 0,-5 3 4 16,2 1 3-16,-2-2-1 0,2 4-2 0,-4 0 0 16,0-1 3-16,2 4-3 0,-6 1-1 15,0 0 0-15,0 0 0 0,17 7 0 0,-13-4-1 16,1 3-2-16,-1 0-8 0,2 0-18 16,1-2-21-16,1 1-29 0,2-1-22 15,6 0-13-15,0-2-2 0,6-2-5 16,1 0 1-16,7-2 2 0,1-2 13 0,1 0 8 15,0-1 10-15,2-3 14 0,-3 3 15 16,-3-4 20-16,0 2 18 0,-4-1 23 0,0 0 18 16,-7 2 16-16,-3-2 11 0,2 2 7 15,-8 1 0-15,-2 0-2 0,-2-1-5 16,-2 3-1-16,-2 3-2 0,0 0 0 16,0 0-4-16,-16-4-3 0,8 4-2 0,-4 4-8 15,4-1 1-15,-4 3-2 0,3 0-5 16,1 1-1-16,-1-1-4 0,2-1-4 15,1 1-2-15,2-4-7 0,0 3-5 0,0-1-8 16,4-4-7-16,-2 3-9 0,2-3-1 16,0 0-4-16,0 0-3 0,0 0 5 15,0 0-2-15,10 6 1 0,-6-4 0 0,-4-2 6 16,11 7-3-16,-5-3 7 0,1 2-2 16,1 2 2-16,-1-3-2 0,3 1 4 15,-2 0-3-15,1-1 4 0,2-1 0 0,1-2 3 16,1 0 0-16,0-2 2 15,1-4 1-15,3 0 2 0,1-3 3 0,2-5 7 16,2-3 4-16,-1-4 11 0,-2-3 4 0,0-3 1 16,1-6-1-16,-2-9 5 0,-1 0 0 15,-2-4 1-15,-2-1 0 0,-1-1-6 16,-4 0 6-16,-3 6-2 0,2 4 6 0,-5 8 10 16,2 0 1-16,-2 8 0 0,-2 3-4 15,0 3 1-15,0 6 9 0,-4 8 1 16,4 0-4-16,-11 16 3 0,4 1 0 0,1 8 0 15,0 4-5-15,0 3 0 0,-1 2-4 16,3 2-5-16,0 0-1 0,2 3-6 16,0-3-3-16,2-3-4 0,0-4-4 0,0 0-9 15,2-2-21-15,0-2-23 0,2-2-28 16,-2-3-27-16,2-3-29 0,-1 1-35 16,3-5-27-16,-2 2-25 0,0-5-583 15,0-3 268-15,0 3 177 0</inkml:trace>
  <inkml:trace contextRef="#ctx0" brushRef="#br0" timeOffset="16616.8812">21538 3893 88 0,'-14'-5'196'0,"6"1"-8"0,-3 0-19 0,4 2-16 16,7 2-15-16,0 0-12 0,-6 12-2 15,6-1 1-15,6 6-6 0,3 7 2 0,4 10 1 16,3 6-7-16,6 5-5 0,7 14-7 15,5 3-7-15,-4-4-10 0,4 0-5 16,-5-3-6-16,-3-7-8 0,-3-7-7 16,-2 1-4-16,0-4-5 0,-1 1-6 0,-2-2-4 15,-2-6-5-15,-4-3-3 0,1-1-4 16,-3-4-14-16,-1-2-28 0,-1-4-27 0,-3-2-31 16,-1-2-40-16,2 3-36 0,-6-7-37 15,-2 2-565-15,-2-4 254 0,-5-3 169 16</inkml:trace>
  <inkml:trace contextRef="#ctx0" brushRef="#br0" timeOffset="18970.2792">20296 4747 6 0,'-8'-2'208'0,"-3"-1"-4"16,3 3-21-16,8 0-14 0,-19 6-13 0,8 3-10 15,1 0-6-15,-2 4-9 0,2 6-4 16,2 5-10-16,0-2-7 0,1 7-9 16,5-1-3-16,2 5-12 0,2-3-6 0,3 4-9 15,5 2-10-15,2-5-3 0,10 6-7 16,3-7-3-16,5-2-4 0,2-4-6 15,-1-7-3-15,3-4-4 0,2-4-4 0,0-3-3 16,0-6-1-16,5-1-5 0,-6-7-1 16,5-2-2-16,-6-3-2 0,0-3 0 15,-5-4-1-15,-3 2-1 0,-4-2-2 0,-10-4-1 16,-3 2 0-16,-7 1 0 0,-7-4-2 16,-5-2 1-16,-3 1-3 0,-8 1 0 15,-5 2 1-15,-1 2 0 0,-5 4-1 16,-2 3 2-16,-4 5 1 0,3 1 2 0,-3 3-4 15,3 5 0-15,3 0 6 0,3 3-8 16,2 1 1-16,-1 0 1 0,5 4-2 0,3-5-2 16,4 3-1-16,3 0 1 0,2 0-2 15,5-1 1-15,2-1-3 0,4 2-7 16,0-6 0-16,13 2-5 0,-13-2-1 0,27-6-5 16,-9 0 0-16,4 1-2 0,4-3 1 15,-1-2 4-15,5-1-2 0,2 0 4 16,-1 1 2-16,3 0 1 0,0 2 0 0,-4 0 2 15,-1 4-1-15,-1-1 4 0,-3 5 1 16,1 0 1-16,2 5 2 0,-2-1-2 16,4 4 4-16,-7 0-5 0,1 4 5 15,1 5-2-15,-4-2 2 0,0 3 2 0,1 2 0 16,-6 0-1-16,2-4 0 0,-4 2 1 16,1-4-1-16,-2 1-1 0,-2-2 3 0,1-4-3 15,-2 2 3-15,2-4 1 0,-2 0-3 16,0-3 0-16,1-2 2 0,2-4-1 15,-3-2 2-15,5-2 0 0,0-1 0 16,0-3-2-16,1-4 0 0,2 4 2 0,-1-5 0 16,-3 7-3-16,2-4-1 0,-2 5 3 15,-2-4-2-15,2 6 2 0,-2 0 0 0,-1 1-5 16,1 2 2-16,-1 4 1 0,2 2 2 16,1 3-4-16,0 1 3 0,0-1 0 15,1 3 3-15,0 1-3 0,0-1 0 16,1-3-1-16,2 5 1 0,0-6 2 0,6 1-2 15,-1-1 2-15,1-6-3 0,2-1 3 16,2-4-1-16,0-2 1 0,3-5-3 0,-1-6 2 16,0-1 1-16,-3-1-4 0,3-9 4 15,-4-1-3-15,-1-2 0 0,-6-4 1 16,-2 2-1-16,-7 1-1 0,-2-2 2 16,0 7-2-16,-6-1 3 0,-2 3 4 0,2 5 4 15,-2 2 2-15,0 0 3 0,0 4-3 16,0 7 2-16,-2 2-5 0,0 1-1 15,2 5-1-15,0 0 2 0,0 24 0 0,2-6-2 16,2 7 1-16,0 1 1 0,2 2-3 16,3 8 0-16,-1 0-2 0,3-1 1 15,-3 4-1-15,1-6 1 0,-3 2 2 0,0-7-4 16,-2 1 4-16,-2-7-3 0,2-2 0 16,-2-4 2-16,-2 1-1 0,0-6 0 15,-2-3 0-15,0-2-1 0,2-5 1 16,0-1 0-16,0 0-2 0,0 0 0 0,-6-21 0 15,6 10 0-15,4-3-2 0,0 3 2 16,2-3-3-16,0 1 2 0,0 1-1 16,4 3-3-16,-1-1 2 0,-1 4 2 15,1 1-3-15,-1 3 1 0,3 2-1 0,-11 0 1 16,18 7-1-16,-6-1 1 0,0 2 0 0,-2 3 1 16,4-2 0-16,-2 2-1 0,3-3-1 15,-1 3 2-15,0-5-1 0,0 1 2 16,4-1-1-16,-4-2 0 0,3-2-1 15,-2-4 0-15,-2-1 2 0,1 0-1 0,2-7 1 16,-6 3-1-16,-2-5 1 0,0 0 1 16,-3-1-3-16,-3 2 0 0,-4-5 0 0,0 3 0 15,-7 0-1-15,-3-2-2 0,-4 1-2 16,-2 1 2-16,1 2-3 0,-2-1-5 16,4 5-9-16,0 0-13 0,2-1-20 15,1-1-19-15,4 3-13 0,1 1-13 0,2 2-12 16,3-3-7-16,4 0-3 0,3 0-1 15,4 0 1-15,3-3 8 0,0-1 4 16,6-1 12-16,1-2 7 0,-2-2 6 0,0-1 22 16,-1 1 20-16,2-2 25 0,-6 1 13 15,1 6 21-15,-3-3 25 0,-1 1 17 16,0 1 16-16,-3 4 11 0,-2 0 2 0,2 1-2 16,-2 0-9-16,-2 5-5 0,-2 1-3 15,0 0-4-15,4 11-4 0,0-3 0 16,-2 3-5-16,2 4-3 0,0 0-1 15,2 2-5-15,0 6-4 0,3 0-5 0,1 0-1 16,5 4-2-16,-2 0-6 0,1-5-3 16,0 0 0-16,0-3-5 0,1-3-3 0,-2 2-1 15,-1-3-2-15,-1-4-3 0,2-1 2 16,-2-3-5-16,-1-3-10 0,0 0-2 16,1-4-2-16,-2-2-8 0,1 0 3 15,-4-3-1-15,3-1-3 0,-5 2 2 0,5-2-1 16,-5 2 3-16,2 1 0 0,1-1 0 15,-3 0-1-15,0 0 4 0,0 2-3 0,-4 2 1 16,0 0-1-16,12-2 5 0,-12 2-2 16,12 6 2-16,-6-4 1 0,0 2 1 15,5-2-2-15,-3 2 0 0,3-3 5 16,0 1-4-16,-1-2 0 0,0 2 2 0,2-4 3 16,-2 2-2-16,-2-3 1 0,2 1-2 15,-1-2 2-15,0-4 1 0,-3 2 0 0,-2-1-1 16,1-2-2-16,-5-1-2 0,-3 2-3 15,1-1 0-15,-2 1 2 0,0-1 0 16,-4 3-1-16,1 0 0 0,0 0-1 16,1 3-9-16,0 0-11 0,0 0-14 15,6 3-18-15,-6-3-19 0,6 3-4 0,0 0-10 16,0 0 2-16,0 0 1 0,24 3 7 0,-10-6 7 16,0 0 10-16,3-1 4 0,3 1 5 15,-4-1 8-15,1-2 14 0,0 0 7 16,-2 0 25-16,0-1 18 0,-2 3 25 15,-1 0 13-15,-4 1 15 0,0-1 11 0,0 0 4 16,-2 2-5-16,-6 2-8 0,6-2-3 16,-6 2-8-16,0 0-6 0,6 6-5 15,-4 1-1-15,3 1-3 0,-3 1-6 0,4 7-2 16,1-3-4-16,1 2-3 0,3 4-2 16,-1 3-2-16,0 0 0 0,4 1-6 15,0 2 0-15,1 2-3 0,0-1 1 0,-2 3-2 16,-3-4-2-16,-4-2-3 0,-1-1-1 15,-1-1 1-15,-2-2-2 0,1-3 0 16,-6-1 3-16,1-4-2 0,0-1 2 16,-3-5-3-16,1-1 0 0,4-4-2 0,0 0-1 15,0 0 0-15,-10-20-5 0,10 6-4 16,2-2-9-16,2-4-1 0,2-3-3 0,1 1 0 16,2-2-1-16,-1 4-1 0,2 0 3 15,1 1 4-15,0 2 0 16,-5 3 0-16,2 3 1 0,1 0-1 0,-3 3 4 0,0 2 0 15,1 3-2-15,2 1 0 0,-1 2 4 16,0 4 2-16,2-1-3 0,2 3 3 16,0 0 1-16,5 0 1 0,-2-1 1 15,2 1-2-15,-1-2 2 0,4 0-2 0,-1-1-1 16,2-1 4-16,0-2-4 0,-1-2 2 16,2-1-1-16,-2-1 4 0,3-4-3 0,-6 1 0 15,2-3-1-15,-3 2 1 0,2 1 6 16,-6 1 13-16,1-2 12 0,-2 3 11 15,-3-1 2-15,1 2 0 0,-1 2-6 16,-2 1 0-16,-6 1-1 0,14 5 3 16,-8 3 3-16,2 1 6 0,-2 6 5 0,5 3 0 15,2 0-3-15,-3 6-6 0,3-2-4 0,-1 4-3 16,4 4-3-16,-2 0-4 0,-1 2-4 16,0 1-3-16,-1-1-2 0,-1 3 1 15,-3-3-2-15,-1-6-3 0,-3 3-1 16,-2-4-3-16,-4-4 2 0,-2 0 4 0,-1-5 6 15,-3 0 6-15,-5-2 6 0,1-7 1 16,1-3 0-16,0-4-1 0,1-5-8 0,4-7-5 16,2-6-1-16,2-2-14 0,6-7-24 15,0-2-23-15,6-7-27 0,3 3-34 16,4-10-45-16,4 5-53 0,-2 0-59 16,2 2-649-16,-3 4 308 0,4-4 203 0</inkml:trace>
  <inkml:trace contextRef="#ctx0" brushRef="#br0" timeOffset="139270.7284">4323 8318 35 0,'-8'-5'57'0,"2"4"3"0,0-2-2 0,6 3-3 15,-13-2-2-15,9 1 1 0,4 1-12 16,0 0 7-16,-13-2-1 0,13 2-2 16,0 0 7-16,0 0-2 0,0 0 5 15,0 0 6-15,50 3 6 0,-16-4-4 0,21-5 3 16,32-6 8-16,11-1 3 0,31-6-5 16,5-5 1-16,3 3-9 0,5-1 0 15,2 0 3-15,-1 1-11 0,0 1-1 0,-6 5-3 16,-29 4-4-16,-4 2-7 0,-11-1 0 15,-10 3-1-15,-20 1-3 0,-12 1-5 0,-11 2 7 16,-6 0-5-16,-5 0 7 0,-1-1 1 16,-4 3 5-16,-2-1 2 0,-2-1 1 15,-3 2 3-15,-1-1 0 0,-3-1 0 16,0 1-5-16,-1 1 0 0,-1 1-4 0,0-3-7 16,-3 3-3-16,-2-1-4 0,-6 1-8 15,13-2-12-15,-13 2-28 0,8 0-30 0,-8 0-28 16,0 0-38-16,5 6-43 0,-5-6-37 15,0 8-500-15,2-1 235 0,0 0 156 16</inkml:trace>
  <inkml:trace contextRef="#ctx0" brushRef="#br0" timeOffset="185528.7388">3519 11636 20 0,'-8'1'106'0,"2"3"-10"0,0-2 4 16,1 2-12-16,-1-2-8 0,6-2 6 15,-7 8-1-15,7-5 1 0,0-3 7 16,11 8 15-16,2-6-2 0,10-2-2 16,9-4-1-16,22-4-1 0,33-9-3 0,32-6-8 15,21-2-20-15,10 1-5 0,9-2-1 16,4 2 0-16,2 3-4 0,-5 4-7 0,0 2-5 15,-13 2-3-15,-7 1-4 0,-29 7-6 16,-10 1-1-16,-6 0-1 0,-21 2-6 16,-13 2-2-16,-12-4-3 0,-4 4-4 15,-9 0 0-15,-2 0-2 0,-4 0-5 0,-6 0 3 16,0-2-2-16,-3 2 0 0,-1 0 0 16,-6-2-1-16,-2 2-3 0,-2 2 0 15,-10-2-21-15,2 2-24 0,-2-2-25 0,-20 4-25 16,2-2-22-16,-10 2-14 0,-4 1-15 15,-13-1-14-15,-10 3-17 0,-8-1-351 16,-28 0 177-16,-7 2 116 0</inkml:trace>
  <inkml:trace contextRef="#ctx0" brushRef="#br0" timeOffset="185890.7175">3630 11664 9 0,'-14'2'88'0,"8"0"0"15,6-2 7-15,0 0 8 0,0 0-5 16,32-10 7-16,-2 3-4 0,17-7 2 16,30-6-1-16,17 0-3 0,36-8 1 15,5 2-4-15,11-2-6 0,4 2-1 0,5 1-1 16,-4 2-8-16,-4 2-3 0,-5 4 0 16,-9 3-5-16,-25 1-6 0,-4 5-7 0,-9-1-2 15,-6 1-5-15,-18 4-3 0,-15 0-2 16,-7 0-4-16,-7-1-5 0,-4 2-1 15,-7 0-3-15,-3 1 1 0,0-2 0 16,-7 4 2-16,0-1 0 0,-2-1-2 0,-4 2 0 16,0-1 0-16,-2 1-4 0,-3 0-1 15,2-3 1-15,-2 3-8 0,-2-1 1 16,-8 1-4-16,12-2-3 0,-6 2-2 0,-6 0-9 16,0 0-18-16,9-3-22 0,-9 3-24 15,0 0-27-15,0 0-25 0,0 0-17 16,0 0-23-16,0 0-14 0,0 0-24 0,-25 5-411 15,17-4 204-15,1 2 134 0</inkml:trace>
  <inkml:trace contextRef="#ctx0" brushRef="#br0" timeOffset="198412.7478">9526 16951 67 0,'-6'3'113'0,"0"-3"-10"15,6 0-7-15,-6 6 0 0,6-6-5 16,-6 2-5-16,6-2 1 0,-5 6 1 16,5-6-3-16,0 5-1 0,0-5 4 0,0 0-3 15,2 8-5-15,-2-8 3 0,9 7-4 16,-5-5 1-16,2 2-2 0,0-2-7 16,5 0 5-16,0 2-7 0,3-2-2 15,3-2-2-15,3 4-2 0,2-4-4 0,4 0-1 16,8-4 6-16,9 2 3 0,5 2 7 15,13 0 2-15,7-4 1 0,25 4-2 16,9-2-1-16,6 2-5 0,4 0 0 0,5-2 0 16,1 4-5-16,24 0-10 0,-4 2 0 15,-25-2-8-15,2 3-4 0,0-3 4 16,1 2-12-16,-2 0-3 0,-2 0-3 16,-4-3-5-16,-4 4 0 0,-5-4-4 0,-1 0-2 15,-9 4 4-15,-14-4-9 0,-12 4-1 0,0-4-1 16,-7-1 2-16,-4 2-1 0,-5 2-1 15,-5-2-1-15,0-2-2 0,-9 0 0 16,-3 3-1-16,-4-3-1 0,-3 2-1 16,-1-2 0-16,-4 0-4 0,1 3 3 0,-4-3 3 15,0 3-2-15,-3-3 1 0,2 3-4 16,-4-3 1-16,-2 0-4 0,1 0-2 0,-9 0-5 16,15 2-13-16,-7 1-8 0,-4-3-13 15,3 4-12-15,-3 1-13 0,0 2-15 16,-2-1-13-16,2-5-17 0,-2 5-22 15,5 1-22-15,-2-1-17 0,-1 2-12 0,0-2-22 16,-2 1-492-16,4-1 238 0,0 2 157 16</inkml:trace>
  <inkml:trace contextRef="#ctx0" brushRef="#br0" timeOffset="199298.2396">15323 17073 82 0,'-10'0'176'0,"10"0"-3"0,-14-3-10 16,14 3-7-16,-11 0-11 0,11 0-10 15,-8 0-5-15,8 0-4 0,0 0-4 16,0 0-5-16,0 0 0 0,0 0-4 0,0 0-4 16,45 0-5-16,-19-3-2 0,11 3-8 15,7-2-5-15,9 4-4 0,17-4-1 16,25 4-12-16,6 1-6 0,4-3-3 16,0 3-6-16,-1 3-3 0,-2-6-2 0,-3 5-5 15,-6-2-3-15,-4 2-2 0,-17-4 1 16,-9 4-2-16,-6-4-3 0,3-1 0 0,-11 2-2 15,-5 2 4-15,1-4-10 0,-5 1 0 16,-4-1-3-16,-3 3-1 0,-1-3 0 16,-2 0-1-16,-3 3 0 0,-3-3-1 0,-3 0-2 15,0 0-1-15,-2 0-1 0,-4 0 0 16,0 2-3-16,-3-2 1 0,2 0-3 16,-4 0-3-16,0 0 0 0,1 4-4 15,-3-4-4-15,-8 0-10 0,16 0-16 16,-10 0-11-16,0 2-23 0,-6-2-24 0,12 0-29 15,-2 0-30-15,-2 6-30 0,2-6-22 16,1 1-9-16,1-1-15 0,6 6-12 0,0-6-484 16,6 6 242-16,5-4 159 0</inkml:trace>
  <inkml:trace contextRef="#ctx0" brushRef="#br0" timeOffset="200306.5884">19779 17194 116 0,'0'0'118'16,"0"0"-5"-16,0 0-2 0,0 0-2 15,0 0-2-15,0 0-10 0,0 0 5 0,14-7-14 16,-8 1 8-16,4 0-7 0,3 0-5 16,2-1-4-16,10-3-7 0,5-3 1 15,14 0-4-15,7-1 1 0,21-5-2 0,9 5-6 16,-1-6-3-16,8 4-4 0,9 2-6 15,4-4-4-15,2 5 4 0,0 3-4 16,0-3-2-16,0 2-1 0,2 3-3 16,-4-1-2-16,-2 1-6 0,-4 2 3 0,-2-1-1 15,-6-1-4-15,-17 2 0 0,-11 0-2 16,-3 1-3-16,-7 3 3 0,-5-2 2 16,-4 2-6-16,-7 1 2 0,0-4-2 15,-6 4 0-15,-4 1-2 0,-1 0-2 0,-4-2-1 16,0 2 0-16,-4-4-3 0,-1 3-6 15,-3 1-16-15,2 0-21 0,-6-5-19 0,-6 5-25 16,8-1-26-16,-8 1-25 0,0 0-34 16,0 0-35-16,0 0-477 0,-36 0 227 15,17 0 150-15</inkml:trace>
  <inkml:trace contextRef="#ctx0" brushRef="#br0" timeOffset="200622.5738">20373 17270 8 0,'20'0'132'16,"6"0"-1"-16,10 0-7 0,9-3-8 0,14 3-5 15,5-2-5-15,1 2 2 16,3 0 5-16,-1 0 4 0,26 0 3 0,-18 0-3 15,-6 0 0-15,-1 0-6 0,-3 2-3 16,1-2-4-16,-7-2-5 0,-5 4-3 0,-5-2-6 16,-3-2-6-16,-4 2-6 0,-6 0-9 15,-4 0-8-15,-2 0-5 0,-6 0-4 16,0 0-9-16,-3 0-19 0,-4 0-25 0,0 0-25 16,-2-3-31-16,-2 3-39 0,-1-3-29 15,1 0-34-15,-4 3-532 0,-1-5 235 0,-2 3 155 16</inkml:trace>
  <inkml:trace contextRef="#ctx0" brushRef="#br0" timeOffset="208841.7454">22079 9526 23 0,'0'0'104'0,"0"0"12"16,0 0-5-16,0 0 0 0,0-5-1 0,0 5-2 15,0 0-10-15,-3-6-14 16,3 6 4-16,-4-8 0 0,0 2-8 0,-3 4 10 16,3-3-4-16,-6 4-1 0,-3 1 2 15,-4 3-4-15,-6 8-5 0,-11 7 3 0,-6 8 2 16,-15 15-3-16,-3 2-2 0,3 3 0 16,3 4-11-16,3-1 2 0,7 0-5 15,12-4-6-15,7-10-6 0,9 0-4 16,8-3-4-16,8-3-5 0,12 1-3 0,9-3-2 15,13-1-2-15,8-5-4 0,7-4-4 16,4-3-3-16,2-7-8 0,2-4-13 16,0-2-15-16,-1-5-3 0,1-3-29 0,-6-4-8 15,19-6-3-15,-15-2-4 0,9-8 0 16,-5 0 4-16,-4-5-3 0,-4-3-4 16,-2-3 12-16,-13 0-1 0,-8 4 10 0,6-17-2 15,-8 7 7-15,-10 3 7 0,-1 2-1 16,-6 2 5-16,-1 3 16 0,-3 2 11 15,-3 5 18-15,2 2 10 0,-4 5 11 0,0-2 6 16,0 6 4-16,-2 2-5 0,2 4 1 16,-4 3-2-16,2 7 3 0,0 0 0 15,0 0 1-15,-8 31 1 0,6-11-5 16,-2 7-4-16,4 2-1 0,-4 3-5 0,4 2-1 16,0 0-5-16,2 6 0 0,0-1-2 15,2 0-3-15,0-2-4 0,4-1-7 16,2-3-11-16,0-1-15 0,2-6-11 0,3-5-4 15,4 0-11-15,0-3-3 0,5-9-2 16,1-2-1-16,2-1 7 0,1-8 1 16,1-2 7-16,-1-3 0 0,0-4 5 0,-5-1 5 15,1-1 9-15,-6-1 13 0,-1 1 12 16,-6 0 6-16,-3 0 8 0,-3 2 4 16,-7 3-1-16,-3-1 5 0,-5 1 1 0,-5 3 8 15,0 2-6-15,-4 3 1 0,-2 1-5 16,0 4-1-16,-3 0-5 0,2 4-2 0,2 2-2 15,1 2-1-15,2 0-3 0,4 0 1 16,3 2-3-16,4-1 0 0,2-1-4 16,4-1-1-16,2-1-3 0,2 2-3 15,0-3-2-15,4-3-1 0,1 1-5 0,1-4-2 16,1 0-6-16,0-3-6 0,-1-1-2 16,0-1-3-16,4 1 2 0,-4-4-2 15,-2 2 5-15,1 0 0 0,-1 0 3 0,-8 2 1 16,13-2-2-16,-7 2 3 0,-6 0 3 15,11 4 0-15,-7 0-1 0,2 1 3 16,-2 1-2-16,4 0 2 0,0 1 3 16,0-1-2-16,2 0 2 0,3 0 0 0,2 0-3 15,-2-5-4-15,1 1-5 0,2-2-6 16,2-2-5-16,2 1-4 0,1-4-3 0,2-2 4 16,2 1 0-16,-1 0 4 0,1 0-1 15,1 0 2-15,-2 2 3 0,2 0 4 16,-2 0-1-16,-1 2 3 0,1 4 4 15,-4-2-5-15,2 2 9 0,-1 1-3 0,-5 4 0 16,0-1-1-16,-4 5 4 0,-2-4-1 16,0 2-1-16,-8 1 3 0,0-1-1 0,-4 1 4 15,-3-3-1-15,0 1 1 0,-1 1 6 16,0-5 11-16,2 2 2 0,0-3-3 16,4-3 2-16,0 0-4 0,0 0-1 15,2-16-4-15,6 7 1 0,7-1-2 0,2-4 2 16,2 0-3-16,0-3 0 0,4 1 2 15,1-3-1-15,-1 2-2 0,-2 1-1 0,-2 3 1 16,1 0 1-16,-8 2 4 0,-2 1 8 16,-1 0 2-16,-5 3-3 0,1 1 0 15,-5 2 4-15,0 4 2 0,0 0 2 16,0 0 5-16,-9-3-7 0,9 3-3 0,0 0 0 16,0 0-4-16,0 0 1 0,9 13-2 15,-3-10 0-15,4 1-2 0,3 2 1 0,0 0-1 16,2-1-3-16,-3 1 1 0,3 2 0 15,-4 0 0-15,-1-1 8 0,-4 1 9 16,-1 1 6-16,-3-1 2 0,-4 3 3 16,-5 1-2-16,-1-1-4 0,-2 2-2 0,-4-3-5 15,0-1-10-15,-1 4-39 0,0-5-53 16,3 1-61-16,-1-8-73 0,5 4-529 0,-1-4 252 16,2-1 167-16</inkml:trace>
  <inkml:trace contextRef="#ctx0" brushRef="#br0" timeOffset="215824.6881">26549 9563 16 0,'0'-8'241'0,"0"0"-21"0,0 5-21 15,0 3-18-15,-2-6-21 0,2 6-6 0,0 0-10 16,-4 17-10-16,4-4-11 0,-2 5-9 15,0 1-7-15,2 2-9 0,-3 0-9 16,1 0-7-16,-1 1-7 0,3 0-9 0,-2 0-4 16,2-3-9-16,-2 2-2 0,2-3-4 15,-2-3 5-15,2-2 9 0,0-1 6 16,2-3 8-16,-2-1-11 0,0-7-4 0,0-1-6 16,0 0-7-16,14-11-3 0,-8 0-9 15,6-6-1-15,3-1-7 0,0-3 0 16,4 0-2-16,5 1-4 0,-4-1-5 15,4 1 0-15,-5 6-4 0,2 1 1 0,-2 6-1 16,0 1-1-16,0 6 3 0,-2 4-3 16,0 2-1-16,-2 5 3 0,-1 5 1 15,0 1-5-15,-4 3 4 0,-2 0-3 0,1 3 0 16,-1-1-1-16,-4 0-1 0,3 0-1 16,-3-5-1-16,1-1 2 0,-1-1 2 15,-2-3-3-15,2-1 3 16,0-3 1-16,0-2-2 0,2-3 0 0,2-3-5 0,-8 0 1 15,24-9 1-15,-9 1-2 0,7-3-1 16,-4 0-1-16,6 3-1 0,-1-4-2 0,-2 4 2 16,2-2-2-16,-3 5-1 0,0 1 1 15,0 2-3-15,-1 4 3 0,0 0-4 16,-4 4 6-16,3 1-2 0,0 3-1 16,1 1 2-16,0 0 1 0,0 1-4 0,3 1 1 15,-2-2 2-15,4-3 0 0,-1 3 5 16,3-4 0-16,0-1-2 0,2-5 1 15,-3-1-1-15,3 0 0 0,2-4 1 0,-3 0-3 16,1-7-4-16,-4 3 7 0,0-4-1 16,2-1-4-16,-5-2 3 0,-4-1-5 15,-2 1 1-15,-5-3-1 0,-1 3-1 0,-3 2 1 16,-6 1 0-16,-2 3-2 0,-2 3-1 16,-3 2 2-16,-3 2 3 0,10 2 0 15,-26 10-1-15,12-2 2 0,-1 7-2 16,0-2 2-16,4 6 3 0,1-1 0 0,4 4-5 15,2-2 5-15,4-1 2 0,2 1-3 16,6 1 1-16,0 0 3 0,5-2-3 0,2-2 2 16,4-4-3-16,3-3 0 0,0-4-6 15,2-4-3-15,-1-2-5 0,5-4-6 16,-1-4-4-16,7-5-7 0,-4-2-6 16,6-8-5-16,-3-5-4 0,1-4-2 0,6-16 0 15,-4-2 5-15,-8 4 4 0,-7 6 3 16,-4 1 4-16,-4 6 8 0,-3 4 9 15,-1 4 10-15,-1 4 2 0,-1 6 1 0,-5 4 1 16,0 5 0-16,0 6 8 0,-2 0 3 16,2 17-2-16,0 0 6 0,-2 4 0 15,0 2-3-15,3 7-1 0,-1 2 3 0,-2 7-2 16,0-5-4-16,4 8 1 0,-2-1-6 16,0 2-12-16,0-5-9 0,-2-4-11 15,2-3-7-15,-2-5-7 0,0-2-2 16,0-3-2-16,0-5-13 0,0-5-8 0,-2-3-1 15,0-4 0-15,2-4 5 0,0 0 6 16,0 0 5-16,-8-26 5 0,8 13 4 0,0-4 7 16,4 1 3-16,0-1 1 0,2 0 6 15,2-4 6-15,6 2 0 0,2-5 4 16,3 0 7-16,3 1 0 0,3 1 5 16,0-3 4-16,7-2 3 0,2-2 2 0,0-1 2 15,12-12 0-15,1 0 4 0,0-2-4 16,-10 8 7-16,-5 5 4 0,-4 3 9 15,-5 6 8-15,-3 3 6 0,-4 2 0 0,-1 3-1 16,-6 3-2-16,-3 5-3 0,-6 5-3 16,0 1-2-16,0 0-2 0,-20 21-1 15,6-2-8-15,-3 4 2 0,-2 6 1 0,0 0 0 16,2 1-5-16,-2 8 0 0,5-6-1 16,0 1-1-16,4 0 1 0,-1-2-3 15,5-4-1-15,2 0 0 0,2-2-2 16,-1-4 0-16,3-2 2 0,3-2-2 0,-1 0 0 15,2-6 2-15,2 0-4 0,1-4-1 16,3-1 1-16,0-5-4 0,2 1 2 0,0-2 1 16,1-2-2-16,0 1-3 0,4-4 3 15,-3 0-3-15,1 2 1 0,-2-3 2 16,1 1-3-16,-3 2 0 0,0-1-5 16,-1 3 2-16,-1 1-3 0,-1-3 1 15,1 3-1-15,-9 0 1 0,17 3 3 0,-9-2-2 16,0 3 0-16,1-1 1 0,-2-1 2 0,1 2-6 15,0-2 5-15,-1 2 1 0,1-4 0 16,3 2 2-16,0-2-2 0,-1 0 0 16,0-2-5-16,2-2 2 0,2 1 0 15,-2-3 0-15,-1 1-3 0,0 0-1 0,-1 2 2 16,1-3-7-16,-3 3 5 0,-2 0-4 16,4-2-1-16,-4 4-1 0,0 0 3 15,-6 1-2-15,0 0 2 0,21 5 1 16,-14-2 1-16,1 3 3 0,0 5-1 0,1-4 3 15,1 0 0-15,3 2-3 0,2 0 4 16,-1 0 1-16,2-2 0 0,0 1-1 0,3-2 0 16,1-2 3-16,-2 1 0 0,4-3-3 15,-3-2 5-15,0-2-2 0,2-1-1 16,-1-3 1-16,-4 0-2 0,1-2 0 16,-2-1-2-16,-5-1 1 0,-1 0 0 15,-5-1 0-15,-2 0-1 0,-6-1 1 0,-2-1-1 16,-7 1-1-16,-4-1 4 0,-4 2-2 0,-3 0-1 15,-1 1 1-15,2 4-5 16,-2 1-1-16,3 1-21 0,-1 2-21 0,6 2-23 16,2 0-21-16,3 2-21 0,6 2-31 15,1 0-23-15,5-4-25 0,0 0-443 0,19 12 217 16,-4-7 142-16</inkml:trace>
  <inkml:trace contextRef="#ctx0" brushRef="#br0" timeOffset="216476.5324">29931 9900 134 0,'0'0'180'16,"-13"-7"-10"-16,1 1-5 0,-6 1-6 15,0 2-9-15,-3 0-10 0,-3 3-15 0,-6 3-9 16,4-1-11-16,-4 4-12 0,2 1-7 16,3 3-8-16,1 1-7 0,6 0-10 0,0 1-2 15,6 0-10-15,3-1-3 0,3-4-7 16,2 1 2-16,4 0-6 0,6-5-1 15,0 0-4-15,7-6 0 0,2-2-3 16,0-3 1-16,3-3 8 0,2-5-2 0,3-2 2 16,3-7-6-16,-1-5 0 0,2-9-4 15,9-14-5-15,-4-5 1 0,-5-6-4 16,-1-1-4-16,-11 10-5 0,-2 8 9 0,-5 3 3 16,1 5 2-16,-5 5 11 0,0 8-3 15,0 2 2-15,-2 5-7 0,-2 6-1 16,-4 6-2-16,-2 5 0 0,6 2-2 0,-19 16-7 15,6 8 5-15,-2 6-1 0,1 12-3 16,-2 2-1-16,4 2 3 0,4-1-3 16,-1 3-1-16,2-6 2 0,5-1-4 15,2 0 0-15,2-1-3 0,1-4 2 16,1-2-3-16,3-5-2 0,-1-4 5 0,4-3-7 16,0-3 5-16,4-2-2 0,2 0-5 15,-1-9-12-15,2-2 2 0,2-4-6 0,3-2-4 16,-2-2-5-16,4-2-3 0,1-5-3 15,1-1 2-15,-1-5-5 0,-2 2 8 16,-4-3-1-16,1 2 2 0,-6 0 5 0,-1 2 0 16,-4 1 1-16,-3 1 3 0,-4 3 2 15,-4 1 3-15,2 6 3 0,-8-5-1 16,1 5 1-16,7 0 0 0,-13 5 2 0,7 1 3 16,2 1-1-16,2 1 2 0,2 2-3 15,4-1 4-15,0 3-1 0,6-1 1 16,2 3 1-16,2-1-1 0,1 2 1 0,2 1-3 15,-2-2-1-15,1 2 3 0,-2-1 0 16,-2-2-1-16,-2 0 1 0,-1-1-1 16,-1 1 2-16,-3 1 0 0,-5-4-2 15,0 2-3-15,-2 0-15 0,-5-3-18 0,1 1-22 16,-3-1-28-16,-3 1-29 0,-2 0-44 16,-2-5-32-16,-3 1-467 0,0 1 224 15,-8-1 148-15</inkml:trace>
  <inkml:trace contextRef="#ctx0" brushRef="#br0" timeOffset="216780.7721">27309 10740 197 0,'2'3'240'0,"-2"-3"-18"15,40-5-19-15,-4 1-23 0,11-2-10 0,33-3-10 16,11-1-11-16,11 2-7 0,7 1-5 16,34 0-9-16,0-1-7 0,1 1-4 15,-2 3-12-15,-4-2-3 0,-28 2-10 16,-3 2 1-16,-9-1-15 0,-4-1-4 0,-23 2-8 16,-11 0-6-16,-12 0-9 0,-3 0-4 15,-7 2-4-15,-7-2-12 0,-1 2-15 0,-6-2-19 16,-4 2-35-16,-2-2-41 15,-6 0-40-15,-3 2-50 0,-9 0-46 0,0 0-602 16,0 0 278-16,0 0 183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1:48.486"/>
    </inkml:context>
    <inkml:brush xml:id="br0">
      <inkml:brushProperty name="width" value="0.05292" units="cm"/>
      <inkml:brushProperty name="height" value="0.05292" units="cm"/>
      <inkml:brushProperty name="color" value="#FF0000"/>
    </inkml:brush>
  </inkml:definitions>
  <inkml:trace contextRef="#ctx0" brushRef="#br0">4066 3867 36 0,'0'0'152'0,"-7"-4"-12"0,7 4 1 16,15-6 0-16,12-1-10 0,23-5 3 0,39-7-2 16,44-2-8-16,21-4 3 0,24-2-5 15,58-5-6-15,21 0-7 0,14 5-10 16,7 1-7-16,1-1-9 0,8 7-6 0,16-3-8 16,0 3-6-16,-5 2-6 0,-10 4-6 15,-10 2-3-15,-14 3-4 0,-17 1-4 0,-55 4-5 16,-17 1-4-16,-10-3-3 0,-12 4-2 15,-38 0-2-15,-4 0-2 0,-14 0-1 16,-20 2-1-16,-14-2-3 0,-13 0-1 16,-4 2-1-16,-5 0 4 0,-7 0 6 0,-4-1 2 15,-5 1-4-15,-1 0-4 0,-1 0 3 16,-2 0-6-16,-4-2 0 0,-2 2-2 16,0 0-2-16,-3 0-4 0,1 0-12 0,-2 0-23 15,-3-2-34-15,2 2-48 0,-10 0-57 16,18 0-51-16,-14 2-531 0,-4-2 254 15,0 0 168-15</inkml:trace>
  <inkml:trace contextRef="#ctx0" brushRef="#br0" timeOffset="1193.3859">4085 6277 15 0,'50'-2'122'0,"16"2"0"16,23-4-11-16,19-1-3 0,40-5-2 16,13-2-14-16,10 3 0 0,7-3-3 15,12 3-11-15,12-2-6 0,-2 2-9 16,-2 1-4-16,-10 1-5 0,-6 1-5 0,-11 5-1 16,-5-4-4-16,-12 2-3 0,-10-1-5 15,-30 3 2-15,-7 1-2 0,-10-4-3 0,-19 4 1 16,-15-2-3-16,-12 0-4 0,-2 2 3 15,-7 0-2-15,-8-2-4 0,-2 2 8 16,-3-2-2-16,-5 2 2 0,-1-2-4 16,-4 2-3-16,0 0-8 0,-4 0-22 0,0-2-29 15,-3 4-45-15,0-2-63 0,-4 0-398 16,-8 0 184-16,0 0 121 0</inkml:trace>
  <inkml:trace contextRef="#ctx0" brushRef="#br0" timeOffset="13253.0324">3618 7967 8 0,'0'0'27'0,"0"0"-4"16,0 0 2-16,0 0-3 0,0 0-2 15,0 0-1-15,0 0-3 0,-8-4 0 0,8 4-6 16,0 0 0-16,0 0-2 0,0 0-7 16,0 0-8-16,0 0-3 0,-4-6 3 15,2 2-3-15,2 4 1 0,-4-6-1 16,2 2 0-16,-2 1-1 0,0-1-1 0,-3-2 0 15,3 3-25-15</inkml:trace>
  <inkml:trace contextRef="#ctx0" brushRef="#br0" timeOffset="13271.98">3558 7913 80 0,'-9'-6'-7'0,"-1"1"-18"0</inkml:trace>
  <inkml:trace contextRef="#ctx0" brushRef="#br0" timeOffset="13643.7553">3414 7868 41 0,'-13'-2'-1'0,"0"2"5"16,1-3 0-16,-1 3 2 0,2 3 0 0,-2-3 7 16,1 0-1-16,2 2 5 0,-2-1 1 15,2-1 3-15,0 3 0 0,1-1 0 16,1-1 1-16,-1-1 3 0,3 3 3 0,6-3 1 15,-13 1-2-15,13-1 0 0,-10 2-3 16,10-2-3-16,-6 1-3 0,6-1-1 16,0 0-3-16,0 0 7 0,0 6 7 0,0-6 7 15,22 5 2-15,2-4 4 0,5 4 5 16,16-4 4-16,17-1 1 0,29 0 7 16,12-1-7-16,36-5-1 0,19-1-4 15,4 0-1-15,11-3 1 0,3 2-5 16,2 0 0-16,-7-2 3 0,-1 2-12 0,-5 2-1 15,-9 1-1-15,-5 0-7 0,-9 2 0 16,-29 3-2-16,-10 0-4 0,-6 0 3 0,-20 0-9 16,-16 2 2-16,-15-1 3 0,-1-1-1 15,-9 3-7-15,-2-3 3 0,-4 2-3 16,-8-2 3-16,2 0 1 0,-5 0 2 0,-1 1-3 16,-2-1 0-16,-6 3 6 0,3-3-5 15,-5-3-1-15,-8 3-3 0,0 0-3 16,11 0-13-16,-11 0-27 0,0 0-28 0,0 0-33 15,0 0-35-15,-34 3-286 0,22-3 142 16,-8 1 94-16</inkml:trace>
  <inkml:trace contextRef="#ctx0" brushRef="#br0" timeOffset="14038.5525">2935 8218 29 0,'73'-14'92'0,"18"-1"-4"0,31-4-6 0,9-2-4 15,9 2-7-15,12 0-2 0,12 4-4 16,0 0-3-16,1 2-3 0,-3-1-2 16,-6 4-1-16,-10 4-8 0,-10-1-5 0,-35 4-1 15,-4 0-5-15,-24 2-5 0,-19 1 1 16,-7-2-1-16,-11 2-2 0,-2-3 0 0,-5 3 5 16,-3 0-10-16,-4 0 3 0,-2 0 8 15,-1 0-12-15,-4 0 0 0,0 0 0 16,-5-1 2-16,4 1-5 0,-4 0-1 15,-2 0-2-15,-8 0-3 0,17 0-9 0,-10 1-22 16,-3 4-41-16,-2-1-40 0,-2-4-334 16,2 8 146-16,-4-1 97 0</inkml:trace>
  <inkml:trace contextRef="#ctx0" brushRef="#br0" timeOffset="19414.2573">5989 8915 106 0,'-4'-3'105'0,"4"3"-4"16,0 0-17-16,0 0 0 0,0 0 2 0,0 0 0 15,0 0-12-15,0 0 3 0,-6-2-12 16,6 2-11-16,0 0-2 0,0 0 0 16,0 0 5-16,23-3 8 0,-6 0 2 15,10 0-2-15,14-2-5 0,14-4 3 0,25-7-2 16,7 2-4-16,4 1 2 0,9 0-4 16,27 0 0-16,9-1-4 0,5 3-1 15,-1 0-5-15,-3 1-2 0,-26 5-6 0,-4-1-5 16,-5 0 1-16,-4 4-5 0,-11 0-5 15,-16 0 4-15,-11 0-3 0,-10 2-4 16,1 0 1-16,-4-1-3 0,-5 1-1 16,-6-2-3-16,-3 2 2 0,-1 0-1 0,-6 0-2 15,-3 0 7-15,-1 0 5 0,-2-2 3 16,-2 2 4-16,-4 0 2 0,1 0 9 16,-2 0-4-16,0 0 2 0,-3 0 1 0,-2 0-3 15,4 0-4-15,-12 0-3 0,14 0-3 16,-8-2-5-16,-6 2-2 0,11 0-9 0,-11 0-29 15,4-4-34-15,-4 4-36 0,0 0-36 16,0 0-42-16,2 11-44 0,-4-1-496 16,2 1 239-16,0 1 159 0</inkml:trace>
  <inkml:trace contextRef="#ctx0" brushRef="#br0" timeOffset="20261.1875">6110 10053 18 0,'-12'-3'104'0,"12"3"-9"16,0 0 0-16,0 0 1 0,0 0-1 15,31-1 7-15,-7-1-8 0,8-2-1 0,12-2-3 16,13-2 1-16,28-3-2 0,4 0-1 16,6-1-1-16,8-1 0 0,26-2-5 15,5-1-4-15,-1 2-4 0,-2 2-2 0,-24 2-7 16,-4 1-2-16,-6-1-3 0,-6 1-3 15,-6 1-2-15,-19 3-3 0,-13-1 0 16,-9 1 2-16,-1 2-3 0,-5-1-3 0,-7 1-2 16,-1 0-3-16,-2 2 0 0,-5-4-1 15,-2 5-4-15,0-3 1 0,-4 1-3 16,0 0-2-16,-3 0-4 0,0 0 0 0,-2 1-5 16,-1-2-2-16,1 3-2 0,-3-1-2 15,0-1-13-15,-3 0-35 0,0 0-42 16,-6 2-44-16,10 0-50 0,-10 0-39 0,9-2-503 15,-9 2 240-15,0 0 159 0</inkml:trace>
  <inkml:trace contextRef="#ctx0" brushRef="#br0" timeOffset="36003.4304">4066 9450 62 0,'4'-9'74'16,"0"1"-3"-16,2 1-2 0,-3 1-4 0,1 0-8 15,-2 0-4-15,2 1 1 0,-4 1-5 16,0 4-8-16,0 0 3 0,0 0 2 16,0 0 1-16,-15 17 2 0,1 0 3 0,-8 10 5 15,-10 9-1-15,-16 18-9 0,-22 10 7 16,-6 7-4-16,-13 3-1 0,-10 11 4 16,-8 5-2-16,0 4 5 0,0-4-5 15,8-3-7-15,6-5 0 0,6-4-4 0,9-6-5 16,6-6-1-16,15-13 0 0,6-4 1 15,6-5-14-15,9-8 3 0,9-8 0 16,4-3-4-16,2-1-2 0,3-8 1 0,2 2-2 16,3-3-7-16,0-4 4 0,3 2-4 15,-1-3-2-15,3-1-1 0,2-1 0 16,-3-2-4-16,4-2-12 0,-1-2-8 0,6-2-8 16,0 0-11-16,-6-12-10 0,8 3-4 15,0-3-7-15,2-3-7 0,3-6-5 16,0-2 4-16,3-3-2 0,3-6 7 15,-3-4 0-15,7-5 6 0,-2 1 4 0,1-2 4 16,0 2 4-16,-6 5 5 0,3 1 5 16,-2 2 1-16,-3 5 17 0,1 4 3 0,-3 0 14 15,0 6 1-15,-2 2 5 0,-2 2 9 16,-2 6-1-16,-2 2 1 0,2 5 8 16,0 0-3-16,-18 25 9 0,5-4 3 15,-4 10 0-15,-4 6 5 0,-7 21-3 0,-2 0 0 16,-1 2 6-16,1-1-6 0,0-1 4 15,1-2 1-15,3-8 5 0,4-8-2 16,-4 0-1-16,2-1-2 0,1-4-2 16,5-5-1-16,0-2-5 0,1-6-4 0,7-1-3 15,-3-2 3-15,4-4-8 0,1-2 0 16,0 1 1-16,-1-3 0 0,4-3 3 0,1 2-6 16,0-4 3-16,2 0-6 0,2-6 1 15,6 6 0-15,-6-6-3 0,16-4-4 16,-2-3-2-16,1 1 1 0,6-2 0 15,2-3-3-15,1 1-3 0,8-3 2 0,-3 0-3 16,5-1 1-16,0 1-1 0,2-2-2 16,-3 4 1-16,2 0 0 0,-1-1 4 15,-2 1-5-15,-5 3 2 0,-2-1-2 16,0 3 3-16,-1-2-5 0,-8 2 4 0,4 3-4 16,-5-1 4-16,-1 1 1 0,0 0-5 15,-2 0 5-15,-4 0-5 0,3 0 1 0,-2 2-1 16,-5-5 3-16,0 2-1 0,-2-3-2 15,-4 0 3-15,0 0-5 0,-4-5 3 16,-1-4-4-16,-4 0 4 0,1-5-4 16,-5-6 1-16,0-2-4 0,0-3 4 0,-4-7-5 15,0 1 4-15,1-1-4 0,0-2 0 16,2 2 2-16,3 4-4 0,0 4 4 16,2 3-4-16,3 3-7 0,0 3-22 15,4 2-23-15,-1 5-14 0,2-2-20 0,1 4-21 16,4 1-26-16,4-1-351 0,-2 4 168 15,0-1 111-15</inkml:trace>
  <inkml:trace contextRef="#ctx0" brushRef="#br0" timeOffset="51848.2962">26741 9888 2 0,'-12'0'104'0,"4"0"7"15,-4 2 5-15,12-2 2 0,-14 0-2 16,14 0-5-16,0 0-13 0,0 0 5 0,0 0-4 15,0 0-3-15,46-9 0 0,-1 3-9 16,19 2-6-16,35-1-2 0,36-4-10 16,7 8-3-16,4-5-8 0,3 3-3 15,-4 0-3-15,1 2-1 0,-1-1-6 0,-6 0-2 16,-27 0-1-16,-4-2-7 0,-6 3 2 16,-5-2-6-16,-8 0 3 0,-17 1-6 15,-11-2 0-15,-5 2-3 0,-8 0-4 0,-5 0 0 16,-5 2-4-16,-5-2-2 0,-1 2-3 15,-4-1 0-15,-5 1 1 0,1-3-7 16,-6 3 3-16,-1 0 1 0,2-1-2 16,-6 1-3-16,2 0 1 0,-4-2-3 15,1 2 1-15,-2 0-4 0,0 2-6 0,-2-4-19 16,-8 2-25-16,17 2-30 0,-11-2-38 16,-6 0-28-16,13 1-35 0,-13-1-388 0,6 3 193 15,-6-3 128-15</inkml:trace>
  <inkml:trace contextRef="#ctx0" brushRef="#br0" timeOffset="54535.8554">13220 11248 50 0,'0'0'52'0,"-8"-1"-2"15,8 1-4-15,0 0-2 0,0 0-5 16,-11 0 4-16,11 0-7 0,0 0-1 0,0 0-5 15,-9-2-3-15,9 2 1 0,0 0-2 16,0 0 6-16,0 0 0 0,0 0 1 0,-10 0-4 16,10 0-5-16,0 0 0 0,0 0 0 15,0 0-3-15,0 0-3 0,0 0-1 16,0 0 6-16,0 0-8 0,0 0-4 16,-10-2-3-16,10 2 2 0,0 0-4 0,0 0 2 15,0 0 2-15,0 0-10 0,0 0 2 16,0 0 3-16,0 0 0 0,0 0 2 0,0 0-4 15,0 0-1-15,0 0 0 0,0 0 1 16,0 0 1-16,0 0-7 0,0 0 6 16,0 0 1-16,-7 4-10 0,7-4 9 15,0 0-5-15,0 0 5 0,0 0-6 0,0 0 6 16,0 0-1-16,0 0-4 0,0 0 7 16,0 0-3-16,0 0 0 0,0 0-4 0,0 0 5 15,0 0-1-15,0 0-4 16,0 0-3-16,0 0 0 0,0 0-7 0,0 0-4 15,0 0-6-15,-6 4-9 0,6-4-14 16,-3 7-12-16,3-7-183 0,-2 8 82 0,2-5 54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2:57.296"/>
    </inkml:context>
    <inkml:brush xml:id="br0">
      <inkml:brushProperty name="width" value="0.05292" units="cm"/>
      <inkml:brushProperty name="height" value="0.05292" units="cm"/>
      <inkml:brushProperty name="color" value="#FF0000"/>
    </inkml:brush>
  </inkml:definitions>
  <inkml:trace contextRef="#ctx0" brushRef="#br0">19354 6532 75 0,'0'0'84'0,"0"0"1"0,-10 0-7 0,10 0 1 16,0 0-7-16,0 0-8 0,0 0 0 15,0 0-6-15,0 0-2 0,0 0-4 16,0 0-2-16,0 0 0 0,19-8-7 16,-3 6 2-16,6-2-3 0,10 1 4 0,5-3-5 15,8 0 0-15,15 3 1 0,3-3-11 16,26-2 1-16,6 1-1 0,3-1-5 15,-1 0-1-15,2-1 0 0,0-1-3 0,4 1 3 16,0-1 0-16,-2-1 1 0,-6 1-5 16,0 0-2-16,-12-3 3 0,-2 4-2 15,-17 0-3-15,-9 1 3 0,-3 0-3 0,-5 3 3 16,-5-3-2-16,1 4-4 0,-3-4 5 16,-8 4 0-16,0 1 1 0,-5-3 2 15,-1 2-1-15,-6 1 3 0,0 1 2 16,-1-2-1-16,-5 2-4 0,2 0-2 0,-4-2-2 15,0 2-2-15,0 0-2 0,-2 0-5 16,-2 2-12-16,1-1-21 0,-1-1-25 0,-8 2-22 16,15-2-22-16,-8 2-26 15,-7 0-20-15,10-2-332 0,-10 2 160 0,12 0 106 16</inkml:trace>
  <inkml:trace contextRef="#ctx0" brushRef="#br0" timeOffset="4052.9476">16372 8612 35 0,'0'-5'175'16,"0"5"17"-16,0 0 10 0,6 36 2 0,-4 3 2 15,3 44-4-15,-1 20 1 0,-4 37-1 16,-2 13-3-16,0 11 6 0,-3 17 3 0,1 45 0 16,2-37-6-16,0 40-8 0,4-47-12 15,2 49-9-15,5-8-9 0,-1-44-16 16,3-1-11-16,1-2-14 0,2-6-11 15,-2-5-3-15,2-7-7 0,2-6-8 0,0-12-18 16,-1-7-8-16,0-12-8 0,-4-24-3 16,-3-11-7-16,2-3-12 0,-5-20-8 0,2-11-18 15,-3-13-21-15,0-2-29 0,-2-7-16 16,2-3-24-16,0-5-18 0,-2-4-38 16,3-7-42-16,1-7-44 0,0-10-40 15,7-9-27-15,2-18-28 0,9-26-673 16,-4-21 336-16,10-30 221 0</inkml:trace>
  <inkml:trace contextRef="#ctx0" brushRef="#br0" timeOffset="4799.9065">16797 8512 16 0,'-4'-8'116'0,"-2"3"-5"0,2-1-13 16,-3 0 3-16,5 0 6 0,-5 0-9 0,3 3-4 15,0-3-5-15,-2 0-12 0,2 0 0 16,0 1-4-16,-2-3-9 0,-2-1-3 15,4 1-2-15,-2 0 1 0,0 0-6 0,2 1-2 16,-3-3-4-16,1 2 1 0,2 1-4 16,-1-1 0-16,1 1 3 0,2-1 3 15,0-2-6-15,0 3-3 0,-1-3-4 0,6 2-1 16,1-3-2-16,7 3-4 0,8-4 0 16,11-1-1-16,20 1 0 0,35-3-2 0,18 5 2 15,39 1-3-15,19 5 0 0,15-1-6 16,12 8 4-16,16 3-6 0,58 1-3 15,-3 5 2-15,-6-2 1 0,3 5-1 16,0-2 1-16,-1 1-6 0,-10-1-1 0,-50-3-2 16,-1 4 2-16,1-4 0 0,-8 1-2 15,-14-1-2-15,-8-1 3 0,-12-3 0 16,-10 0 2-16,-30-3 1 0,-3-1-1 0,-9-2 6 16,-10 0 1-16,-19-2 6 0,-13 2-4 15,-9-2 1-15,-6 1-2 0,1-1-2 16,-12 2-2-16,1-3-2 0,-4 3-1 15,-8-1-3-15,2 1-3 0,-3 0-1 0,1 4 1 16,-4-1-1-16,4 7 1 0,-4 3 0 16,2 4 5-16,-3 8 2 0,3 14 9 0,-2 6 8 15,0 29 9-15,-2 15 8 0,-4 30 9 16,-3 14 7-16,-5 10 6 0,-6 5 5 16,2 9 4-16,-2 7-1 0,4 3 4 15,0 5-1-15,4 0 9 0,2 5 4 0,2-2-1 16,4 44-3-16,-2-40-2 0,2 0-11 15,0 38-7-15,-3-47-7 0,-1-3-3 0,-1-4-9 16,2-4-2-16,-3-4-5 0,-2-8-2 16,0-9-4-16,-2-6-4 0,2-10-5 15,-2-25-4-15,-2-4-5 0,2-7-18 16,-2-18-26-16,0-12-29 0,0-10-51 0,-2-5-33 16,0-6-42-16,-2-5-38 0,-2-2-52 15,-4-3-48-15,-6-2-781 0,-4-7 373 0,-8-7 246 16</inkml:trace>
  <inkml:trace contextRef="#ctx0" brushRef="#br0" timeOffset="5225.8317">16452 13133 22 0,'-8'-6'47'0,"4"2"-4"0,0 0-4 16,0-1-6-16,-4-3-8 0,2 0-8 0,-2-1-5 15,-3-2-7-15,1-3-6 0,-1 1-8 16,-4-2-8-16,1-3-3 0,-2 3 4 15,2 1 3-15,1-3 5 0,1 3-3 16,1 0 1-16,0-2-3 0,3 4-30 0,2-1 15 16,0-3 9-16</inkml:trace>
  <inkml:trace contextRef="#ctx0" brushRef="#br0" timeOffset="5704.98">16460 12618 28 0,'0'0'110'0,"12"6"8"16,-8 0 10-16,-2-2-3 0,0 3 9 15,0 3 7-15,0-3 11 0,2 5-3 0,-2-1 0 16,1 2 4-16,1 1-6 0,0 1-3 16,0 2-2-16,0-1-5 0,3 3-4 0,-1 2-2 15,3-1-5-15,-1 1-7 0,2 0-4 16,4 0-4-16,2 4 2 0,3-2-6 15,5 2-3-15,8 0-2 0,3 0 0 16,9-5-10-16,22 7-5 0,13-4-8 0,12-4 0 16,8-6-12-16,32 2-7 0,19-1-4 15,12-7-6-15,3 3 0 0,15-5-10 16,14 1-5-16,12-3 3 0,4-2-14 0,48 0 1 16,-5-1 2-16,-43 0-4 0,46 0-10 15,-48-1 3-15,1 1-3 0,49 0-3 0,-58 1 4 16,-8-1-7-16,-4 0 3 0,-4 3 1 15,-1-1-2-15,-7 2-3 0,-10-2 2 16,-9 1-3-16,-7 3-1 0,-5-2 4 16,-32 0-8-16,0-1 4 0,-7 3 3 0,-9-1-4 15,-2-2-3-15,-6 2 5 0,-17 0-3 16,-13-4 2-16,-1 4 0 0,-3-2-4 0,-9-1 1 16,-4 0 2-16,-7 0-6 0,-4-1 4 15,-1-1-1-15,-3 3-12 0,-4-2-20 16,-5-2-49-16,-6-3-73 0,-6-2-88 0,-8-3-85 15,-4-4-819-15,-16-9 390 0,-11-6 257 16</inkml:trace>
  <inkml:trace contextRef="#ctx0" brushRef="#br0" timeOffset="6351.7028">16977 9281 148 0,'-2'-7'170'0,"-2"1"-13"0,4 1-11 0,0 5-10 16,0 0 2-16,0 0 4 0,0 0 2 16,-4 33-3-16,6-5-10 0,0 5-11 15,0 7-4-15,2 4-8 0,-2 8-9 16,2 1-2-16,1 0-5 0,1 2-7 0,3-2-9 16,-5 3-4-16,2-3-7 0,1-1-7 15,1-5-11-15,-4-6 1 0,2-5-7 0,-2-6-8 16,-1-3-10-16,2-2-16 0,-3-6-22 15,-2 0-42-15,0-7-40 0,-2-7-42 16,0-2-33-16,2-3-25 0,0 0-471 16,-12-26 227-16,8 7 150 0</inkml:trace>
  <inkml:trace contextRef="#ctx0" brushRef="#br0" timeOffset="6765.0356">16957 9275 10 0,'-6'-34'91'0,"4"7"10"16,0 5 5-16,2 2 2 0,4 3-1 15,2 2 2-15,2 1 4 0,8 0-1 0,6 1-1 16,9 1 4-16,11-4-5 16,11 5 1-16,26-2-6 0,5 3-6 0,14 2-4 15,6 5-1-15,4 1-2 0,8-2-10 16,5 6-15-16,25 0-6 0,4 0-3 0,3 0-1 16,-3-2-6-16,-7 1-3 0,-24-2-4 15,-4-1 3-15,-6 0-3 0,-5-2-2 16,-2 0 1-16,-7-2 7 0,0 0-3 15,-6 1 2-15,-2-1-3 0,-15 2-1 0,-13-2-4 16,-2 1-1-16,-8 1-3 0,-3 2 0 16,-3-2 0-16,-3 3-10 0,-6-1-2 0,-4 2-3 15,-1 2 0-15,-1-1-1 0,0 3-2 16,-3 4 4-16,-2 4-1 0,2 4 2 16,-1 5 1-16,-1 6 1 0,-2 10 3 0,-2 7 2 15,-4 2-2-15,4 25 3 0,-4 0-2 16,-4 1 0-16,-5-9-1 0,-2-8-3 15,0 2-3-15,1 0 0 0,-8-1-4 16,3-3-2-16,-2 2 0 0,-2-4-5 0,0-1 4 16,-2-7-16-16,0-4-26 0,-4-3-43 15,-2 1-42-15,0-5-54 0,-4 0-41 16,-3-2-44-16,-1-6-653 0,-2-1 307 0,-4-6 203 16</inkml:trace>
  <inkml:trace contextRef="#ctx0" brushRef="#br0" timeOffset="7133.7516">17343 10207 38 0,'0'0'164'0,"-2"-6"-9"16,2 6-4-16,16-8-2 0,0 2-6 16,10-1-3-16,7 1-6 0,11-1-4 0,14-3-2 15,27 0-8-15,8 1-2 0,2 0-8 16,11 1-5-16,4 0-3 0,24 2-4 16,3 0-5-16,-23 4-6 0,2-3-6 15,-5 1-6-15,-5-2-6 0,-5 3-3 0,-4 1-8 16,-8-3-2-16,-17 0-8 0,-11 4-5 15,1-1-6-15,-3-2-1 0,-10 2-3 16,-1-1-5-16,-1 2-3 0,-5-1-4 0,-6 1-13 16,-2-2-20-16,-4 2-36 0,-1 1-36 15,-3 0-51-15,0 0-59 0,-5-4-614 16,-3 0 274-16,4-4 182 0</inkml:trace>
  <inkml:trace contextRef="#ctx0" brushRef="#br0" timeOffset="15858.0244">3890 10851 75 0,'0'0'75'0,"0"0"1"15,0 0 1-15,0 0 1 0,0 0-5 16,0 0 0-16,0 0-12 0,0 0 3 0,0 0-5 15,0 0 4-15,0 0-1 16,0 0 2-16,0 0-6 0,0 0-3 0,0 0-4 16,0 0-4-16,0 0 7 0,15 13-4 0,-5-9-6 15,8 2 3-15,4-4 4 0,6 4 0 16,17-3-9-16,14-1 0 0,11 0 1 16,31-2 0-16,11-4-4 0,35-5 0 15,7 1-1-15,5-4 0 0,2 1-4 0,-1-1 1 16,4 3-1-16,-3-1-2 0,-3 3-4 15,-5 3-3-15,-11 4-3 0,-29 2-1 0,-6 0-2 16,-6 2-3-16,-10-1-3 16,-6 3 0-16,-15 0-1 0,-13 0 1 0,-2-3-3 15,-9 1-1-15,1 0 0 0,-1-2 3 16,-1 2-6-16,-3 0 4 0,-4-1-10 0,-4-1 6 16,-4 0-1-16,-3 0 0 0,-3-2 1 15,-6 2-1-15,2 0-5 0,-5 0 5 16,-3-2-3-16,3 1-2 0,-4-1-8 0,-1 3-7 15,-4-3-16-15,1 2-15 0,-7-2-36 16,0 0-31-16,0 0-20 0,0 0-17 16,-36-6-381-16,9 2 180 0,-3-2 120 0</inkml:trace>
  <inkml:trace contextRef="#ctx0" brushRef="#br0" timeOffset="16267.0721">4064 10858 4 0,'-5'-4'60'0,"5"4"1"16,15-9 0-16,0 3 6 0,11-1 0 0,16-5-5 15,31-3-1-15,14-3 1 0,13 0 2 16,36-2 1-16,10-3-1 0,5 4 0 16,13-1 2-16,9 1 0 0,13 0-7 15,45-1-2-15,-42 3 4 0,-1 2-4 0,-2 4-4 16,-4-1 0-16,2 3-5 0,1 3 0 16,-9 0-6-16,-8 2-7 0,-11 1 0 0,-13 1-4 15,-31 2-2-15,-14 2-8 0,-6-2 6 16,-23 3-1-16,-15-2-4 0,-11-1-2 15,-7 1-2-15,-3 1 0 0,-5-2 4 16,-6 0-5-16,0 3-1 0,-3-3 2 0,-4 1-5 16,4-1 0-16,-5 0-2 0,-3 0-16 15,0 2-24-15,0-2-24 0,-2 3-38 16,-2-2-41-16,-8-1-363 0,13 4 168 0,-8-2 112 16</inkml:trace>
  <inkml:trace contextRef="#ctx0" brushRef="#br0" timeOffset="17684.232">9718 12068 72 0,'0'0'73'16,"0"0"-9"-16,0 0-1 0,0 0-4 15,0 0-6-15,0 0-4 0,0 0-11 16,0 0 1-16,0 0-2 0,0 0-2 0,0 0-5 16,0 0 1-16,0 0-7 0,0 0 2 15,0 0-1-15,-3-8-3 0,3 8-4 0,0 0 4 16,0 0-4-16,0 0-3 0,0 0 3 15,0 0-3-15,0 0-3 0,0 0 2 16,0 0 1-16,0 0-3 0,0 0 0 16,0 0-4-16,0 0-1 0,0 0-4 0,0 0 3 15,0 0 0-15,0 0-2 0,0 0-4 16,0 0 1-16,0 0-8 0,0 0-6 16,0 0-12-16,0 0-7 0,0 0-15 15,0 0-13-15,0 0-200 0,0 0 89 16,0 0 58-16</inkml:trace>
  <inkml:trace contextRef="#ctx0" brushRef="#br0" timeOffset="18871.6287">13419 11764 41 0,'0'0'63'16,"0"0"-10"-16,0 0-9 0,0 0-9 0,11 3-14 16,-7-1-13-16,-2 1-18 0,2 1-77 15,1 1 29-15,-1-2 20 0</inkml:trace>
  <inkml:trace contextRef="#ctx0" brushRef="#br0" timeOffset="20042.1334">18674 9524 19 0,'0'0'31'0,"0"0"-3"0,0 0-1 16,0 0-1-16,0 0-5 0,0 0 0 16,-4 1-2-16,4-1-3 0,0 0-2 15,0 0-2-15,0 0 3 0,0 0-5 16,0 0-1-16,0 0-4 0,0 0-8 0,0 0-10 16,0 0-12-16,0 0-54 0,0 0 26 15,0 0 19-15</inkml:trace>
  <inkml:trace contextRef="#ctx0" brushRef="#br0" timeOffset="22887.2086">18708 9894 1 0,'0'0'22'0,"0"0"0"16,0 0-5-16,0 0-1 0,0 0-2 0,0 0 1 16,0 0-4-16,0 0-2 0,0 0 1 15,0 0-1-15,0 0-4 0,0 0 1 16,0 0 0-16,0 0-1 0,0 0-1 0,0 0 6 16,0 0-6-16,0 0 0 0,0 0-1 15,0 0 1-15,0 0 0 0,0 0-2 16,0 0 3-16,0 0-2 0,0 0 0 15,0 0 0-15,0 0 0 0,0 0 0 0,0 0 0 16,0 0-2-16,0 0 2 0,0 0 0 16,0 0-2-16,0 0-2 0,0 0 1 15,0 0-5-15,0 0-6 0,0 0-63 16,0 0 25-16,0 0 17 0</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3:30.942"/>
    </inkml:context>
    <inkml:brush xml:id="br0">
      <inkml:brushProperty name="width" value="0.05292" units="cm"/>
      <inkml:brushProperty name="height" value="0.05292" units="cm"/>
      <inkml:brushProperty name="color" value="#FF0000"/>
    </inkml:brush>
  </inkml:definitions>
  <inkml:trace contextRef="#ctx0" brushRef="#br0">22225 6416 121 0,'0'0'122'0,"-7"1"-4"15,7-1-3-15,0 0-1 0,-6 5-1 16,6-5-3-16,0 0-1 0,0 0-1 0,0 0-7 16,0 0 2-16,-2 3-7 0,2-3 4 15,0 0-1-15,19 3 2 0,-5-2-1 16,16-2 5-16,13 1-4 0,20-3-4 0,35-3-5 15,35-3-3-15,17-3-3 0,13 5-2 16,9-3-8-16,10-1-4 0,8 0-6 16,53-3-7-16,1-1-7 0,-52 2-3 15,-3-1-7-15,-7 3-3 0,-6 0-6 0,-9-1-3 16,-11-1-3-16,-6 4-4 0,-9-3 0 16,-32 5-2-16,-7-4-4 0,-8 4-3 0,-11 1 0 15,-17 0-1-15,-11 0 0 0,-12 3-1 16,-3-1-1-16,-8 3-3 0,0-4 3 15,-9 4-4-15,-2-4 1 0,-2 4 0 16,0-1-1-16,-4-1-1 0,0 2-1 0,-5 1-2 16,3-2-7-16,-4 1-20 0,-1 1-32 15,-8 0-35-15,6-3-44 0,-6 3-37 0,0 0-27 16,0 0-25-16,-28 6-541 0,8-5 260 16,-8 2 172-16</inkml:trace>
  <inkml:trace contextRef="#ctx0" brushRef="#br0" timeOffset="431.5313">22288 6560 114 0,'58'-3'122'0,"-16"-1"5"0,19 0-9 15,38-3-2-15,39-1-3 0,8 0 9 0,10 0-7 16,8 3-10-16,5-3-1 0,3 5-12 16,8-2-4-16,2 4-5 0,2-1-6 15,-7 0-10-15,-3 0-5 0,-11-2-5 16,-5 0-6-16,-5 3-3 0,-11-3-4 15,-7-2-8-15,-27 2-3 0,-6 0-6 0,-7 0 2 16,-6-1-1-16,-20 1-2 0,-13 2 4 16,-9-2-1-16,-3 1 6 0,-11 1 4 0,-1-2 1 15,-4 3 1-15,-1-2 1 0,-5 0 0 16,-2 0-2-16,0 1-2 0,-3 1-2 16,-4 1-6-16,-1-3-2 0,1 1-5 0,-3 1-4 15,2 1-15-15,-4-2-23 0,0-2-45 16,-2 3-42-16,-2-4-44 0,-2 1-34 0,-2-2-495 15,0 6 230-15,-12-13 153 0</inkml:trace>
  <inkml:trace contextRef="#ctx0" brushRef="#br0" timeOffset="1582.0048">22225 5118 136 0,'-11'-1'190'16,"11"1"-5"-16,-9-3-5 0,9 3-7 0,-6-1-2 16,6 1-4-16,0 0 0 0,-6-4-6 15,6 4-6-15,-5-6-6 0,5 1-8 16,0-5-11-16,3-5-5 0,1-2-9 0,4-8-11 16,5-8-6-16,6-6-9 0,15-22-11 15,2-6-4-15,21-23-13 0,8-7-2 16,10-6-8-16,5-6-7 0,11 1-3 0,22-20-5 15,-22 30 1-15,0 4-4 0,-6 8-7 16,-8 8 0-16,-5 8-4 0,-15 14-1 16,-6 3-2-16,-5 5-1 0,-7 11-4 0,-9 3 0 15,0 6 1-15,-8 3-7 0,0 3 2 16,-5 3-1-16,-3 3-2 0,2 1-2 16,-4 2-2-16,-2 1-1 0,-1 4-3 15,0-3-8-15,-3 4-12 0,0 1-13 0,-2 0-22 16,1 0-23-16,-3 3-26 0,-2 3-22 15,0 0-22-15,0 0-20 0,0 0-15 0,-25 6-7 16,9 0-9-16,2 1-511 0,-5-1 241 16,-3 1 160-16</inkml:trace>
  <inkml:trace contextRef="#ctx0" brushRef="#br0" timeOffset="1958.0638">22868 3321 73 0,'-7'-2'105'0,"3"-1"1"16,4 3-6-16,-8-3 6 0,8 3 0 16,-6-4-3-16,2 2-2 0,4 2-5 15,-7-5-4-15,7 5-3 0,0 0-1 0,-4-6-8 16,4 6-5-16,-3-2-2 0,3 2 1 16,0 0-8-16,0 0 1 0,7-8-2 15,-2 4-3-15,3 2-4 0,2-2-4 0,3 1-4 16,4 1-4-16,6-2-2 0,7 0-3 15,6 2-1-15,10 0-1 0,5 2-4 16,12 0-4-16,24 4-2 0,2 6-1 0,2-1-4 16,3 5-3-16,-5 6 2 0,0 2-2 15,-5-1-4-15,-10 2-2 0,-4 4 6 16,-9-2 0-16,-16 2 2 0,-13 0 10 16,-5 1 4-16,-10 4 3 0,-9 4 2 0,-8 3 4 15,-8 11-7-15,-16 15-4 0,-9 3-5 16,-9-1-1-16,-7-2-3 0,-2-2-4 0,-13 7-6 15,14-15-17-15,-1-5-31 0,3-9-48 16,13-6-59-16,10-10-65 0,4-9-594 16,5-6 271-16,6-6 179 0</inkml:trace>
  <inkml:trace contextRef="#ctx0" brushRef="#br0" timeOffset="14762.4266">5537 6389 111 0,'59'-3'115'0,"9"1"-13"0,25-10-1 16,38-1-2-16,9-3 7 0,8-1 1 16,2 2-6-16,13-2-5 0,10 4-1 15,5-1-4-15,0 3-9 0,-9 5-10 0,-7 3 0 16,-10-2-10-16,-12 4-4 0,-34 2-3 16,-7-1-7-16,-23 5-2 0,-15-4-8 15,-12 1 0-15,-3 1 2 0,-5-2-10 0,-7-1-14 16,-4 2 4-16,-5-2 6 0,-4 1 3 15,0-1 0-15,-1 3 2 0,-6-3-1 0,6 1 1 16,-8-1-4-16,0 0-3 0,-1 0 1 16,2 0-5-16,-2-1-4 0,-1-2-12 15,-2 2-15-15,1-1-20 0,-2 1-21 16,1-2-31-16,-2 1-10 0,2-2-29 16,-3 1-27-16,1-2-379 0,-1 0 179 0,-1-3 119 15</inkml:trace>
  <inkml:trace contextRef="#ctx0" brushRef="#br0" timeOffset="15583.0529">13199 767 29 0,'-5'-1'182'0,"5"1"-11"16,-12 11 4-16,8 2-10 0,0 8-2 0,0 10-1 15,-1 9-3-15,3 13-6 0,0 29 1 16,2 8-2-16,0 3-9 0,0 6-4 0,2-2-7 16,0 1-8-16,1-4-12 0,-3 0-7 15,0-5-13-15,0-1-7 0,-3-8-9 16,-1-13-7-16,-1-12-7 0,1-3-21 15,0-8-27-15,-2-7-44 0,0 0-43 0,1-11-46 16,3-1-38-16,0-8-48 0,-2-8-569 16,0-7 263-16,0-5 174 0</inkml:trace>
  <inkml:trace contextRef="#ctx0" brushRef="#br0" timeOffset="16146.0751">13079 535 151 0,'16'-29'173'0,"6"3"-7"0,7 4-5 16,11 0-12-16,30-6-11 0,9 1-9 15,31-2-7-15,15 1-6 0,14 5-7 16,15 3-2-16,18 3-12 0,3-2-7 16,-1 8-7-16,-2 3-9 0,-9 1-8 0,-7 7-3 15,-5 0-6-15,-10 0-5 0,-28 2-6 16,-7 0 0-16,-7 1-5 0,-8 2-1 0,-17 0 0 15,-13 1 4-15,-3 1-3 0,-3 2-1 16,-5 6 8-16,17 11 11 0,-13 10 9 16,-3 12 6-16,-7 13-5 0,-5 8-2 15,-10 8-5-15,-6 4-2 0,-6 11 7 0,-4 3-3 16,-2 26 8-16,-7-17 3 0,-4 24-3 16,0-19 4-16,0-2-10 0,2-1-4 0,-2-5 1 15,2 0 4-15,2-6-7 0,0-4 5 16,-2-5-11-16,5-2-7 0,-4-15 0 15,-1-12-11-15,0 0-2 0,2-5 4 16,-4-7-9-16,0-1-5 0,0-2 2 0,0-4 3 16,-6 0-8-16,-4-4 0 0,0-3-11 15,-6-1 0-15,-10-1-13 0,-8-4-8 0,-9-5-9 16,-7-3-7-16,-31-4 1 0,-10-4-5 16,-10-6 3-16,-16-3 1 0,-31-5-2 15,-17 1 3-15,-9-2 6 0,-4 3-1 16,-4-2 3-16,1 3 5 0,-1 2 7 0,2 2-2 15,0 1 4-15,8 5 2 0,11-2 5 16,9 1 2-16,15 0 2 0,32 1-1 16,12-2-2-16,24-1 5 0,14 0-7 0,11-2 0 15,4 1 3-15,7-2-14 0,6 2-14 16,4-2-27-16,5 1-19 0,6-1-36 0,6 2-39 16,6-2-51-16,0-2-34 0,28 2-760 15,-4-6 337-15,15-5 223 0</inkml:trace>
  <inkml:trace contextRef="#ctx0" brushRef="#br0" timeOffset="16786.0319">13849 1063 164 0,'-7'-15'237'0,"-1"3"-8"16,0 3-10-16,-3 3-14 0,-4 0-20 0,-1 6-18 15,-10 6-15-15,-8 5-11 0,-7 10-11 16,-13 15-12-16,-3 8-8 0,4 10-9 0,2 3-10 16,7 4-8-16,4 1-10 0,8 4-6 15,6-4-1-15,11-12-13 0,3-7-6 16,10-6-3-16,2-9-2 0,2 1-8 16,4-4-1-16,4-6-2 0,3-1-2 0,4-11-4 15,4-4-3-15,1-3 2 0,5-8-6 16,3-3-1-16,0-3 0 0,-2-2-6 15,2-4 2-15,-2 4-2 0,-7 0-1 0,-1 3 0 16,-2 1-1-16,-3 3-2 0,-2-1-2 16,2 3-2-16,-5 1-4 0,0 2 2 15,2 4-1-15,-2 4 3 0,2 6-2 0,1 5 0 16,2 6 2-16,-2 0-1 0,1 5-8 16,4 1-33-16,-4 1-32 0,1-2-44 15,2-2-48-15,0 1-32 0,-2-8-50 0,4-2-513 16,-5-5 257-16,2-2 171 0</inkml:trace>
  <inkml:trace contextRef="#ctx0" brushRef="#br0" timeOffset="17231.9475">14287 1179 143 0,'-2'-8'260'0,"2"1"-13"0,-2 1-17 0,2 2-22 16,0 4-20-16,-2-8-22 0,2 8-15 15,0 0 1-15,0 0-11 0,-9 31-9 16,9-8-8-16,-4 7-11 0,2 9-15 0,0 6-5 16,0 7-8-16,2 3-8 0,0 0-8 15,-5 1-10-15,7-1-2 0,-2-9-7 16,3-3-6-16,-3 0-3 0,0-10-3 0,0-2-6 16,2-5-12-16,-2-2-8 0,0-4-10 15,-2-2-13-15,2-6-20 0,0-1-30 16,-5-6-10-16,3-5-12 0,2 0-7 0,0 0-10 15,-4-22-3-15,2 12-3 0,2-2-5 16,-2-1 10-16,2-2 3 0,0 1-5 16,-2 3-1-16,2-3-14 0,-3 3-16 0,3 0-19 15,-2-1-342-15,2 2 168 0,0-1 112 16</inkml:trace>
  <inkml:trace contextRef="#ctx0" brushRef="#br0" timeOffset="17465.2678">14374 1187 140 0,'-6'-14'241'16,"3"5"-17"-16,3-3-20 0,0 1-21 0,5 0-18 16,1-3-15-16,4 0-17 0,8 1-19 15,0-2-10-15,4 2-11 0,5 0-5 16,1 3-10-16,2 0-9 0,-1 1-12 0,-1 1-22 15,-4 5-27-15,4-2-28 0,-6 4-27 16,-1 2-34-16,-1 5-36 0,-4 0-37 16,-4 6-413-16,-1 3 193 0,-11 1 127 15</inkml:trace>
  <inkml:trace contextRef="#ctx0" brushRef="#br0" timeOffset="17605.4216">14471 1470 154 0,'-10'12'177'0,"5"-3"-12"0,1-5-5 16,0 0-12-16,4 2-11 0,0-6-1 15,10 6-5-15,1-4-9 0,8 1-9 16,4-3-11-16,9 0-10 0,4 0-13 0,9-5-27 16,1 1-55-16,11-2-66 0,0-1-96 15,5-1-356-15,17-4 177 0,2-1 117 16</inkml:trace>
  <inkml:trace contextRef="#ctx0" brushRef="#br0" timeOffset="17997.156">16416 1532 138 0,'-12'-2'245'0,"-1"-1"-27"15,5 3-23-15,1-1-19 0,7 1-23 16,0 0-15-16,0 0-11 0,-4 7-5 0,15-1-3 16,3 0 0-16,13 0-3 0,7-3-8 15,11 0-5-15,17-6-3 0,31-3-5 0,8-3-4 16,5 0-3-16,25-8 0 0,5-5-9 16,4 1-1-16,1-1-8 0,1-3-3 15,-5 2-7-15,1 2 0 0,-3 4-4 0,-5 0-5 16,-24 5-6-16,-5 3-3 0,-4-1-7 15,-6 3 2-15,-18 2-9 0,-16 2 0 16,-9 0-5-16,-3 3-3 0,-7 0-3 0,-4-1-13 16,-2 0-22-16,-7 1-30 0,-1 1-37 15,-4-1-42-15,-2 1-37 0,-6 2-30 16,-4-3-39-16,-5 2-607 0,-3-2 285 0,0 0 189 16</inkml:trace>
  <inkml:trace contextRef="#ctx0" brushRef="#br0" timeOffset="18232.6258">18072 1074 143 0,'-8'-3'152'0,"5"2"-10"15,3 1-10-15,0 0-6 0,0 0-6 16,0 0 2-16,43 6-8 0,-10 4-7 16,7 0-12-16,9 8-8 0,17 7-1 15,1 3-9-15,-5 5-5 0,-7 1 2 0,-4 3-6 16,-15-1 12-16,-8-2 0 0,-6 2 5 15,-9-4 2-15,-7 5-3 0,-8-6-1 16,-6 6-7-16,-13 6-9 0,-5-8-4 0,-18 11-16 16,1-14-33-16,3-6-49 0,5-2-65 15,3-11-119-15,6-2-505 0,5-9 246 16,2-4 162-16</inkml:trace>
  <inkml:trace contextRef="#ctx0" brushRef="#br0" timeOffset="18807.8576">19817 1027 216 0,'-6'-3'205'0,"0"2"-20"0,6 1-16 16,0 0 5-16,-6 11 15 0,4 8 5 15,4 5-9-15,0 15-1 0,-2 18-10 16,4 28-2-16,2 15-3 0,0 25-3 16,-1 4-9-16,-3 0-6 0,3 1-17 0,-5 3-12 15,0-2-12-15,-2-5-8 0,-1-20-14 16,-4 16-7-16,1-22-3 0,0-3-8 16,0-7-11-16,0-5-14 0,2-19-28 0,-3-10-28 15,2-5-33-15,3-11-38 0,0-4-45 16,0-5-41-16,0-8-25 0,4-5-18 0,0-9-27 15,0-8-620-15,-2-1 292 0,11-28 192 16</inkml:trace>
  <inkml:trace contextRef="#ctx0" brushRef="#br0" timeOffset="19233.0768">19765 1009 29 0,'0'-45'199'0,"4"5"-3"16,4 5-6-16,4 3-14 0,2-1-17 15,16-1-14-15,14-5-13 0,13 1-12 0,14 2-14 16,8 8-9-16,10 3-8 0,30-1-13 16,14 7-2-16,9 3-8 0,7 5 3 15,5 4-6-15,3 1-2 0,1 6-4 16,-5-1-1-16,-9 1-2 0,-30 1 0 0,-6 2-5 16,-9 1-2-16,-4 0-4 0,-8 0-1 15,-19 0 0-15,-11 0-2 0,-1 0-1 16,-10 1 2-16,-3 1 0 0,-4 1-3 0,-1 5 0 15,5 5 6-15,-1 9 14 0,6 18 7 16,1 8-2-16,-5 7 5 0,-3 10 8 16,5 19 2-16,-7 10-2 0,-5 9 6 0,-4 8 8 15,-6 6-7-15,-4 1 8 0,-8-2-11 16,-1 0-1-16,-3-19-6 0,-1 2-4 16,-3-4 2-16,-1 2-4 0,1-4-4 15,-2-1-5-15,2-5-8 0,-4-1-4 0,2-3-6 16,0-5-5-16,0-13-2 0,0-11-6 15,-2 0-5-15,0-5-15 0,0-7-17 16,0-6-19-16,-2 0-24 0,-2-4-27 0,-4-4-38 16,-5-1-46-16,-4-4-50 0,-6-5-49 15,-9-3-35-15,-10-3-788 0,-11-5 369 0,-30 1 244 16</inkml:trace>
  <inkml:trace contextRef="#ctx0" brushRef="#br0" timeOffset="19476.2656">20275 3468 105 0,'-100'18'198'0,"16"1"25"16,10-6 11-16,17 1-2 0,13-7-22 0,10-1-23 16,6 0-24-16,11 0-9 0,9-4 1 15,12-1-4-15,-4-1-14 0,44-1-7 16,5-4-12-16,36-4-12 0,10-2-9 16,10-2-5-16,29-1 0 0,10-1-6 15,0-1 6-15,0 1-8 0,-1 0-5 0,-3 1-9 16,-9 1-5-16,-24 4-9 0,-12-1-7 15,-9 1-1-15,-17 0-2 0,-17 0-10 0,-9 2-16 16,-5 0-34-16,-7-4-47 0,-5 2-52 16,-10-4-50-16,-5 1-47 0,-9 0-40 15,-8-2-670-15,-7-7 313 0,-13-2 206 0</inkml:trace>
  <inkml:trace contextRef="#ctx0" brushRef="#br0" timeOffset="19806.2285">20345 1271 127 0,'0'-7'214'16,"0"0"-23"-16,0 1-23 0,0 0-17 16,0 6-16-16,0 0-15 0,0 0-10 15,0 0-4-15,6 19-10 0,-1-1-8 0,1 7-6 16,-2 1-6-16,3 8-8 0,-1 2-7 16,-2 5-5-16,0-3-6 0,0 0-14 15,0-1-28-15,-2-7-27 0,1-4-28 16,-1-1-25-16,3-6-23 0,-5-2-32 0,-2-8-412 15,-3-3 184-15,0-4 120 0</inkml:trace>
  <inkml:trace contextRef="#ctx0" brushRef="#br0" timeOffset="19969.353">20207 1354 8 0,'-12'-30'82'0,"1"5"8"16,4 3 11-16,1 3 12 0,2 5 5 16,2 0-6-16,0 1-7 0,4 4-8 0,2-5-9 15,2 3-4-15,5-3-8 0,6 3-11 16,2-1-4-16,2 1-9 0,5 2-6 15,1 3-4-15,1 0-6 0,-1 3-8 0,-3 0-19 16,-2 6-33-16,4 2-31 0,-7 6-33 16,-2 6-32-16,-8 3-263 0,-7 8 130 15,-11 13 86-15</inkml:trace>
  <inkml:trace contextRef="#ctx0" brushRef="#br0" timeOffset="20097.3136">20040 1998 6 0,'4'19'119'0,"5"-4"1"0,8-3-1 0,4-1-13 15,0-5-8-15,5 2-11 0,1-4-12 16,3-3-3-16,0-1-15 0,1-1-34 16,1-3-26-16,4-6-44 0,-2-3-236 0,-1-5 96 15,3-4 63-15</inkml:trace>
  <inkml:trace contextRef="#ctx0" brushRef="#br0" timeOffset="20417.1766">20756 1551 89 0,'2'-7'118'0,"2"1"-7"15,-2 1-13-15,-2 5-6 0,4-1-12 16,-4 1-3-16,0 0-9 0,9 13 3 0,-3 0 0 16,-2 4-8-16,0 6-1 0,3 4-9 15,0-1-8-15,-1 3 3 0,-2-1-5 16,0-1-5-16,2 0-2 0,-4-2-1 0,2-6-4 16,1-2-1-16,-3 0 11 0,0-4 14 15,3-2 8-15,-3-4-8 0,2-2 2 16,-4-5-9-16,0 0-6 0,12-12-1 15,-1-1-5-15,-3 0-5 0,5-4-6 16,0 0-2-16,-1 0-1 0,2 1-5 0,0 2-3 16,-1 1 0-16,-3 2-4 15,1 2-4-15,2 1 4 0,-3 5-6 0,0 0 1 0,2 6-3 16,2 3 2-16,-1 1-3 0,0 5-13 16,2 1-22-16,-1 2-31 0,4 0-22 15,-4 0-16-15,3 1-12 0,0-5-15 16,-2-1-12-16,1-3-299 0,0-3 149 0,-4-2 100 15</inkml:trace>
  <inkml:trace contextRef="#ctx0" brushRef="#br0" timeOffset="20729.9311">21308 1802 554 0,'10'-14'-13'0,"2"1"23"16,-6 2 16-16,0 4 10 0,-2-1 7 0,0 0 6 15,-2 2-3-15,2 1-10 0,1 1-2 16,-1-1 2-16,0 3-7 0,-4 2-6 16,13 1 4-16,-4 3-6 0,-1 4 3 15,2-1-4-15,2 5 1 0,0-1 1 0,0 2-1 16,1 0-5-16,-2-1-4 0,-1 0-1 15,-1-5 5-15,-1 2 19 0,-2-1 31 0,1-4 16 16,-2 0-3-16,-5-4 0 0,0 0-2 16,6-11 4-16,-4 1-5 0,2-4-5 15,0-3-8-15,0-2-7 0,4-2-5 16,2-1-3-16,4-6-6 0,3 3-9 0,-2 1-3 16,6 1-2-16,1 5-3 0,-2-2-3 15,2 7-5-15,-1 0-5 0,-3 4-3 16,2 4-7-16,-1 4-2 0,0 1-3 15,-2 6 4-15,2 1-7 0,-2 2-5 0,-1 5-8 16,2 1-20-16,-6 0-16 0,3 1-16 16,-4 0-15-16,0-2-24 0,-3-1-20 0,0 0-31 15,-2-3-354-15,-2-1 175 0,0-1 115 16</inkml:trace>
  <inkml:trace contextRef="#ctx0" brushRef="#br0" timeOffset="21390.198">21950 1567 29 0,'-10'-7'172'0,"-2"-1"5"16,-5 0-13-16,-4 0-9 0,-2-1-6 0,-5 3-14 16,0 4-16-16,1-1-15 0,-3 6-9 15,1-1-12-15,-5 9-9 0,4 1-10 0,0 4-2 16,4 3-12-16,2 2-10 0,5 2-6 16,2 3-3-16,6-4-8 0,5 1-4 15,4-4-5-15,2 0 0 16,4-2-2-16,2-4 2 0,6-2-2 0,-2-3-2 0,2-6 1 15,5-2-1-15,1-8 1 0,0-3 6 16,6-7 0-16,-1-4 4 0,0-3 4 16,0-10-2-16,-1-1 3 0,-1-1-4 0,-2-6 2 15,-2 2 5-15,-5 4 2 16,-1 1 9-16,-2 4 8 0,-3 7 0 0,0-1 1 16,0 2-3-16,-2 8-6 0,1 0-7 0,0 1-8 15,-3 5-4-15,-2 3-6 16,-2 5 2-16,2 2-3 0,0 0-7 0,-14 28-14 15,10-6-6-15,0 2-8 0,2 7 1 16,0-1-1-16,4 4 0 0,2 3 0 0,2 1-2 16,3-2 3-16,2-2 0 0,-1-3 2 15,3-9-2-15,-3-1 1 0,6-3-1 16,-2-3 4-16,0-8 3 0,2-1 1 0,-4-6-2 16,3 0 3-16,0-7 3 0,0-1 0 15,-1-3-4-15,2-1 4 0,-2-3 3 16,-1 0-4-16,0 3 3 0,-3-1 2 15,-1 3 1-15,1 1-1 0,-4 1 0 0,1 0 2 16,0 1-4-16,-1 4-2 0,0 0 3 16,-6 3-3-16,12 6 5 0,-4 1-1 15,0 7 3-15,0 1 0 0,3 6 2 0,-1-2-4 16,3 0 1-16,0 0-29 0,-1 1-51 16,2-6-41-16,-2-2-505 0,0-6 213 15,-1-5 141-15</inkml:trace>
  <inkml:trace contextRef="#ctx0" brushRef="#br0" timeOffset="21505.3438">22370 1223 53 0,'-4'-6'115'0,"4"0"-24"16,0 1-38-16,0 5-60 0,2-4-97 0,-2 4 35 16,0 0 24-16</inkml:trace>
  <inkml:trace contextRef="#ctx0" brushRef="#br0" timeOffset="22096.9355">20302 2499 31 0,'0'0'183'0,"0"0"10"0,0 0 7 15,6 22-1-15,-2-8-2 0,0 5-6 0,0 4-14 16,0 4-9-16,2 7-12 0,0 2-15 16,3 3-8-16,-1 8-17 0,3-1-9 15,0 0-11-15,1 1-10 0,-2-2-10 16,2-2-5-16,-2-5-17 0,-2-4-23 15,3-4-29-15,-4-3-30 0,-1-4-28 0,2 1-25 16,-4-8-14-16,3-3-22 0,-1-3-24 0,0-5-10 16,1-5-18-16,-7 0-433 15,13-12 204-15,-9-1 136 0</inkml:trace>
  <inkml:trace contextRef="#ctx0" brushRef="#br0" timeOffset="22665.9923">20447 2495 69 0,'-7'-13'162'15,"5"1"-13"-15,0 3-14 0,-1 1-13 16,6 3-10-16,3-3-11 0,3 2-14 0,6-1-6 16,8 1-2-16,8-3-16 0,12 1-6 15,9-2-3-15,10 3-5 0,21-4-3 0,4 1 4 16,4 1 0-16,2-2-2 0,4 3-1 16,-2-3-3-16,-2 0-2 0,-4-1-7 15,-6 3 1-15,-15-3-4 0,-13 5-1 16,-3 0 3-16,-9-1 6 0,-3 0 7 0,-2 1 5 15,-4-1 5-15,-5 2-4 0,-1 1 3 16,-5 1 1-16,-1-2-5 0,-2 2-5 16,0 0 1-16,-1 2-5 0,-2 1-8 0,-2 1 3 15,3 3 5-15,0 5 5 0,0 3 10 16,0 7-3-16,3 6 3 0,0 10 0 16,0 6 2-16,-4 1-5 0,0 2-2 0,-4 3-4 15,-1 4-5-15,1-1-2 0,-4 3-4 16,1 1-4-16,-2-2 1 0,-1-1-7 15,0-1-2-15,-1-7-3 0,-2 1 0 16,0-4-2-16,0 1-4 0,0-5 0 0,-1-3-2 16,-3-3 3-16,2-3-4 0,-2-2-4 15,0-4 4-15,-7 4-6 0,-1-2 3 0,-4-1-3 16,-8-2 3-16,-5 0-5 0,-9-2-2 16,-12-1 3-16,-9-2 0 0,-34-1-1 15,-11-2-7-15,-8-4 3 0,-33 0 4 16,-10-4 1-16,3-2-3 0,2 1 4 0,4 1 6 15,24-3 9-15,1-3-3 0,7 3-2 16,8-2 7-16,11 2-7 0,22-1-2 16,11 1-2-16,14 0 4 0,7 0-11 0,6-3 0 15,1 6-8-15,5-3-12 0,4 0-7 16,2 0-9-16,0 1-13 0,6-1-9 16,3 0-24-16,-1 2-24 0,2 1-25 0,9-3-28 15,-8 2-25-15,8-2-36 0,0 0-45 16,0 0-564-16,0 0 280 0,0 0 184 15</inkml:trace>
  <inkml:trace contextRef="#ctx0" brushRef="#br0" timeOffset="31401.224">9623 8668 37 0,'0'0'46'0,"0"-11"-4"0,6 5-5 16,0 1-6-16,6-4-1 0,9-3-2 16,3 3-5-16,8-4 4 0,12-2 3 15,5-1-1-15,20-5-3 0,5 2 3 0,1 0 0 16,8 3 4-16,3-2-1 0,3 1-7 16,0 4 1-16,-6-1-6 0,-6 3-1 0,-15 3 1 15,-13 2-4-15,-11 0-2 16,-5 3 1-16,-5-1-1 0,0 0-5 15,-9 2 1-15,0 0 0 0,-8 2-3 0,-3-1 0 16,-8 1 2-16,0 0-1 0,0 0-1 16,-22 11-5-16,2-6 1 0,-6 1-5 0,-7 0 0 15,-8 3 0-15,-9 1-4 0,-8 4 0 16,-23 0-1-16,-6 4-2 0,-4 0 3 16,0 1 2-16,0-3-3 0,5 1 3 0,-1 0 0 15,9-2 3-15,4 3 0 0,17-7-3 16,13-3 2-16,7 0 3 0,7-3 0 15,12-1-4-15,0 0 5 0,10-1 0 0,6-3-3 16,2 0 2-16,0 0 2 0,36 5-1 16,-6-8 2-16,12 1 0 0,13-1 4 15,6-1-1-15,24-4-1 0,4 3 2 0,2-5 3 16,4 3 4-16,-2-1 2 0,3 0 6 16,-5-1-2-16,-4 1-2 0,-6 1-1 0,-12 1 1 15,-15 0 6-15,-7 2-5 16,-3 0 8-16,-9 0-5 0,-3 3 7 0,-6-1-7 15,-2-2-3-15,-3 2 7 0,-1 0 1 16,-2 1 2-16,0 1-2 0,-4-3-2 16,-4 1 0-16,4 1-2 0,-4 1 3 0,1-3 0 15,-3 2-9-15,0 1-4 0,-8 0-5 16,18-2 1-16,-12 2-17 0,-6 0-13 0,10-1-18 16,-10 1-23-16,11 0-24 0,-11 0-20 15,0 0-242-15,9 1 118 0,-9-1 78 16</inkml:trace>
  <inkml:trace contextRef="#ctx0" brushRef="#br0" timeOffset="36730.4028">9607 9512 10 0,'0'0'30'16,"0"0"13"-16,2-5 8 0,-2 5 1 0,0 0-4 15,2-6-4-15,2-1-4 0,-2-2-4 16,0-2-4-16,6-6-6 0,0-3-2 15,-2-1-4-15,2-2-2 0,3-2-2 16,0-5-10-16,1-1-6 0,3-2-8 0,5-4-9 16,2-7-8-16,14-12-7 0,7-6-3 15,3 3-94-15,9 0 44 0,15-7 28 16</inkml:trace>
  <inkml:trace contextRef="#ctx0" brushRef="#br0" timeOffset="41482.2638">5935 10551 1 0,'0'0'46'0,"0"0"1"0,0 0-3 16,0 0-5-16,0 0 1 0,0 0-5 16,0 0-4-16,0 0-1 0,0 0-4 0,0 0-1 15,0 0-3-15,0 0 1 0,0 0-5 16,0 0-1-16,0 0-1 0,0 0-1 15,0 0-2-15,0 0-3 0,0 0 1 16,0 0-3-16,0 0 1 0,0 0-2 0,0 0-1 16,0 0 1-16,0 0-1 0,0 0-1 15,0 0 1-15,0 0-2 0,0 0 6 16,0 0-2-16,0 0 0 0,0 0 1 16,0 0-2-16,0 0-2 0,0 0-1 0,0 0 1 15,0 0 8-15,0 0-8 0,0 0-2 16,0 0-3-16,0 0 1 0,0 0 1 0,0 0-2 15,0 0 2-15,0 0-2 0,0 0 2 16,0 0 0-16,0 0 4 0,0 0-3 16,0 0-1-16,0 0-2 0,0 0 0 15,0 0 0-15,0 0 2 0,0 0-4 0,0 0 1 16,0 0 1-16,0 0 4 0,0 0-5 16,0 0 0-16,0 0 0 0,0 0-1 15,0 0 2-15,0 0 0 0,0 0 2 0,0 0-2 16,0 0 3-16,0 0-5 0,0 0-1 15,0 0-3-15,0 0-1 0,0 0-1 0,0 0-9 16,0 0-4-16,0 0-4 0,0 0-6 16,0 0-3-16,0 0-2 0,0 0-6 15,0 0-106-15,-13 12 50 0,13-12 33 16</inkml:trace>
  <inkml:trace contextRef="#ctx0" brushRef="#br0" timeOffset="57845.6259">15745 11617 107 0,'32'-25'110'0,"-3"-3"-5"16,-1-2 0-16,2-3-9 0,2 0-7 15,9-15-8-15,-8 6-3 0,-6 7-4 16,-4-2 4-16,1 0-2 0,-8 7 8 0,2 3 0 16,-8 4 2-16,1 2 2 0,-1 0 4 15,-1 6-2-15,-2 2-6 0,-3 1-9 16,0 5-8-16,-2 3-2 0,-2 4-4 0,0 0-3 16,0 0-5-16,-4 25-1 0,4-9-5 15,2 3-4-15,-2 7-3 0,4 1-3 16,2 5-4-16,5 2-2 0,2 0-3 15,-1 0-7-15,5-2-16 0,7 0-15 0,-4-6-24 16,4-1-25-16,1-4-36 0,1-4-26 16,-2-5-27-16,0-5-27 0,-2-4-397 0,-1-3 194 15,2-6 129-15</inkml:trace>
  <inkml:trace contextRef="#ctx0" brushRef="#br0" timeOffset="58181.9847">16711 11069 96 0,'-11'-1'134'0,"11"1"-9"16,-17 0-9-16,6 5 12 0,-1 1-4 15,0 2-5-15,-2 3-4 0,4-2-10 16,2 3-2-16,3 0-8 0,3 1-6 15,4-1 0-15,5 1-8 0,1 0-10 0,6-2-7 16,4 5-4-16,0-3-6 0,6 0-6 16,-3-1-24-16,3 1 0 0,-4 2-4 0,0-3 0 15,-1 1 9-15,-7 2 4 0,-1-4 9 16,-2 3 1-16,-3 2-3 0,-8-3-4 16,0 4-2-16,-7-2-2 0,-4 2-4 15,-4-2-5-15,-3 3-10 0,-8-5-20 0,-2 1-37 16,3-5-39-16,-7-2-40 0,0-3-29 15,-4-2-477-15,-5-6 214 0,1-5 141 0</inkml:trace>
  <inkml:trace contextRef="#ctx0" brushRef="#br0" timeOffset="58335.0592">15877 10832 96 0,'4'-8'154'0,"2"4"-19"15,7 1-9-15,4 0-22 0,9 3-26 0,5 4-40 16,9 4-44-16,6 3-67 0,5 5-149 16,19 5 75-16,-4 1 50 0</inkml:trace>
  <inkml:trace contextRef="#ctx0" brushRef="#br0" timeOffset="58536.7911">17359 11294 4 0,'6'-3'151'15,"-2"-1"-9"-15,2-2-20 0,0 3-10 0,3-2-19 16,0 0-1-16,-1 3-16 0,3-2-11 0,-1 0-26 16,-2 3-18-16,4-2-19 0,-2 2-18 15,0 1-20-15,3 0-24 0,0-2-215 16,-1 2 94-16,-1 0 61 0</inkml:trace>
  <inkml:trace contextRef="#ctx0" brushRef="#br0" timeOffset="58975.1979">18213 11032 146 0,'-14'-8'217'15,"0"2"-18"-15,0 2-18 0,2 1-20 0,-6 1-18 16,-1 2-12-16,-2 3-15 0,-2 2-11 16,-5 2-11-16,3 2-10 0,2 3-7 15,0 1-7-15,1 2-7 0,3 1-8 0,2 1-6 16,4-1-4-16,3 1-5 0,4-3-7 15,2 4 2-15,2-7-4 0,4 3-2 16,2-5 0-16,2 3-9 0,2-5 2 0,3-3-2 16,0-2-3-16,-1-2-2 0,3 0 0 15,-1-4-5-15,4 0 4 0,-2 0-3 16,-1-2-1-16,0 3-4 0,-3-1 1 0,1 2-3 16,-5-2 1-16,4 4-4 0,2 2-2 15,-4 0 3-15,4 0 2 0,4 5 0 16,0 1 0-16,3 2 1 0,5 1 2 0,1 6-4 15,5-2 3-15,0-1-3 0,1-1-8 16,1-1-16-16,-5-3-22 0,5-4-25 16,0-3-35-16,0-2-30 0,0-3-29 0,1-4-455 15,-3-4 210-15,4-3 139 0</inkml:trace>
  <inkml:trace contextRef="#ctx0" brushRef="#br0" timeOffset="59882.4161">18680 10672 102 0,'0'0'166'0,"0"0"-5"16,10 21-6-16,-4-5-12 0,4 7-13 16,3 9-12-16,2 1-15 0,2 7-4 15,2 4-11-15,-2 1-4 0,7 19-10 0,-8-13-9 16,-1-3-1-16,-5 0-9 0,-1-10-3 16,-4-2-6-16,-1-6-2 0,-6-3 2 15,0-6 9-15,-3-7 0 0,1-2 3 16,-3-6-4-16,1-8-8 0,6 2-6 0,-6-13 0 15,4 0-4-15,4-5-5 0,2 1-4 16,4-4-2-16,3 1-5 0,2-1-3 16,-1 1-3-16,4 1 1 0,-2 6-3 15,1 0-3-15,0 3-1 0,0 4-2 0,-1 5-1 16,2 1 1-16,0 1-1 0,-1 5-2 16,2 1 2-16,2 4 2 0,-2 1 1 15,2 2-4-15,0-1 0 0,0 1 4 0,0 1-6 16,0-2 3-16,0-1 2 0,1-3 0 15,-6-5-2-15,3-1-1 0,0 0-1 16,0-3 1-16,-3-4-1 0,2-2-4 16,-2-3 2-16,-1-1 1 0,-2-3-3 0,-3 1 3 15,-1-3-3-15,-1 4 0 0,-2-3-1 16,0 3 10-16,0 2 2 0,-2 0-2 0,2 2-6 16,-1 5 11-16,-3 2 2 0,0 0 11 15,9 12 9-15,-7 0 3 0,4 2 4 16,2 7 0-16,-2 4-2 0,5 5-3 0,0 3 0 15,-3 4-5-15,5 7 7 0,2 1-3 16,0 0-3-16,-3 1-2 0,1-1-7 16,-4-5 0-16,-3-3 1 0,-4-1-5 15,-2-4 0-15,-4-4 0 0,-4-1-2 16,-4-4-2-16,-2-3-5 0,-3-5 4 0,-4-7 0 16,0-6-5-16,-1-6 1 0,0-7-6 15,-6-8-2-15,0-12-11 0,3-7-13 0,3-6-15 16,8-4-7-16,3-2-4 0,5 2-3 15,1 7 1-15,8-1 3 0,-1 3 4 16,4 1 1-16,3 2 5 0,-1 4 4 0,0 5-5 16,1 7 11-16,2 3 8 0,-1 5 15 15,3 6 4-15,-2 6 13 0,1 6 10 16,1 12 12-16,-1 2 7 0,4 11 2 16,-2 10 2-16,-1 6 1 0,0 0-4 0,-1 3-2 15,-1 0-3-15,-3-2 0 0,3 0-6 16,-4-10-4-16,-1-2-5 0,-2-8 2 0,2-3 2 15,-4-4 12-15,0-4 3 16,2-10-10-16,-4-3-2 0,0-4-2 0,0 0-4 16,0-25-5-16,0 1-3 0,0-6 9 15,0-9-18-15,0-6 1 0,5-3 0 16,4-2-3-16,1 2-2 0,5 2 0 0,-1 4-2 16,8 7-1-16,-6 4 2 0,4 4-1 15,1 2-2-15,0 6 0 0,-2 6 2 0,-1 2-3 16,-2 3-1-16,-4 4 1 0,-1 2 1 15,-4 4 0-15,-7-2 1 0,4 7 1 16,-6 1 0-16,-4 0-2 0,-5 1 4 0,0 2-6 16,-5-1-15-16,0 0-19 0,0-5-34 15,-1 1-42-15,4-3-42 0,0-3-44 0,5-1-31 16,2-2-16-16,2-2-5 0,4 0-516 16,2-3 261-16,2 2 171 0</inkml:trace>
  <inkml:trace contextRef="#ctx0" brushRef="#br0" timeOffset="60102.0133">19698 11196 916 0,'18'-7'-34'0,"-3"2"19"0,4 1 21 15,-2 2 19-15,2-1 20 0,2-1 9 16,3-2 15-16,-1 3 6 0,0-6 8 16,2 2-1-16,-1 0-7 0,1-4 0 0,-1 1 0 15,-4-5-4-15,2 2 3 0,-6 1-3 16,0-2 4-16,-6 1 1 0,-1 1-1 16,-1 1-5-16,-6 1-8 0,-2 3-3 0,-2 1 6 15,2 6-2-15,-10-2 0 16,10 2 6-16,-15 8-6 0,6-1-1 0,0 5-3 15,3 1-4-15,0 0-7 0,4 3-2 0,2-3-3 16,2 3-8-16,2 2-23 0,4-3-40 16,6 2-53-16,0 0-61 0,5-5-64 0,-3-2-607 15,4-7 276-15,4 3 183 0</inkml:trace>
  <inkml:trace contextRef="#ctx0" brushRef="#br0" timeOffset="60715.8843">21619 10771 2017 0,'-17'-4'2'16,"2"1"-20"-16,3 1 16 0,1-3-5 16,3 4 7-16,8 1 2 0,-14 1 3 0,10 4-4 15,4 0 0-15,2 3 5 0,3 1-2 16,8 0 0-16,-1 3 0 0,10-3 1 0,-1 3-1 15,-1-1 0-15,2-3 0 0,-3 1 1 16,-2-1 3-16,-2-2 2 0,-5-5-5 0,-1-1 1 16,-9 0-2-16,0 0-1 0,-3-9-2 15,-5 2 1-15,-6-3 1 0,-3-3-1 16,-3 0 1-16,2-5-3 0,0 1 2 16,2-1-3-16,1-2-1 0,6 0-1 0,3-4 1 15,4 0-4-15,4-1 1 0,6-6-5 16,5-3-2-16,4-6 1 0,3-5 4 0,-2 2-6 15,1-3 5-15,3 3 1 0,-6 3 3 16,0 5 8-16,-4 7 15 0,-4 3 12 16,1 2 12-16,-1 4 2 0,-3 4 1 15,-5 7 13-15,2 6 16 0,-2 2 10 16,0 0 7-16,-2 37 9 0,2-9 3 0,4 8-2 16,0 7 0-16,9 10 0 0,3 19 2 15,2 3-4-15,0 0-6 0,6 4-9 0,-3-1-7 16,5-2-11-16,-4 4-7 0,2 3-4 15,-3-4-8-15,0-1 2 0,-6-4-6 16,-5-15-5-16,-2-7-1 0,-4-11-3 0,-4-1-4 16,-4-1 1-16,-6-5-4 0,-4-5-1 15,-3-4-7-15,-7-6 3 0,2-9-8 16,-6-6 0-16,-2-5 2 0,1-6-2 0,-3-10 8 16,4-5 6-16,1-7-2 0,7-1-4 15,8 0-2-15,6-5-4 0,6 2 0 16,10-4 1-16,5-3-7 0,6 0-1 0,4 0-18 15,15-7-29-15,-5 5-42 0,-5 10-42 16,-4 4-57-16,-2 3-50 0,-1 2-59 16,-6 6-49-16,-4 2-702 0,-7 2 353 15,-6 3 233-15</inkml:trace>
  <inkml:trace contextRef="#ctx0" brushRef="#br0" timeOffset="61180.2654">16361 12449 180 0,'0'0'175'0,"30"0"-2"0,-7 0-1 15,13-4-4-15,17-2 2 0,32-5 1 16,16-5-4-16,30-5 0 0,16-5-6 16,11-5-2-16,16-1-4 0,46-12-7 0,4-2-5 15,18 3 3-15,7-5 4 0,7 0-2 16,5 5-4-16,-3 3-8 0,3 0-15 15,-5 4-2-15,-13 1-10 0,3 3-4 0,-11 1-11 16,-54 9-11-16,-9 0-5 0,-7 3-9 16,-11 0-6-16,-7 3-8 0,-9-2-5 0,-13 1-6 15,-26 6-4-15,-8-3-5 0,-6 3-3 16,-20 1-6-16,-15 1 1 0,-7 1-10 16,-7 3-8-16,-6-1-19 0,-4 0-21 0,-10 0-15 15,-3-1-30-15,-7 1-36 0,-6 0-44 16,0 6-43-16,-25-6-40 0,-3 3-40 15,-14-2-762-15,-5 3 354 0,-12-2 233 16</inkml:trace>
  <inkml:trace contextRef="#ctx0" brushRef="#br0" timeOffset="61481.9679">17268 12364 67 0,'39'-8'181'15,"37"-8"-2"-15,22-3-5 0,40-8-1 16,8-1 2-16,17-1-5 0,54-6 1 16,8-1 0-16,0 3-2 0,1 0-8 0,-42 9-11 15,40-3-3-15,-42 6-12 0,-2 1-11 16,-8 2-13-16,-9 3-11 0,-11 4-7 0,-5 0-12 15,-38 5-15 1,-7 5-22-16,-16-4-28 0,-22 4-33 0,-13 0-35 16,-11 1-30-16,-8 0-29 0,-5 1-35 0,-12 3-31 15,-6-2-43-15,-11 2-479 0,2-4 238 0,-26 6 157 16</inkml:trace>
  <inkml:trace contextRef="#ctx0" brushRef="#br0" timeOffset="72394.8185">7133 15295 81 0,'-15'-2'99'0,"15"2"-4"0,-8-2 5 16,8 2-3-16,-9 0-4 0,9 0 2 15,0 0-7-15,-13 0-2 0,13 0-9 0,0 0-2 16,0 0-3-16,0 0-1 0,-8-2-2 15,8 2-2-15,0 0 3 0,0 0-2 0,0 0-2 16,36-3-3-16,-13-1-3 0,7 4-3 16,10-8-3-16,5 2 1 0,9-1-3 15,7 1-4-15,20-6 0 0,-3 3-4 0,3-4-3 16,-14 4-5-16,-9 1-2 0,-3 3-3 16,-4-3-7-16,-9 3 0 0,-2 0-1 15,-8 3-3-15,-3-2-1 0,-1 1 2 16,-7 2-2-16,-2-1-3 0,-2 1 0 0,-2-2 2 15,-2 3-6-15,-3 0-1 0,-4-3 2 16,-6 3-4-16,0 0-3 0,0 0-1 0,0 0 1 16,-40 7-3-16,13-1-3 0,-7 2-4 15,-6 0-5-15,-7 3 0 0,-7-1-2 16,-2 5-2-16,-22-1 1 0,4 6-3 16,-1 1 4-16,4-6 1 0,1 6 1 0,13-2 1 15,10-6 2-15,5 0-2 0,8-1 4 16,6-3-3-16,1-2-2 0,5 1 4 0,6 2 2 15,1-3-2-15,6 0 2 0,7-1 0 16,6-1 3-16,8-3-2 0,6-2 1 16,8 0-2-16,14-2 1 0,9-2 2 15,8-3-1-15,23-4 2 0,3 1 1 0,-5-4 1 16,-10 5-2-16,-9 1 3 0,-1-1-3 16,-4-1 1-16,-9 5 4 0,-5-1-4 15,-2 2 3-15,-9-2 9 0,-1 2 9 16,-2 0 5-16,-5-1 0 0,-5 3 8 0,2 2-2 15,-2-6 5-15,-3 4-1 0,0 2-4 16,-5-1-1-16,1-4-6 0,-1 5 0 0,-2-3-5 16,1 1-1-16,-2-2-4 0,-5 4-3 15,10-4-21-15,-6 4-17 0,-4 0-18 16,8-6-24-16,-4 5-28 0,-4 1-14 16,12 0-37-16,-12 0-28 0,10 0-503 0,-10 0 230 15,10 1 151-15</inkml:trace>
  <inkml:trace contextRef="#ctx0" brushRef="#br0" timeOffset="98544.1416">16727 15405 1759 0,'-6'-30'3'0,"2"7"3"0,0 8 1 0,0-2 17 16,1 2 54-16,1 3 20 0,2 1-5 16,-2 3-19-16,0 2-10 0,2 3-1 0,0 3-1 15,0 0 12-15,4 30 8 0,3 4 3 16,-3 8 6-16,6 35 0 0,-4 4 3 15,4 2 1-15,-6 4-1 0,0 4-5 16,0-7-5-16,-2 5 0 0,-2-4-1 0,0-2-5 16,-2-2-1-16,-2 0-10 0,2-16-6 15,-2-10-7-15,2-3-1 0,0-9-9 0,-4-3 0 16,6-9-14-16,-2-1-22 0,0-3-26 16,4-9-35-16,-4-7-49 0,2-3-46 15,0-8-35-15,0 0-31 0,2-30-26 16,-2 4-21-16,0-16-649 0,0-13 310 0,0-31 204 15</inkml:trace>
  <inkml:trace contextRef="#ctx0" brushRef="#br0" timeOffset="98964.0711">16733 15171 4 0,'0'-46'104'0,"0"7"13"0,6 8 9 0,-2-2 7 16,0 7 8-16,4 1-6 0,2-2 1 0,8 1 2 15,3 1 0-15,9-3-2 0,8 1-1 16,25-7 0-16,11 2-4 0,7 4-3 15,26-2-3-15,10-1-5 0,7 7-6 16,7-1-3-16,3 6-10 0,2 0-5 0,0 3-8 16,-1 1-8-16,-6 2-8 0,-21 4-10 15,-9 1-5-15,-6-2-3 0,-6 5-7 16,-19-1-7-16,-11 2-1 0,-2-2 3 0,-11 3-5 16,1 0 5-16,-3 0-1 0,-6 1-3 15,-2 4 2-15,0 0 3 0,5 5 9 16,-4 5 8-16,3 5-12 0,-2 9 7 0,13 24 4 15,-5 7 25-15,-6 10 5 0,-1 8 10 16,1 21 12-16,-2 11-2 0,-7 2 4 16,-1 5-2-16,2-1-6 0,-5 1 0 15,-2-4-5-15,-4-20-8 0,5-1-4 0,-4-5-8 16,0 0-7-16,-3 2-4 0,-1-6-6 16,2-2-7-16,-4-3-5 0,1-6-3 0,-6-9-5 15,-1-9-3-15,0-1-5 0,-3-9-3 16,-1-1-5-16,0-4-15 0,0-3-32 15,-2-7-37-15,-2 4-42 0,2-8-54 16,-2-5-58-16,-2 0-71 0,-2-3-72 0,-2-6-59 16,-5-3-895-16,-3-1 445 0,-10-2 293 15</inkml:trace>
  <inkml:trace contextRef="#ctx0" brushRef="#br0" timeOffset="99295.0825">16965 16893 122 0,'-34'6'213'0,"8"-4"-4"0,9 2-8 15,9-4-4-15,8 0-3 0,0 0-3 16,34-6-2-16,5 0-7 0,21-1-6 16,36-5-6-16,29-6-2 0,16-1-6 15,11-1-4-15,9-1-15 0,9 0-6 0,6-3-6 16,5 2-11-16,-3 1-3 0,-4 5 4 15,-7-3-18-15,-9 2 9 0,-7-2-4 0,-11 6-7 16,-7-2-7-16,-29 8-8 0,-6-5-10 16,-9 5-6-16,-20 1-10 0,-12 4-2 15,-13-4-7-15,-4 6-7 0,-7-6-2 16,-4 5-5-16,-2 1-5 0,-3-4-2 0,-5 2-4 16,0 0-9-16,-4 2-33 0,-1 0-47 15,-4-4-57-15,-4 4-65 0,-6 0-72 16,0 0-47-16,0 0-888 0,-8-7 406 0,-6 1 267 15</inkml:trace>
  <inkml:trace contextRef="#ctx0" brushRef="#br0" timeOffset="100433.9138">20074 15584 152 0,'-4'0'249'0,"4"0"8"0,0 0 2 16,0 0 3-16,0 0-10 0,18-21-15 15,10 8-12-15,12-8-11 0,19-9-30 16,12-1-14-16,7-3-13 0,21-6 1 0,9 4-11 15,5 4-12-15,-2-1-11 0,4 2-10 16,0 5-10-16,-20 11-10 0,2-4-11 16,-4 1-8-16,-4 5-6 0,-4 1-8 0,-19 3-8 15,-14 3-2-15,-9 0-8 0,-5 3-2 16,-7-1-12-16,-3-2-7 0,-5 4-19 16,-2 2-21-16,-2 0-29 0,-6-3-42 0,-4 3-41 15,-5 3-39-15,-4-3-23 0,0 0-22 16,-20 4-16-16,6-4 0 0,-5-2-6 0,-7 0-7 15,-4-3-514-15,-1-1 257 0,-5-2 170 16</inkml:trace>
  <inkml:trace contextRef="#ctx0" brushRef="#br0" timeOffset="100659.4703">21395 15030 1034 0,'-41'-14'-47'0,"9"6"23"15,8-7 24-15,2 8 15 0,5 0 19 0,3-1 15 16,2 2 6-16,6-1 11 0,4 1 9 16,4 0 9-16,7 4 5 0,8-4-1 0,6 5-1 15,13 2 3-15,11 5-2 0,12 2 1 16,23 8-3-16,-1 2-6 0,-5 7 0 15,-3 1-3-15,-10 5-2 0,-9 0-1 16,-13 1 4-16,-13-4-1 0,-10 1-2 0,-6 4 0 16,-8-6-2-16,-8-2-3 0,-8 4-2 15,-8 0-2-15,-8 3 0 0,-9-4-14 0,-1 2-4 16,1-3-3-16,-3-4-6 0,1 1-7 16,9-9-19-16,4-2-48 0,2 1-71 15,7-1-77-15,2-5-64 0,4-3-654 16,5-5 306-16,6 0 202 0</inkml:trace>
  <inkml:trace contextRef="#ctx0" brushRef="#br0" timeOffset="101031.8288">22409 14914 2015 0,'0'-25'17'0,"0"4"26"0,2 5 19 16,-2 5 29-16,0-1 18 0,0 4-10 16,0 2-18-16,0 0-15 0,0 6-8 15,0 0 9-15,0 0 6 0,8 29 6 16,-2-5 9-16,3 13 16 0,0 10 12 0,3 28-1 16,-4 3 7-16,1 7-1 0,-2 5-9 15,-3 1-7-15,-2 5-8 0,-2-5-10 0,2-2-6 16,-4-1-7-16,0-5-6 0,2-14-8 15,-2-11-8-15,0 1 3 0,2-9-9 16,-2-5-6-16,2-7-6 0,-2-6-11 16,2 1-31-16,0-8-24 0,0-4-38 0,4-4-41 15,-4-9-26-15,4-7-28 0,-4-1-22 16,0 0-29-16,8-31-21 0,-4 2-16 0,-1-16-2 16,3-34 0-16,-4-13 6 0,0-11-528 15,-4-23 264-15,-2-3 174 0</inkml:trace>
  <inkml:trace contextRef="#ctx0" brushRef="#br0" timeOffset="101633.8569">22472 15102 1232 0,'-11'-91'-61'15,"3"13"31"-15,-2 4 24 0,1 11 31 0,2 11 14 16,3 1 17-16,2 7 15 0,2 3 3 16,0-1 1-16,6 3 0 0,1 5 1 0,10-6-5 15,2 11-2-15,15-4-2 0,6 8-3 16,26-2-2-16,12 4-6 0,11 5 3 16,13 5-1-16,7 5-3 0,6 5 1 15,25-1 0-15,-3 6 4 0,5 3 1 0,-5-2-1 16,1-1-1-16,0 1 5 0,-22-1 0 15,1-2-1-15,-6 0 3 0,-2 2-5 16,-6 0-8-16,-10 0 1 0,-16-2-1 0,-14 2-3 16,-1 0 3-16,-12-2-5 0,-1 4-4 15,-5-3-4-15,1 5 1 0,-3 0 0 16,1 3 2-16,1 7 2 0,-2 4 0 0,-3 4 2 16,-1 4 3-16,8 18 0 0,-3 5 4 15,-3 6 5-15,-7 2 3 0,-1 8 10 16,-2 7 7-16,-3 4 9 0,-1 4 4 0,-5 8 6 15,4 15-3-15,-8-13-2 0,1-2 0 16,-4-1-1-16,1 2 2 0,0-2-8 16,-1-6-2-16,2-6-5 0,-4 3-5 0,3-10-6 15,-5-8-4-15,2-7-7 0,-2-5-4 16,0 3-5-16,3-6-5 0,-4-3-6 16,-1-5 0-16,-2 3-2 0,1-7-8 0,-3-2 2 15,-2-5-1-15,-2-1-5 0,0-5-2 16,-4 6-4-16,-5-7-1 0,-3-1-1 15,-6-1-1-15,0-3-2 0,-12-1-1 16,-6-2-4-16,-13-1 3 0,-12-6-4 0,-28-5 1 16,-15-1-1-16,-38-7-3 0,-8-5-1 15,-7-3-1-15,-9 0 1 0,-4-4 0 0,-7 4-2 16,-3-3 2-16,2 5-1 0,4 4 1 16,13 0 1-16,9-2-4 0,14 6 1 15,32 1 0-15,7 0 2 0,8 2-2 16,21 2 1-16,15 0 0 0,11 0-1 0,5 0 2 15,3 0 0-15,7 0-4 0,1 0 1 16,5 0 0-16,4 0-9 0,-1 0-13 0,4 0-18 16,1 0-15-16,0 0-25 0,2 0-21 15,3 0-31-15,0 0-33 0,0 0-42 16,2-2-55-16,2-2-52 0,2 3-58 16,2-7-970-16,-2 2 456 0,2-1 302 0</inkml:trace>
  <inkml:trace contextRef="#ctx0" brushRef="#br0" timeOffset="102392.1795">26010 15344 117 0,'-3'8'176'0,"3"0"3"16,0 3 0-16,3-3 1 0,1-4 3 16,2-1 3-16,0 2-6 0,4-5-5 0,6-3-10 15,0-2-10-15,5-5-12 0,11-3-10 16,6-9-8-16,3 0-11 0,16-15-4 16,5-1-4-16,3 2-3 0,13 0-3 15,19-6-7-15,7 6-4 0,2 3-6 0,4 4-2 16,-17 8-16-16,5 1 3 0,-3 9-9 15,-2-1-6-15,-8 6 4 0,-16 3-14 16,-11 3 0-16,-9 2-7 0,-1 2-1 0,-6-1-1 16,-1 4-6-16,-3 1-9 0,-1 0-9 15,-9 0-19-15,0 0-29 0,-3-3-33 16,-5-2-44-16,-4 6-34 0,-1-6-36 0,-2 0-41 16,-5-1-50-16,0-2-621 0,-5-5 305 15,-3 5 202-15</inkml:trace>
  <inkml:trace contextRef="#ctx0" brushRef="#br0" timeOffset="102634.2694">27519 14649 55 0,'-5'-8'171'0,"3"6"9"0,2 2 0 0,0 0 0 16,21 0-10-16,-1 4-6 0,7 7-12 16,11 1-7-16,10 8-8 0,21 8-4 15,-2 4-7-15,3 5-11 0,-7 2-8 16,-1 4-10-16,-7 2-7 0,-7 1-5 0,-9 2-4 15,-15-6-2-15,-6-2-6 0,-10-3-4 16,-8-6-2-16,-8 3-6 0,-7 7-4 16,-8-2-5-16,-7-5-4 0,-17 14-7 15,-5-12-6-15,-1 1-4 0,6-12-24 0,9-5-41 16,4-6-56-16,6 1-64 0,5-7-72 16,7-5-619-16,4-3 287 0,4-3 190 0</inkml:trace>
  <inkml:trace contextRef="#ctx0" brushRef="#br0" timeOffset="102949.2198">29034 14493 178 0,'2'-2'236'0,"-2"2"7"0,0 0-3 0,8 17-6 15,-4 0-1-15,3 11-16 0,2 9-15 16,-1 7-7-16,2 8-9 0,8 21-3 16,-4 4-22-16,-1 5-19 0,-3-4-12 15,1 5-1-15,-4-3-23 0,-1-2-14 0,-2 3-8 16,-2-15-9-16,-2-7 3 0,0 0-14 16,0-3-8-16,-2-5-7 0,0-6-5 15,0-4-14-15,0-10-20 0,2-1-32 0,-2-5-28 16,-2-4-33-16,2-5-48 0,-1-5-39 15,1-6-35-15,0-5-27 0,2 0-29 16,-5-19-570-16,1-2 282 0,0-13 187 16</inkml:trace>
  <inkml:trace contextRef="#ctx0" brushRef="#br0" timeOffset="103543.2803">29013 14137 105 0,'4'-35'201'0,"2"9"3"15,5 3-2-15,-3 3-11 0,5 3-15 0,4 0-8 16,6 4-11-16,11 1-4 0,6 2-14 16,13 2-4-16,9 2-11 0,29 3-12 15,4 3-8-15,10 3-8 0,4 3-5 16,24 3-5-16,-2 3-3 0,-1 1-6 16,-5 2-3-16,-1 4-3 0,-22-4-3 0,-3 3-8 15,-4 1-2-15,-4 0-5 0,-4 0-2 16,-8-2-7-16,-10 2 0 0,-13-3 1 0,-10 7-3 15,1-7 5-15,-5 6 0 0,-2 2 8 16,-4 5 5-16,13 13-2 0,-4 2 5 16,-5 6 11-16,-5 4 0 0,1 1 3 15,-4 4 5-15,-2 6 2 0,-1-2 0 0,-1 5-19 16,-3 7 8-16,1 1 2 0,0 2-4 16,-2 4-5-16,0-1-8 0,-5 5-2 0,-3-3-4 15,-2-1-4-15,-6-3-3 0,-4 0 1 16,-2-11-2-16,0-9-4 0,-4-2-3 15,-2 1 0-15,-2-4-5 0,0 0-7 16,-3 2 1-16,-8 11 1 0,4-10-3 0,-1-10-1 16,-4-1-4-16,0-4-2 0,-6-1-1 15,-1-1-2-15,-7-5-2 0,-12 7-3 0,-11-6-1 16,-5-2 2-16,-9-4-1 0,-8-7 0 16,-14-2 1-16,-8-1-3 0,-34-5-1 15,-12-8-1-15,-13-1 0 0,-9-6-4 16,-7-3 0-16,-4-2 17 0,-4 0-3 0,4-3-3 15,5 2-2-15,3 0 1 0,14 1-3 16,9 3-1-16,36 0 0 0,6-2-2 16,17 8 1-16,16-8-2 0,16 4 0 15,12 4-11-15,9-4-19 0,3 0-16 0,4 0-26 16,3 0-31-16,3 0-14 0,6 0-17 16,3 2-15-16,2-2-20 0,3 2-25 0,8-2-37 15,0 0-41-15,0 0-32 0,0 0-43 16,0 0-722-16,17-10 362 0,-8 3 239 15</inkml:trace>
  <inkml:trace contextRef="#ctx0" brushRef="#br0" timeOffset="111548.5065">23223 16184 83 0,'0'0'140'0,"0"0"-13"0,0 0-17 15,0 0-5-15,0 0-10 0,7-1-20 16,-7 1 3-16,0 0-11 0,0 0-12 16,0 0 3-16,0 0-10 0,0 0-9 0,6-4 1 15,-6 4-5-15,0 0-6 0,0 0 2 16,0 0-9-16,0 0 4 0,0 0-11 16,0 0-6-16,0 0-14 0,0 0-8 0,0 0-10 15,0 0-17-15,0 0-19 0,0 0-16 16,0 0-23-16,0 0-234 0,0 0 113 15,0 0 75-15</inkml:trace>
  <inkml:trace contextRef="#ctx0" brushRef="#br0" timeOffset="120075.2172">20486 17120 29 0,'0'-15'188'0,"0"3"-8"0,-2-1-16 16,0 0-9-16,0 2-8 0,0-2-8 16,-2 0-10-16,2 6-11 0,-2-5-7 15,-3 3-9-15,1 3-10 0,-2 0-10 0,-6 4-6 16,-2 8-7-16,-8 4-3 0,-5 9-8 15,-5 9-4-15,-14 13-4 0,1 8-4 16,7 0 0-16,4 4-12 0,10-4 5 16,7-8-5-16,9-7 0 0,4 3-2 15,6-4 1-15,4 6 2 0,6-9-3 0,7 3-3 16,4-5 0-16,2-3-1 0,5-4-1 16,2-7-1-16,1-4-6 0,-1-4 1 15,0 0-1-15,-1-6-3 0,1 0 0 0,-2-7 0 16,-1-1 2-16,0-5-3 0,-4 0-1 15,3-3 5-15,-7-1 2 0,0 4 7 16,-2 3 13-16,-4-1-4 0,0 1 0 0,-3 5 0 16,-2-3-6-16,2 4-2 0,-4 2-3 15,-6 2 1-15,10 8-5 0,-8 3-3 16,0-3 1-16,2 7-7 0,3-2 4 16,-1 7 0-16,3-5-3 0,1 0 0 0,5-2 1 15,2 0-2-15,2-1-2 0,2-3-2 16,-2-3 1-16,0 0 1 0,1-6-3 15,-4 0 0-15,1-6-1 0,-2 0-1 16,-2-2-1-16,-3 1-3 0,-6-5 0 0,-4 4-2 16,0-6 3-16,-6 1-4 0,-4-1-3 15,-3 1 6-15,-4 4-2 0,0-5 1 16,-2 7-4-16,0-1 2 0,0 2 1 0,2 1 0 16,2-3-2-16,1 4 1 0,0 2-2 15,2-4 0-15,4 5-3 0,1 1 3 16,7 0-3-16,-2-6-3 0,2 6 2 15,0 0-1-15,23-7 0 0,-5 7 3 0,-2-6-1 16,3 4 1-16,0-3 1 0,2 2-3 16,-1 0 0-16,-2 0 4 0,2 3 0 15,-4 0-3-15,1 0 0 0,1 6 1 16,0-3 1-16,0 4 4 0,-4 5 4 0,3-4-8 16,-2 6 2-16,0 3 1 0,-3-2 2 15,4-1-4-15,-2 1 4 0,-4-2 0 0,-1-5-4 16,0 3 4-16,-1-3-2 0,-2 0 4 15,3-7 4-15,-5 5 1 0,4-6-2 16,-8 0 0-16,20-7-3 0,-8-1 1 16,3-4 0-16,0 5-2 0,4-3-3 0,0-1 1 15,-2 2-3-15,-1-1 2 0,2 6-2 16,-1-2-1-16,-2 1-1 0,0 5 2 16,-1 0 0-16,2 1-4 0,-2 5 4 0,0 0 1 15,-3 6-3-15,2-3-18 16,0 2-20-16,-3-1-25 0,0 1-25 0,2-1-27 15,-2 3-29-15,0-6-31 0,1 5-21 16,0-6-24-16,-3-5-502 0,5 1 246 0,1-4 164 16</inkml:trace>
  <inkml:trace contextRef="#ctx0" brushRef="#br0" timeOffset="120819.035">21788 17394 49 0,'-2'-6'156'0,"2"6"-5"16,-6-5-11-16,6 5-6 0,0 0-6 15,-21 13-9-15,12-1-7 0,3 1-8 0,0 2-9 16,2-2-7-16,0 8-7 0,4 1-7 16,4 0-5-16,0 3-4 0,6-2-8 15,3 2 0-15,6-4-6 0,2 0-2 16,3-1-11-16,3-7 2 0,0 1-5 0,1-6-4 16,-3-3-2-16,5-2-5 0,-7-3 0 15,1-3-2-15,-2-2-4 0,0-3-1 16,-1-4-2-16,-4 3-5 0,0-4 2 15,-7 0-3-15,2-1 0 0,-4 1 3 0,-4-1 3 16,-2 5 0-16,-2-3 1 0,-4 5 1 16,0 1-2-16,-5 4 1 0,0 2-2 15,9 0 0-15,-23 8 0 0,11-2 0 16,3 7-2-16,0-4-1 0,3 9-4 0,2-3 3 16,6 0 3-16,0 4-3 0,9-4-1 15,2 4-1-15,2-3-1 0,5-3 0 16,2 0-1-16,4-3-4 0,1-4-3 0,3-1-5 15,2-5-6-15,-1-1-5 0,-1-5 6 16,4-2-2-16,-1-5-1 0,-3-5-1 16,-6 1 4-16,-2-2-1 0,-2-2 4 0,-6 1-5 15,-3-1 4-15,-1 0 6 0,-3 6 3 16,-1-3 8-16,-1 5 5 0,-1 3 2 16,-2 3-1-16,0 1-1 0,-2 2 1 0,0 4 1 15,0 0 0-15,2 25 0 0,-2-10 3 16,2 10-1-16,0 2 0 0,2 1 1 15,2 8-7-15,-1 0 6 0,2 3-3 16,-3 3-1-16,2-8-2 0,-2 1 1 0,0-4-1 16,1-7-2-16,-3 2 8 0,0-9 18 15,0 1 4-15,-2-11-3 0,0-1-5 16,0-6-3-16,0 0-5 0,0 0-1 16,-6-31-4-16,3 14-3 0,6-11-1 15,1-5-5-15,4-1 3 0,1-8-4 0,2 8-1 16,1-8-2-16,6 7 0 0,-4 2-3 15,3 7 2-15,0 4-2 0,-2 2 2 0,-1 7-4 16,2 4 3-16,-4 3 1 0,-2 4 2 16,1 2 0-16,-2 2 1 0,-1 4 1 15,-4 3 1-15,-2 3-1 0,-4-3 0 16,-2 8-1-16,-4-1 0 0,-3-2 0 0,-4 4-2 16,-1-3 1-16,-2-2 0 0,4 2-5 15,-1-8-17-15,2 0-34 0,0-5-33 16,5-4-21-16,8 2-19 0,-6-12-18 15,8 4-12-15,0-9-20 0,4-8-15 0,4-2-467 16,3-8 223-16,0-11 147 0</inkml:trace>
  <inkml:trace contextRef="#ctx0" brushRef="#br0" timeOffset="121817.3398">22813 17256 896 0,'17'-41'-27'15,"-2"9"23"-15,-5 9 16 16,-2 2 5-16,2 8 8 0,-6 5 18 0,2 2 15 16,0 8 4-16,-6-2 8 0,15 13 1 15,-9 1 8-15,1 5-3 0,-1 2 0 0,1 7-7 16,-3 0-1-16,0 8-6 0,0 3-5 15,0 1-5-15,-4-2-2 0,2 2-5 16,-2 0-5-16,-2-5-3 0,2-9-3 16,-2 3-1-16,0-6 8 0,0 0 6 0,0-8 1 15,-2-2-5-15,0-5-7 0,-1-8-4 16,5 0-3-16,0 0-2 0,-8-13-2 16,10 5-5-16,0-5-4 0,2-7 1 0,3 5-2 15,1-4-1-15,2 2-5 0,2-2 1 16,0 5 2-16,0-4-3 0,1 8-7 15,-2-1 7-15,-1 2-1 0,1 4 2 16,1 3-2-16,0 2 4 0,-2 6 0 16,2-2-1-16,-1 5-1 0,0-1-1 0,1 8 1 15,-1-3 0-15,1 0 0 0,0 0-3 16,-2 3 1-16,0-3-1 0,-2-1 1 16,4-3-2-16,0-2 1 0,-1 1-1 15,1 2 0-15,1-8-2 0,0-1 1 0,1-1-3 16,0-1-1-16,0-1-10 0,3-4-3 15,-2 0 2-15,0-5-3 0,-1 1-1 16,0-3 4-16,-2 5-5 0,0-5 7 0,-1 5-3 16,0-3 0-16,-1 3 4 0,-3 1 0 15,1 1-3-15,0 5 5 0,-1-4 0 16,0 4-2-16,-7 1 0 0,14 6 5 0,-8-5-3 16,1 5 4-16,-3 1-2 0,5-1 2 15,-3 2-1-15,-2-3-2 0,2 3-8 16,1-2-9-16,-1 1-20 0,0-1-21 0,1-2-25 15,2 1-3-15,1 1-14 0,0-4-15 16,6-2 7-16,-2 4-7 0,5-8 8 16,0 4 2-16,0-2 13 0,3-4 8 0,-4 5 11 15,2-5 13-15,3-2 12 0,-2 1 19 16,-2-1 16-16,-2-2 19 0,0 1 21 16,-2 3 12-16,-5-1 7 0,-1 0 4 15,0-2 5-15,-5 4-6 0,0-3-3 16,-4 2-4-16,0 6 2 0,0-8-2 0,0 8-5 15,0 0 5-15,-15 3-6 0,15-3-5 16,-15 8 2-16,7-2-5 0,3 4 2 16,-3 0-6-16,0 2 1 0,1-3-5 0,3 2 2 15,-1-1-3-15,1 1-2 0,2-3 3 16,2-1-2-16,2-1-7 0,2 2 8 16,1-2-2-16,2-1-3 0,-1-3-1 0,2-2-3 15,-2 0 4-15,3 0-2 0,-1 2-2 16,-8-2-6-16,16 4 5 0,-10-4-2 15,0 2 1-15,2-2-3 0,-2 6 4 16,6-6-1-16,-4 7 0 0,0-5 0 0,3 2-2 16,-3 4 3-16,3-7-3 0,0 5-1 15,-1-5-1-15,4-1 3 0,0 5-2 16,-2-5-2-16,5-6 3 0,-2 4 1 16,2-5-1-16,-3-7 10 0,2-3 0 0,-2 2 6 15,-1-8 1-15,-2-4-1 0,1 1-4 16,-1-9-4-16,-3-1-1 0,1-4 1 15,0 2-5-15,-1 0 4 0,-2 0 5 0,-2 3-1 16,2 7 7-16,-4 5 1 0,3-2 2 16,0 8-2-16,-3-2-4 0,0 12 1 15,-2-1-1-15,0 8-4 0,0 0 2 0,0 0-2 16,-2 29 2-16,0-14-3 0,2 10-2 16,-2 3 3-16,2 0 0 0,-3 8 1 15,1-1-5-15,2-1 1 0,0 1 0 16,2 5-3-16,5-8-16 0,-1 2-29 0,2-11-35 15,3 2-35-15,4-4-50 0,2-6-520 16,1-1 231-16,8-7 152 0</inkml:trace>
  <inkml:trace contextRef="#ctx0" brushRef="#br0" timeOffset="122318.8818">25268 17333 111 0,'-2'-7'159'0,"-2"-5"-9"0,-3 4-14 0,-3 1-14 15,-3 1-8-15,-1 3-7 0,-6 3-6 16,2-4-7-16,-4 8-9 0,-1-2-9 16,-3 5-9-16,4-1-11 0,0 3 1 0,3 3-5 15,0-3-4-15,6 3-8 0,1-3-2 16,4 2-2-16,2 1-4 0,4-3-7 15,2-3 2-15,4 2-4 0,2-2-1 16,2-6-2-16,2 1-2 0,1 3-2 0,0-8-5 16,1 3 1-16,1 1 6 0,-1-4 3 15,4 2 5-15,-4 0 2 0,-2-2-4 16,4 4 6-16,-6-2 1 0,2 4 5 16,1 2 11-16,-5 4 5 0,5-1 5 0,-2 7 4 15,-3-1 4-15,0 10 8 0,0 4 2 16,0-1 6-16,-1 8 0 0,-3 6 0 15,3-2-14-15,-5 2 2 0,0 2-2 16,2 0 0-16,-4 4-12 0,2-4 1 0,0 0-9 16,-5-2 1-16,0-4-7 0,1-2 1 15,-4-7 2-15,0 0 1 0,-3-5-2 16,-6-3 3-16,-2-3-7 0,-2-4-6 0,-2-5-8 16,-1-1 0-16,1-10-5 0,-3 2-2 15,2-5-15-15,0-6-24 0,1-7-33 16,-1 3-35-16,4-8-33 0,2-4-29 15,4 3-25-15,3-3-18 0,4 1-39 0,5-3-652 16,2 2 301-16,7-1 198 0</inkml:trace>
  <inkml:trace contextRef="#ctx0" brushRef="#br0" timeOffset="123612.0076">25313 17327 118 0,'16'4'143'0,"2"-2"-13"15,-3 4-14-15,1 2-9 0,0-3-6 0,2 9-4 16,-3 1-8-16,0-2-4 0,-2 2-9 16,-3 5-3-16,-2-1-5 0,-1-5-7 0,-5 5-1 15,0-2 9-15,-4-3 3 0,0 0 9 16,-3-3 3-16,1-1 5 0,-2-5-5 16,0 3 5-16,-1-6-3 0,1-2-8 0,6 0-6 15,0 0-10-15,-10-10-4 0,10 3-10 16,2-5-2-16,4-1-8 0,2-1-5 15,5 0-19-15,2-2-20 0,0 2-23 16,3 1-16-16,4 0-16 0,1 0-13 0,1 5-13 16,3-3 2-16,0 7-4 0,1-2-8 15,1 0 3-15,3 1 16 0,0 3 4 16,0-4 7-16,-1 0 11 0,1 4 6 16,-2-3 7-16,-3 3 19 0,-1-2 23 0,-5 0 14 15,-2 0 13-15,-4 3-5 0,-3 1 1 16,0-2 7-16,-8-2 1 0,-4 4 4 15,0 0 1-15,0 0-3 0,0 0 1 16,0 0 1-16,-22 13-5 0,14-7-2 0,4 1-1 16,-5 1-1-16,3 0-6 0,2-1 0 15,-1 5 1-15,3-5-5 0,2 5-1 16,0-4 0-16,0-1-2 0,5 0 1 0,-1-1-2 16,2 1-2-16,5-1 2 0,-3-3-3 15,4 2 2-15,2-2-3 0,-2 3-4 16,1-1 4-16,2 3-1 0,0 4-3 15,-1-4 1-15,4 6-4 0,0-1 5 0,2 0-2 16,-2 1 1-16,1 1 0 0,3-2-3 16,-4 1 7-16,6-7-3 0,-3 1 1 15,-2-2 0-15,0-6 0 0,3 0 1 16,-4-8 1-16,2 0 2 0,1-3-2 0,-3-4 1 16,0-5 2-16,-4 5 3 0,2-6 5 15,-4 2 2-15,3 0 0 0,-7 5 7 16,1 0 2-16,0 0 6 0,-1 5-4 15,-2-3 2-15,0 5 0 0,-2 1-5 0,0 4 2 16,-4 2 4-16,0 0 7 0,3 19 0 16,-3-5 4-16,-3 3 0 0,1 10-1 15,2-1-1-15,-2 4-3 0,0 9-1 0,0 1-6 16,0-3-2-16,0 5-2 0,2 4-4 16,-2-4 0-16,2-2-2 0,2 5-1 15,-2-6-1-15,0-6-6 0,0-5 0 16,0 1-1-16,0-8 0 0,-2-2 1 0,2-11-1 15,-2 4-4-15,-2-10 0 0,4-2-2 16,0 0-2-16,-11-21-1 0,7 5-4 16,2-11-1-16,2-13 1 0,0-6-2 15,6-6-2-15,5-22 1 0,5 6-1 0,0 12-2 16,0 7 0-16,5 7 1 0,3 2-1 16,2 5 2-16,1 1-2 0,0 12 0 0,-2-2 1 15,-1 13 0-15,-1 0 1 0,1 3-1 16,-6 8 1-16,0 0 1 0,-6 6 1 15,1 2-1-15,-6-1 2 0,-5 2 1 16,-4 3 2-16,-5 1-4 0,-4 0 2 0,-3 1 0 16,-6 2 2-16,-1-3-1 0,0-6 0 15,-2 5-3-15,1-5-3 0,6 1-20 16,1-6-26-16,0 2-25 0,6-4-18 0,9 0-14 16,-14-6-5-16,12-2-3 0,2 3 9 15,4-3 9-15,2-4-7 0,3 5 13 16,4 0 6-16,-1-4 15 0,5 0 0 15,3-3 8-15,0 6 9 0,2-4 10 0,1-1 12 16,0 3 10-16,0-1 7 0,3-3 9 16,1-1 11-16,-1-2 1 0,2 0 16 15,-4-2 4-15,2-2 1 0,-3-2 1 16,1-4 5-16,-4 2 9 0,0 3 8 0,-5 1 7 16,-3 6 6-16,1-4-4 0,-6 7-4 15,1 3-3-15,-6 3-6 0,-4 4-5 16,2 2 2-16,0 0-1 0,-24 17 1 15,14 2-4-15,-5-4 1 0,0 6-5 0,2 4 2 16,-1 2 0-16,4-4-2 0,0 4 2 16,0-5-2-16,4 3-1 0,2-4 0 15,2 0 4-15,-1-8-3 0,6 1 4 0,-1-5-4 16,4 3-5-16,2-5-1 0,6-1-3 16,0-5-3-16,0 5-1 0,6-4-7 15,-1 3 4-15,0-2 0 0,2 0 1 16,3 5 4-16,-1 1-1 0,-2 1-4 0,2 0 7 15,-1 3-8-15,2 2-3 0,-2 3 2 16,-1-1-2-16,3 2-1 0,-2 2-10 16,-2-8-34-16,-1 1-53 0,-5-1-50 15,2 0-51-15,-4-6-82 0,-4 1-678 16,-4 1 320-16,-4-4 211 0</inkml:trace>
  <inkml:trace contextRef="#ctx0" brushRef="#br0" timeOffset="123962.6163">23713 18213 97 0,'-30'14'260'16,"26"-1"3"-16,12-5-1 0,15-1-11 15,13-1-18-15,24 0-20 0,37-5-18 16,47-1-21-16,15 0-19 0,15-6-13 0,10-1-15 15,6-6-8-15,52-2-11 0,-2-4-9 16,-49 3 0-16,-2 5-5 0,-9 2 12 16,-7 3-1-16,-10-2-6 0,-11 6 0 15,-10-2-10-15,-32 4 0 0,-6-1 1 0,-15-3-4 16,-20 4 3-16,-11 0-5 0,-14-2-4 16,-7 2-4-16,-4 0-5 0,-3 0-8 15,-4 0-4-15,-4 0-9 0,0-2-6 0,-1 2 1 16,-5 0-5-16,0-4-11 0,-2 4-30 15,-1 0-41-15,0 0-49 0,-1-2-50 16,-1 2-52-16,-3 0-50 0,1 0-57 0,-9 0-847 16,9 0 390-16,-9 0 257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5:42.868"/>
    </inkml:context>
    <inkml:brush xml:id="br0">
      <inkml:brushProperty name="width" value="0.05292" units="cm"/>
      <inkml:brushProperty name="height" value="0.05292" units="cm"/>
      <inkml:brushProperty name="color" value="#FF0000"/>
    </inkml:brush>
  </inkml:definitions>
  <inkml:trace contextRef="#ctx0" brushRef="#br0">19951 6722 53 0,'26'2'110'15,"-10"-4"-5"-15,8 1-1 0,14-3-1 16,13-2 2-16,29-5-4 0,11-1-9 16,17 1-12-16,31-6 3 0,8-1-1 0,7 5-10 15,12-2-2-15,5-1-7 0,-1 3-5 16,-4 0-6-16,-1 1-6 0,-3-1-3 15,-10 0 1-15,-2 1-8 0,-4 3 1 0,-6-1-5 16,-9-1-2-16,-22 3-4 0,-6-1 0 16,-2 0-6-16,-6 2-5 0,-8-2 4 0,-15 3-4 15,-15 1-2-15,-4 0 2 0,-11-1-2 16,-3 1-5-16,-9 1 4 0,0 2-3 16,-8-1-2-16,-2-1-4 0,-6 0-12 0,-3 1-19 15,-7 0-20-15,-2 0-19 0,-2 3-25 16,-17-5-21-16,-4 5-24 0,-6-1-308 15,-7 1 151-15,-11 0 100 0</inkml:trace>
  <inkml:trace contextRef="#ctx0" brushRef="#br0" timeOffset="293.4015">20516 6873 13 0,'55'-1'100'0,"3"-4"-4"0,-1 1 0 15,6 2-11-15,26 0 3 0,3-4-1 16,-1 1-9-16,-3-1 3 0,-12 5-6 16,-10-4-3-16,-1 3-5 0,-3-3-4 15,-3 4-11-15,-4-5 7 0,-13 3-11 0,-1 1 1 16,-9 1-5-16,-2-2-7 0,-6 3 1 15,-2-2-8-15,-1 1 5 0,-5 1-6 16,0-1-19-16,-2 2-20 0,-1-2-35 0,-2 2-29 16,-3-2-46-16,-8 1-283 0,0 0 137 15,0 0 91-15</inkml:trace>
  <inkml:trace contextRef="#ctx0" brushRef="#br0" timeOffset="7806.9393">5044 9792 37 0,'-8'-3'88'0,"-2"0"2"16,4 1-7-16,-2 0-1 0,2 0-4 16,-1 0-4-16,7 2-4 0,-11-2-9 15,11 2 3-15,-8-4 0 0,8 4 1 0,-11-1-12 16,11 1 8-16,0 0-7 0,-8 0 1 15,8 0-5-15,0 0-6 0,-10-3-2 16,10 3 4-16,0 0-4 0,0 0-4 0,0 0-1 16,0 0 2-16,0 0 8 0,0 0 10 15,0 0 1-15,20 8 3 0,6-4 0 0,17 0 0 16,16-1 3-16,29-1 1 16,16-2-4-16,36 3-2 0,16-3-6 0,10-3-5 15,3 1-2-15,-2 4 0 0,-4-2 2 16,-4 3 0-16,-3 0-3 0,-3 1-4 0,-7 2-3 15,-9 0-7-15,-28-3-1 0,-8 3 1 16,-8 0-4-16,-8 1-4 0,-20-1 0 16,-13-2-2-16,-11 0-4 0,-7-2 1 0,-2 2 4 15,-4-3 7-15,-5 1 3 0,-1-1 9 16,-2 2-3-16,-3-3 6 0,-2 2 6 16,-2-1-6-16,-1-1 0 0,2 0-5 0,-6 0-2 15,-2 3-6-15,-6-3 1 0,10 0-5 16,-10 0-6-16,0 0 2 0,11 0-6 15,-11 0-2-15,0 0 0 0,0 0-14 16,0 0-15-16,9 2-25 0,-9-2-32 0,0 0-35 16,0 0-32-16,-9 11-41 0,5-8-20 15,-3 5-35-15,3 1-537 0,-2-4 262 0,-2 3 173 16</inkml:trace>
  <inkml:trace contextRef="#ctx0" brushRef="#br0" timeOffset="8804.0428">5264 11643 64 0,'0'0'72'0,"-6"-2"-8"16,6 2 8-16,0 0-5 0,0 0 2 16,0 0 6-16,0 0-3 0,0 0 4 0,2 12 1 15,-2-12 3-15,10 5 2 0,-2 1-3 16,5-2 7-16,4 3-3 0,8-1-1 16,5 0 2-16,10 1 6 0,11 0-9 0,8 1-1 15,32 1-1-15,7-5-5 0,6 2-4 16,8-1-3-16,4-4-4 0,1-1-5 15,-2 3-3-15,2-3-1 0,-2 2 0 16,-1-2-7-16,-2 1-5 0,-2-1-2 0,-4 3-7 16,-6-3-4-16,-5 1 3 0,-19-1-5 15,-11 0 1-15,-1 2-2 0,-5-2 2 16,-8 0 0-16,-5 0 1 0,-1-2 1 0,-5 2 1 16,-4 0 2-16,-6-1 1 0,-1 1-1 15,-3 0 0-15,-3 0-1 0,-4 0-1 16,0-3-7-16,1 3 1 0,-6 0-4 0,-1 0-1 15,0-1-3-15,-3 1-1 0,1 0-11 16,-1 0-18-16,-10 0-27 0,18 0-31 16,-10 0-44-16,-8 0-32 0,12 1-27 0,-6-1-26 15,-6 0-522-15,14 3 245 0,-14-3 162 16</inkml:trace>
  <inkml:trace contextRef="#ctx0" brushRef="#br0" timeOffset="18991.0088">18878 10263 31 0,'-42'-24'48'0,"5"-1"0"16,4 3-5-16,-1-3 0 0,2-2-4 16,-2 0-2-16,3-4-3 0,-1-1 1 0,0-2 0 15,2 0-1-15,-3-17-5 0,5 4 5 16,9 2-1-16,2-2 1 0,4-2-9 16,5-7-2-16,6-2-2 0,4 0-5 15,13-20 2-15,1-2-6 0,10 1 5 0,10 5-10 16,11-12 1-16,8 8 0 0,9 4 0 15,5 5-1-15,5 4-1 0,5 6 2 16,2 2-2-16,6 4 5 0,7 5-2 0,6 2-1 16,5 7 3-16,12 0 1 0,8 7-1 15,12 4-1-15,5 4 0 0,2 5 2 16,4 7-3-16,0 8 2 0,-2 1-5 0,-11 10 4 16,-3 8-4-16,-11 6 0 0,-26-1-1 15,11 14 1-15,-28 1-1 0,10 16 10 16,-19-3-3-16,-2 21-5 0,-18-6 1 0,2 20 0 15,-18-7 3-15,-7 6-1 0,-6 2-2 16,-8 4 6-16,-6-2-7 0,-8-1 8 16,-4-1-6-16,-10-3 3 0,0-6 7 15,-8-2-14-15,-3-1 5 0,-7-5 0 0,-4-3-6 16,-6-5 9-16,-9-3-4 0,-4-5-3 16,-7-1-1-16,1-8-2 0,-5-2-2 15,3-4-11-15,-2-5-16 0,4-5-36 0,9-9-38 16,5-4-216-16,5-4 107 0,3-3 71 15</inkml:trace>
  <inkml:trace contextRef="#ctx0" brushRef="#br0" timeOffset="43700.0544">5211 14297 55 0,'0'0'104'0,"0"0"-12"15,0 0-5-15,0 0 4 0,0 0-7 0,-9 5-2 16,9-5-3-16,0 0-3 0,-6 2-3 16,6-2-8-16,0 0 0 0,0 0-13 15,0 0-6-15,0 0-2 0,0 0-3 0,32-3-4 16,-12-1-2-16,15-4 0 0,13-4-4 15,27-6 4-15,13-2-7 0,33-14 3 16,11 0-3-16,5-4-5 0,7 3 1 16,-5-2-1-16,1 3-4 0,-7 1 26 0,-6 4-4 15,-4 4-5-15,-26 7-1 0,-4 0-4 16,-10 5-2-16,-19 2-5 0,-13 1-3 0,-9 4-2 16,-6 0 8-16,-7 1 4 0,-1 1 1 15,-3 1-1-15,-5-2 0 0,-2 4-1 16,0-2-3-16,-2 0 5 0,-3 2 4 15,0-2 1-15,-2 1-1 0,-3 1-4 16,2-2 5-16,-1 3-3 0,0-2-7 0,-9 2 0 16,6-1-7-16,-6 1 0 0,0 0-14 15,0 0-12-15,0 0-15 0,-34 3-17 0,21 0-10 16,-4-2-18-16,-2 7-7 0,-1-3-10 16,-6 5-6-16,0-3-11 0,-5 5-2 15,-3 1-3-15,0 1 5 0,-7 5 1 16,-3-2 10-16,-3 2 10 0,-16 7 8 0,-1-1 8 15,-1 2 13-15,-1-2 13 0,1 0 18 16,12-7 18-16,9 2 10 0,6-7 3 0,3-1 11 16,10-2 3-16,2-2-5 0,3 0 9 15,10 0 2-15,6-5 2 0,4-3 9 16,0 0 1-16,38-2-4 0,-8-2 7 0,14-4-4 16,11-2-3-16,28-6-3 0,6 1-1 15,4 0-4-15,4 0 3 0,-4 2 3 16,-2-1-4-16,-4 5-3 0,-19-1 3 0,-13 4-4 15,-9 3-3-15,-3-1-4 0,-9 1-5 16,-3 0 1-16,-3 0-3 0,-1-2-1 16,-6 4-8-16,1 1 6 0,-4 0-11 15,0 1-15-15,-1 1-12 0,1 4-37 0,2-2-39 16,0 1-49-16,6-1-367 0,1 0 175 16,3 0 117-16</inkml:trace>
  <inkml:trace contextRef="#ctx0" brushRef="#br0" timeOffset="44633.012">9656 14153 59 0,'-13'0'106'0,"13"0"0"16,-12 0 3-16,12 0-8 0,-10 0-6 0,10 0 1 16,0 0-11-16,-10 0-5 0,10 0-3 15,0 0 6-15,0 0 6 0,0 0 4 16,47 0 7-16,-5-9 0 0,39-2 1 0,14-6-2 15,38-6 0-15,20 0-5 0,9-1-4 16,10 2-8-16,6 1-4 0,3 1 0 16,7 2-3-16,-2 3-2 0,-9 2-4 0,-7 3-2 15,-12 1-4-15,-9 3-3 0,-40 0-4 16,0 2-5-16,-14-1-3 0,-8 1-2 16,-18 2-5-16,-13 0-2 0,-8 2-6 15,-1 0 1-15,-9 0-4 0,-1 0-3 0,-2 2 0 16,-1-2-1-16,-2 0-4 0,-8 2 4 15,2-2-5-15,-5 0 0 0,1 2-3 16,-4-2 4-16,0 0-1 0,-4 0 1 16,-1 0 2-16,-1 0 3 0,0 0 0 0,-2 0 7 15,-2 0-3-15,-8 0-4 0,18 0-1 0,-10-2 0 16,-8 2-3-16,12 0-7 0,-12 0 0 16,11 0-2-16,-11 0-17 0,10 0-27 15,-10 0-33-15,0 0-39 0,11 0-36 16,-11 0-39-16,9 2-18 0,-9-2-26 0,8 2-16 15,-8-2-533-15,6 1 262 0,-6-1 173 16</inkml:trace>
  <inkml:trace contextRef="#ctx0" brushRef="#br0" timeOffset="47404.0376">22514 13959 140 0,'-12'5'164'0,"3"0"-2"0,1-2 1 15,2 2-7-15,-3-2-5 0,4 0-3 0,1 0-9 16,4-3-10-16,-4 4-9 0,4-4 1 16,0 0 0-16,28 0-2 0,3 1-2 15,14-1-5-15,21 3-8 0,37-3-5 16,16 0-1-16,35 2-6 0,13 1-8 0,11 1-1 15,9 1-10-15,12 1-5 0,45 4-8 16,-54 0-9-16,-2-4 1 0,-10 3-5 16,-11-1-6-16,-13-1-6 0,-13-1-3 0,-36-2 0 15,-10 2-2-15,-25-6-6 0,-13 3-2 16,-12-1-3-16,-9 0-5 16,-2-2 5-16,-5 2-4 0,-5-2-3 0,-4 0-3 15,-2 0-5-15,-8-2-15 0,-4 0-18 0,-3-1-22 16,-3 3-28-16,-11-10-21 0,-3 4-24 15,-12 1-23-15,-4 1-18 0,-8-2-19 16,-5 1-13-16,-11 0-13 0,-10 3-465 0,-20-4 229 16,5 6 152-16</inkml:trace>
  <inkml:trace contextRef="#ctx0" brushRef="#br0" timeOffset="47749.6182">23033 14196 37 0,'-4'3'134'0,"10"1"2"16,4 1-10-16,12-4 0 0,10 1-8 15,12 1-6-15,17-1-9 0,32 4-7 0,9 2-5 16,10 1-5-16,32-2-7 0,3 2-14 16,7-2 4-16,5 5-4 0,-3-1-6 15,-5-1-2-15,-5-1-1 0,-9 3-3 16,-3-5-2-16,-29 1-5 0,-3 0-3 0,-7-4-3 15,-2-1-4-15,-20 1 1 0,-10-2-7 16,-4-1 1-16,-8 2-1 0,-4-3 3 0,-3 0-4 16,-3-3-2-16,-8 2-1 0,-1-1 1 15,-4-2-3-15,-4 4-2 0,0-7-5 16,-3 1-1-16,-1-4 2 0,-2 1-6 16,-3-3-12-16,-2 3-21 0,-1-1-21 0,-1 1-13 15,-1-1-22-15,-1 1-24 0,0 0-22 16,-3 2-21-16,-2-2-18 0,-2 1-361 15,-2 0 177-15,0-1 118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9:25.175"/>
    </inkml:context>
    <inkml:brush xml:id="br0">
      <inkml:brushProperty name="width" value="0.05292" units="cm"/>
      <inkml:brushProperty name="height" value="0.05292" units="cm"/>
      <inkml:brushProperty name="color" value="#FF0000"/>
    </inkml:brush>
  </inkml:definitions>
  <inkml:trace contextRef="#ctx0" brushRef="#br0">1845 5647 6 0,'-4'-19'76'0,"0"1"0"0,0 3-9 0,1 1 1 15,-1 3 1-15,2 1-2 0,-2 1-6 16,2-1 4-16,-2 3-10 0,2 1 5 0,-1 1-14 15,-1-1-3-15,4 6-12 0,0 0 0 16,0 0-4-16,-5 22 2 0,3 3 3 16,2 9 4-16,0 24-3 0,-2 29 7 0,0 14 14 15,0 40 7-15,-4 16 6 0,0 14 7 16,-5 54 18-16,-2 13 14 0,3 14 15 16,3 12-1-16,1 7-4 0,4 10-2 0,4 13 2 15,2 17-1-15,1-7-8 0,-3 5-10 16,-2-6-5-16,2-14-9 0,-4-9-5 15,-9-13-9-15,-2-6-6 0,-2-10 6 16,-5-8-8-16,-2-10-2 0,-1-10-4 0,2-11-5 16,4-40-6-16,-1-3 1 0,2-3 0 15,-3-6-7-15,0-2 0 0,2-7 0 0,2-10-3 16,2-3-2-16,1-11-3 0,4-8 1 16,1-25-1-16,2-7-4 0,3-4 11 15,0-17-3-15,0-15-4 0,2-7-7 16,0-4 0-16,0-9 1 0,0-3-10 0,0-3 3 15,2-4-5-15,-2-6-12 0,0-3-18 16,2-3-18-16,0-7-21 0,-2-2-29 0,0 0-31 16,18-15-33-16,-8 1-40 0,5-3-28 15,2-9-40-15,4-11-618 0,5-1 298 16,6-19 197-16</inkml:trace>
  <inkml:trace contextRef="#ctx0" brushRef="#br0" timeOffset="861.9002">4603 7319 27 0,'-6'2'68'0,"6"-2"-6"15,-7 3-4-15,7-3-7 0,-4 4 0 16,4-4-2-16,0 0-6 0,-6 4-2 15,6-4-3-15,-4 2-6 0,4-2-3 0,0 0-5 16,-5 4-2-16,5-4 0 0,0 0-3 16,0 0-2-16,0 0-3 0,-4 4-1 0,4-4-2 15,0 0-1-15,0 0 3 0,0 0-5 16,0 0-1-16,0 0 3 0,0 0-4 16,0 0 2-16,-2 5-1 0,2-5-2 15,0 0-1-15,0 0 1 0,0 0-2 0,0 0 0 16,0 0 0-16,0 0 0 0,0 0-2 15,0 0 1-15,0 0-4 0,0 0 5 0,0 0-1 16,0 0-2-16,0 6 2 0,0-6-2 16,0 0 0-16,0 0 2 0,0 0-3 15,0 0 4-15,0 0-3 0,0 0 1 16,0 0 3-16,0 0-5 0,0 0 1 0,0 0 1 16,0 0 2-16,0 5-2 0,0-5-1 15,0 0 8-15,0 0-11 0,0 0 3 0,0 0 1 16,0 0-1-16,0 0 0 0,4 5-1 15,-4-5 1-15,0 0-3 0,9 3-2 16,-5-1-7-16,-4-2-10 0,11 4-13 16,-5-2-7-16,3 0-22 0,-1 1-150 0,0 0 72 15,6 0 49-15</inkml:trace>
  <inkml:trace contextRef="#ctx0" brushRef="#br0" timeOffset="15340.655">6699 10020 52 0,'0'0'53'0,"-7"-4"-2"16,5 0-2-16,2 4-3 0,0 0-3 16,-4-4 2-16,4 4-5 0,0 0-4 15,-4-5 5-15,4 5 1 0,0 0 0 16,-4-4 0-16,4 4 0 0,0 0 2 0,0 0-2 15,0 0-2-15,0 0 0 0,-4-4-5 16,4 4 1-16,0 0 4 0,0 0-5 0,0 0-1 16,10-5-7-16,-2 1 6 0,7-2 1 15,2 2 3-15,6-1-1 0,7-1-4 16,6 0 6-16,9 0-7 0,14 0-2 16,27 2 1-16,9-1-1 0,10-1 2 0,2 5-2 15,8-1-4-15,1 2 2 0,26 0-1 16,2 2 0-16,-2-1 4 0,-1 4-3 15,-1 1 9-15,-25-2-5 0,18 5-7 0,-24-2 4 16,-4 1-2-16,-4-1-2 0,-6 1 4 16,-8 1 2-16,-17 1-7 0,-13-3 0 0,-4-1 0 15,-9 2 5-15,-1-2-5 0,-5-1 6 16,-6 1 0-16,0-2 2 0,-5-2-1 16,-1 2 1-16,-8-1 3 0,2-2-3 15,-1 2 3-15,-5-1 0 0,2-1-7 0,-6 2 0 16,2-1 0-16,0-2-4 0,-2 0 0 15,-2 1-4-15,1-1-4 0,-1 2 2 0,-2 1-1 16,-6-3-3-16,13 0 0 0,-13 0 0 16,11 1-4-16,-5-1 2 0,-6 0-2 15,6 1-2-15,-6-1-3 0,0 0 2 16,12 0 0-16,-12 0-5 0,6 3 4 0,-6-3-1 16,0 0-5-16,0 0 3 0,0 0-7 15,10 2-7-15,-10-2-7 0,0 0-9 0,4 1-14 16,-4-1-10-16,0 0-14 0,6 5-15 15,-1-4-21-15,-1 4-12 0,2-4-13 16,1 4-26-16,-7-5-416 0,10 2 193 0,-5 4 128 16</inkml:trace>
  <inkml:trace contextRef="#ctx0" brushRef="#br0" timeOffset="16514.9803">7347 10992 5 0,'-5'-3'125'0,"5"3"-12"15,-6-5-10-15,6 5-6 0,-6-4-16 16,6 4-5-16,-5-4-4 0,5 4-9 0,0 0-7 15,-6-1 1-15,6 1-13 0,0 0-5 16,0 0 4-16,0 0-8 0,0 0-5 16,0 0 0-16,0 0-1 0,-2 11-3 0,2-11 0 15,6 10 5-15,1-7-8 0,-1 1-3 16,5 0 5-16,3 1-3 0,4 0-3 0,2-2 8 16,8 3 0-16,3-2-3 0,9-2 4 15,7-1-5-15,5 1 1 0,7 0-3 16,6-2-2-16,28 0-3 0,3-2-1 15,3-1 2-15,6 4-2 0,6-2-5 0,5 1 5 16,26 0 0-16,0 1-1 0,0-1 3 16,-1 2-6-16,-1 2 1 0,-23 0-3 15,20 4 0-15,-24-3-4 0,-6 7 2 0,-6-7 1 16,-2 4-2-16,-10-1-2 0,-9 2 6 16,-17-3-3-16,-12-2 3 0,-7 1 0 15,-8-2 4-15,-3 0 2 0,-5-2 3 0,-2 2 6 16,-5-2 3-16,1 1 7 0,-6-1 2 15,2-2 5-15,-4 1-1 0,-1 2-1 16,-3-2-4-16,1-1-2 0,0 0 0 0,-3 2-4 16,0-2 0-16,-8 0-4 0,12 0-4 15,-12 0-2-15,8-2-2 0,-8 2-2 16,0 0 0-16,10 0-1 0,-10 0-2 0,0 0-7 16,0 0-1-16,0 0 0 0,11 0-9 15,-11 0-6-15,0 0-7 0,0 0-4 16,0 0-3-16,10 0-7 0,-10 0-3 15,0 0-7-15,0 0 0 0,0 0-2 16,0 0-11-16,0 0-5 0,11 0 3 0,-11 0-14 16,0 0-3-16,0 0-5 0,0 0-2 0,0 0-7 15,0 0-5-15,0 0-8 0,0 0-8 16,0 0-7-16,11 2-263 0,-11-2 129 16,0 0 84-16</inkml:trace>
  <inkml:trace contextRef="#ctx0" brushRef="#br0" timeOffset="17638.9346">6977 11996 36 0,'0'0'45'0,"0"0"-3"0,-12 0-2 0,12 0 0 16,0 0-4-16,-8 1 1 0,8-1-1 15,0 0-1-15,-10 0 1 0,10 0-1 0,0 0 4 16,-11 0-6-16,11 0-2 0,0 0 3 16,-11-1-1-16,11 1-2 0,0 0-1 15,0 0-7-15,-13 0-1 0,13 0 2 16,0 0-3-16,0 0 0 0,0 0-4 0,-10 0 2 15,10 0 4-15,0 0-8 0,0 0-1 16,0 0-1-16,-8 1-3 0,8-1-2 0,0 0 1 16,0 0-3-16,0 0 0 0,-4 4-1 15,4-4 5-15,0 0-2 0,0 0-3 16,0 0 2-16,0 7-4 0,0-7 4 16,0 0 2-16,0 7 0 0,0-7 4 0,0 0-2 15,4 5-1-15,-4-5 5 0,4 4 0 16,-4-4 5-16,6 4-1 0,0 0 9 15,1-3-1-15,1 2-5 0,3 0-4 0,2-1 10 16,5 0-2-16,4 0-1 0,5 2 2 16,5-2-4-16,10 0 4 0,5-2 1 15,10 1 1-15,9 2 5 0,4-3 3 16,29 0 0-16,5 0-2 0,4 0 2 0,4 0-9 16,5 0 2-16,2 0 4 0,26 1-4 15,-3-1 1-15,-23 2 0 0,20 2-3 0,-25 0-3 16,1 1 0-16,-8 1-3 0,-1 0-5 15,-6 2 0-15,-5-3-2 0,-6 3-2 16,-3 0 0-16,-3-1-5 0,-15 0-1 0,-13-1-1 16,-2 0 2-16,-7-2-4 0,-5 2 2 15,1-3 1-15,-10 2 4 0,-3-1-1 16,1-1 2-16,-8-3 4 0,-2 4-3 0,1-2 4 16,-3-1 1-16,-2 2 1 0,0-1 3 15,-2-2 1-15,-4 1-4 0,1 2 4 0,0-3-5 16,0 0-5-16,-3 2 4 0,-8-2-3 15,14 0-6-15,-14 0 2 0,14 1-8 16,-8-1-2-16,-6 0-12 0,12-1-10 0,-3-1-15 16,-3-1-15-16,3 0-24 15,1 0-18-15,1-3-10 0,-1 4-20 0,6-9-11 16,-2 4-20-16,5-6-333 0,6-2 166 0,1-5 110 16</inkml:trace>
  <inkml:trace contextRef="#ctx0" brushRef="#br0" timeOffset="18541.9412">12560 8995 56 0,'-4'-13'122'0,"2"3"-7"16,0-1-10-16,4 1-6 0,0 1-9 0,6-1-6 15,2 3-6-15,8 0 24 0,-2 1-6 16,1 4-4-16,3-1-5 0,0 8-2 16,4 2-7-16,-1 6-3 0,3 8 0 0,-1 9 0 15,-4 11 5-15,3 20-8 0,-14 0 5 16,-8 0-3-16,-4 26-4 0,-10 3-5 0,-12 16-4 16,-8-1 0-16,-10-1-4 0,-1 0-1 15,-1-8-3-15,-1-5-5 0,10-19 4 16,5-8-3-16,2-3-8 0,8-13 2 15,6-7-1-15,6-5-3 0,4-5-4 0,6-2-3 16,8 4-4-16,4-3-2 0,4-2-5 16,12 2-2-16,4-2 2 0,4-3-6 15,4-2 1-15,0-2-2 0,-1-3-4 0,1 0 0 16,-8-5 1-16,-2 1-2 0,-7-4-1 16,-1 1 0-16,-6 0-2 0,-2-2 0 0,-8 4 1 15,-2 5-3-15,-6 0 2 0,-6 3-3 16,-4 1 4-16,-8 4-1 0,2 3-2 15,-6-2 2-15,-1-1 0 0,2-1 0 16,0 2 4-16,1-1 2 0,6 1-1 0,-1 0 2 16,2 1 0-16,7 0-3 0,-1-1 1 15,5 4 1-15,9-2-4 0,1 7 2 0,3 0-2 16,2 4 0-16,5 0-2 0,0 1 1 16,2-4-3-16,0 1 2 0,-1 3-2 15,0-4 2-15,-6-2-1 0,1-2-3 16,-3 1 1-16,-2 0-2 0,-5-4 3 0,-2-2-2 15,-2 3 1-15,-4 0 2 16,-7 1-3-16,-2-2-1 0,-3-1 0 0,-4-2 4 16,-3-2-3-16,-11 1-3 0,4-8 2 0,1-4-10 15,-3 0-7-15,4-4-14 0,3-5-18 0,0-1-23 16,4-1-18-16,1-6-20 0,4-1-33 16,1-1-24-16,2-2-17 0,5-6-15 15,-1 2-495-15,5-4 235 0,4 2 156 16</inkml:trace>
  <inkml:trace contextRef="#ctx0" brushRef="#br0" timeOffset="19949.6589">14776 8663 96 0,'-2'-3'118'0,"2"3"3"16,-2-6-12-16,2 6-5 0,0 0-2 16,0 0 9-16,0 0-3 0,6 15 1 0,-4 1-2 15,0 0-6-15,2 9-6 0,0 6-6 16,1 5-10-16,0 6 4 0,1 10-1 15,2 3-5-15,4 19-6 0,0 1-7 0,4 1-3 16,-1-5-5-16,2 1-4 0,4-6-5 16,-3-13-3-16,-2-7-6 0,3-2-2 15,2-2-3-15,-2-4-5 0,1-2-2 0,-2-8-2 16,-1-1-3-16,0-2 0 0,-2-6-2 16,0 0 0-16,0-4-1 0,-1-1 0 15,2-7-2-15,-2-1-4 0,3-2 1 0,-2-4-1 16,2-6-5-16,1-1 1 0,0-8-1 15,3-5-4-15,-4-5 1 0,0-7 1 16,5-6-5-16,-6-4 2 0,3-5-1 0,0 1 1 16,-4 0 1-16,-1-1-4 0,4 1 3 15,-4 1 0-15,1 2-1 0,0 0-1 0,-4 8 1 16,-1 2-1-16,1 3 0 0,-2 5-2 16,-3 3-3-16,2-2-14 0,-2 8-14 15,0 0-19-15,-1 1-23 0,2 2-20 16,-3 1-28-16,2 1-15 0,-2 4-13 0,0 1-17 15,1 2-385-15,-1 2 188 0,-4 2 124 16</inkml:trace>
  <inkml:trace contextRef="#ctx0" brushRef="#br0" timeOffset="20147.499">15226 9069 81 0,'16'-1'76'0,"3"1"-5"15,0 0-8-15,2 0-12 0,1 1-11 0,2 1-18 16,4 1-22-16,-1-1-23 0,-1 4-107 16,-3 0 44-16,0 2 29 0</inkml:trace>
  <inkml:trace contextRef="#ctx0" brushRef="#br0" timeOffset="20617.4928">15951 9382 35 0,'23'13'73'0,"-2"5"-5"0,-4-2-10 0,-5 4-5 16,2-1-6-16,-6 1-2 0,-2 2-3 16,0 2-10-16,-4-1 2 0,1-2-6 15,-1 0-4-15,-4 0 0 0,2-2-1 0,-3-2-6 16,1 1 2-16,0-4-4 0,2-2 6 16,-2 0 2-16,2-3 6 0,-2 1 0 15,2-4-4-15,2-3-4 0,-2-3-4 0,9 0 3 16,-9 0-6-16,19-14 2 0,-8 6-2 15,5-9-10-15,2 3 5 0,2-8 0 16,2 4-2-16,-3-5 0 0,2 2 2 0,-6 2 6 16,1 2 4-16,-2 3-5 15,-2 1 11-15,-1 2-2 0,-3 0-2 0,1 3-3 16,-5 4 7-16,0 2 2 0,-4 2 0 0,0 0 0 16,0 0 2-16,-6 21-4 0,-1-9 3 15,3 1-5-15,0 0-5 0,2 2 4 16,0 0-8-16,2 2 1 0,2 1 2 15,0-2-1-15,4 3-5 0,3 0-3 0,1 0 0 16,3 1-14-16,1-3-21 0,2 0-21 16,-2-4-19-16,3 1-18 0,-2-4-23 0,4-1-248 15,-1-3 121-15,0-1 80 0</inkml:trace>
  <inkml:trace contextRef="#ctx0" brushRef="#br0" timeOffset="21064.5777">17199 9301 52 0,'5'20'140'0,"-3"6"-7"16,0 5-4-16,0 5-8 0,-2 4-11 15,2 2-16-15,-2 0-3 0,0 0-7 16,0-2-12-16,0 0-6 0,0-6-4 0,0-2-7 15,0 1-7-15,0-5-4 0,-2-1-9 16,2-6-1-16,0 0-3 0,0-3-3 16,0-8-12-16,-2 2-4 0,2-7-3 0,-4-5-11 15,4 0 3-15,-2-17-4 0,2-1-3 16,0-9 1-16,4-11 3 0,2-13 0 16,5-3-3-16,4-18 0 0,1-2 3 15,4 0 5-15,1 8-2 0,0 3 6 0,0 15-3 16,-1 11 4-16,0 3-3 0,2 5-3 15,3 8 3-15,3 2 2 0,1 4-3 16,-1 8-4-16,-1 2 0 0,0 5 3 0,1 5-1 16,-3 2-1-16,-1 6 1 0,-6 2 3 15,-4 6 1-15,-6 2-7 0,-6 2 4 16,-4 2-1-16,-6-2 0 0,-6 3 1 0,-6-3 0 16,-6 0-2-16,1-4-2 0,-3-3 6 15,1 0-12-15,-1-2-11 0,7-3-24 0,2-2-28 16,5-3-35-16,5-3-329 0,2-1 148 15,7-4 97-15</inkml:trace>
  <inkml:trace contextRef="#ctx0" brushRef="#br0" timeOffset="21614.8501">18315 9151 92 0,'-27'21'142'16,"1"2"-1"-16,5 2-5 0,4-1-6 0,-2 6-8 16,2 2-11-16,2 0-11 0,3 4-7 0,1 3-8 15,4-2-7-15,3 1-10 0,4 0-4 16,4 1-8-16,5-3-4 0,0-4-18 16,3-2-22-16,3 0-21 0,2-4-25 15,-2-7-23-15,2-2-16 0,0-4-4 16,-3-5-12-16,2-4-4 0,2-2-4 0,-1-6 6 15,0-2 8-15,0-5 7 0,3-4 15 16,-4 0 18-16,-1-3 18 0,2-1 16 0,-2 0 6 16,-3 0 8-16,4 4 8 0,-4-2 10 15,-2 3 7-15,1 3-2 0,-2-1 3 16,-1 3-4-16,0 2-3 0,1 1 9 0,1 4-8 16,-1 4 1-16,0 4-5 0,-1 1 6 15,-2 7-6-15,-2 1 1 0,-2 2 0 16,2 0-1-16,-4-1-3 0,-2 3 5 0,0-1 1 15,0-2 3-15,0-1-4 0,2-3 12 16,-2-2-1-16,2 0 6 0,0 0 8 16,-2-5-1-16,4 1-4 0,-2-6-4 15,4 2-5-15,-4-2-2 0,0 0-8 0,20-13 0 16,-12 5-5-16,5 0-2 0,-3 1 0 16,3 0 0-16,-2 1-7 0,-1 0 4 0,-2 2-3 15,4 1-3-15,-4 0 3 0,2 3-4 16,1 0 3-16,-3 4-2 0,3 1-2 15,-3 0-4-15,3-2-4 0,-1 5-12 16,-1-2-14-16,0 1-11 0,-1-3-13 0,2 2-14 16,-1-2-20-16,2-3-25 0,-1-1-321 15,3-1 147-15,1-3 97 0</inkml:trace>
  <inkml:trace contextRef="#ctx0" brushRef="#br0" timeOffset="21819.0336">19344 9231 38 0,'17'25'91'16,"-5"4"-5"-16,-1 1-2 0,-2 2-2 15,-1 7-10-15,-2-1-3 0,-2 3-4 0,-2 1 3 16,-2 2-4-16,-2-3-1 0,-2-2 2 16,-2-2-9-16,-4-4 4 0,-4-2-7 0,0-2-9 15,-3-4-7-15,-2 0-11 0,2-8-18 16,-1-2-37-16,2-2-40 0,-1-1-283 15,4-5 120-15,1-3 79 0</inkml:trace>
  <inkml:trace contextRef="#ctx0" brushRef="#br0" timeOffset="22805.5791">20262 9572 25 0,'-8'4'60'0,"8"-4"-8"16,-7 2-1-16,7-2 4 0,0 0-6 0,-6 2-4 15,6-2-2-15,0 0 4 0,-6 2-2 16,6-2 5-16,0 0 2 0,0 0 2 16,0 0-6-16,0 0 5 0,0 0-1 15,0 0-2-15,0 0-3 0,15 7 0 0,-9-4 2 16,2-3-7-16,-1 1-4 0,-7-1 3 16,19 0-3-16,-11 2-4 0,6-2-4 15,-2-2 0-15,2 2-4 0,6-1-3 0,-1 1-2 16,4-5-3-16,2 2 3 0,5 1 2 15,1-2-5-15,12 0 0 0,-1-2 1 16,2 3-2-16,10-3-3 0,-7 0-3 16,-3 0 2-16,1 3-2 0,-5-1-4 0,-5 2-2 15,-3-2 11-15,-2 2-11 0,-7 1-1 16,-2-1 1-16,-2-1 0 0,1 2-5 0,-4 0-2 16,-1-2-11-16,-2 3-13 0,-3 0-15 15,1 4-13-15,-7 0-22 0,-2 1-29 16,-4 1-307-16,-8 0 140 0,-1 3 93 0</inkml:trace>
  <inkml:trace contextRef="#ctx0" brushRef="#br0" timeOffset="23063.9718">20409 9976 67 0,'16'6'114'16,"4"-1"-2"-16,5 1-18 0,5 0 0 0,8 2-4 16,4-1-7-16,3-3-8 0,1 0-3 15,1 0-3-15,1-2-4 0,1-2-7 16,-1 0-8-16,-3-2 0 0,1 0-14 0,-1-2-4 16,-1 0-18-16,-1-4-19 0,-3 1-17 15,-2-4-17-15,-4-3-14 0,-1-3-24 16,-3 1-12-16,-2-6-214 0,-3 1 103 0,-3-3 68 15</inkml:trace>
  <inkml:trace contextRef="#ctx0" brushRef="#br0" timeOffset="23346.8891">21094 9018 83 0,'-8'-8'74'16,"-1"2"-5"-16,5 3-11 0,0 1-2 15,4 2 16-15,0 0 1 0,0 0-1 0,4 21 3 16,7-8-6-16,3 8-1 0,6 6-4 16,5 8 3-16,4 0-7 0,14 17 0 15,-1 2-12-15,-1 1 5 0,-1 0-5 16,-2 0-6-16,-5-1 0 0,-3 2 0 0,-11-8-1 16,-6-6-5-16,-9-2-5 0,-4-1 0 15,-8 3-3-15,-7 2-1 0,-12 13-2 16,-12-2-1-16,-11-7-6 0,-14-3-3 0,-6-4-11 15,-4-3-8-15,2-5-23 0,-4-6-19 16,0-2-25-16,-5-7-28 0,1 0-353 16,10-15 154-16,8 5 101 0</inkml:trace>
  <inkml:trace contextRef="#ctx0" brushRef="#br0" timeOffset="23716.0637">20385 9401 83 0,'0'0'116'0,"0"0"-3"0,-19 15 0 0,-2 0 0 16,-6 8-1-16,-14 5-5 0,-14 14-7 15,-6-1-6-15,0-1-4 0,1-1 0 16,7 2 0-16,13-8-1 0,6-5-1 16,5 0 0-16,3 3-3 0,7-4-5 0,4 1-9 15,4 2 0-15,7-1-5 0,8 3-3 16,7 1-8-16,12 7-3 0,18 11-3 0,9-2-8 16,7-4-2-16,9 0-5 0,0-3-3 15,2-4-2-15,-1-1-7 0,-3-3-8 16,-3-4-13-16,-12-7-20 0,-9-4-28 15,-6-3-26-15,-2-1-23 0,-7-2-31 0,-1 0-22 16,-8-4-456-16,-6 3 206 0,0-2 135 16</inkml:trace>
  <inkml:trace contextRef="#ctx0" brushRef="#br0" timeOffset="29005.7053">6042 13752 33 0,'-8'1'126'16,"8"-1"-13"-16,-15 0-2 0,15 0-8 16,-10 0-11-16,10 0-5 0,-9 3-2 0,9-3-12 15,0 0-2-15,-11 0 3 0,11 0-3 16,0 0-6-16,0 0 2 0,0 0 6 0,0 0-2 16,0 0 3-16,0 0-5 0,15 10 0 15,-6-5-6-15,0 1-4 0,1 0-7 16,2 1 3-16,2 0-1 0,0-1 0 15,5 7-5-15,-2-5-6 0,4 8 0 16,1-3-6-16,3 2-2 0,2 4-1 0,1 0-3 16,1 0-3-16,5 3-5 0,3 0 2 15,-1 3-1-15,0-4-3 0,3 3-1 0,-1-4-3 16,7-2-4-16,-1 3 1 0,3-7-1 16,9-3-3-16,17 3 4 0,14-5 3 15,8-2 3-15,9-4 1 0,8-6 0 0,31 3 2 16,2-7 2-16,7 0 4 0,-3-1 0 15,3 0 3-15,1-1 6 0,-5 3-7 16,0-1-2-16,-5-1-4 0,0 2-2 0,-4 2-4 16,-27 3-2-16,3-1-5 0,-8 2-1 15,4 3-2-15,-8 1-5 0,4 2-6 0,-8-1-5 16,-4 5-3-16,-2 0-5 0,-10 1-5 16,-13-3-4-16,-11 1-4 0,-4 1-2 15,-1-2 0-15,-2 0-8 0,-10 3 0 16,-1-5-4-16,-4 2-1 0,-3-2-5 0,-4 2-1 15,-5-3 1-15,-3 1-3 0,-4-1 0 16,2-4-10-16,-6 4-6 0,1-2-7 16,-2 0-9-16,-2-2-11 0,-3 2-11 0,0 0-9 15,-2-3-9-15,-6 0-10 0,7 1-332 16,-7-1 159-16,0 0 104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6:43.307"/>
    </inkml:context>
    <inkml:brush xml:id="br0">
      <inkml:brushProperty name="width" value="0.05292" units="cm"/>
      <inkml:brushProperty name="height" value="0.05292" units="cm"/>
      <inkml:brushProperty name="color" value="#FF0000"/>
    </inkml:brush>
  </inkml:definitions>
  <inkml:trace contextRef="#ctx0" brushRef="#br0">6767 7466 41 0,'34'3'57'15,"1"0"-2"-15,1-1-5 0,2-4 0 0,11 2 4 16,17-5-7-16,27-1 2 0,10 1-3 15,8-2 4-15,24-1-6 0,1-1 2 16,1 5-4-16,-1-5-5 0,-1 3 7 0,-18 3-4 16,18-3 2-16,-25 2-9 0,0 1 1 15,-6-2-1-15,-7 4-1 0,-6-1-1 16,-17 2-3-16,-15-1 1 0,-10 1 2 0,-1-3 5 16,-3 3-8-16,-7 0 0 0,-2 0 0 15,-2 0-3-15,-4-2 1 0,-1 2-6 16,-5 0-1-16,-1-1 1 0,-1 1 0 0,-4-3 0 15,0 3-3-15,-4 0-4 0,-1 0-5 16,-3 0 5-16,3-1-15 0,-2 1 10 16,-3 0-2-16,0-2 3 0,-8 2-18 0,18 0-24 15,-18 0-34-15,12 0-32 0,-6 2-302 16,-6-2 136-16,16 1 90 0</inkml:trace>
  <inkml:trace contextRef="#ctx0" brushRef="#br0" timeOffset="4835.0615">22724 7472 12 0,'0'0'36'0,"0"0"4"0,0 0-3 15,34 2 7-15,-4-1-4 0,10 2 0 16,17 0-3-16,26 4 1 0,8-3-3 0,4 0-2 15,2 2 2-15,-2-2 2 0,-2 1-8 16,3-1 0-16,-5 0 0 0,-17-4-3 16,-10 2 3-16,-3-1-4 0,-9-1 1 15,-3 0 1-15,-3 2-5 0,-3-2 1 0,-7 0-2 16,-2-2 11-16,-4 2-8 0,-7 0 1 16,1 0-9-16,-6 0 1 0,0 2 3 0,-4-2-3 15,1 0-2-15,-5 0 0 0,3 3 2 16,-2-3-8-16,-3 0-1 0,0 0 2 15,-8 0-7-15,14 0-10 0,-8 1-20 16,-6-1-33-16,6 6-241 0,-6 0 102 0,-2 0 68 16</inkml:trace>
  <inkml:trace contextRef="#ctx0" brushRef="#br0" timeOffset="11839.0019">15758 9510 69 0,'-7'2'73'0,"7"-2"-6"16,-8 1 0-16,8-1-2 0,0 0 4 16,0 0 0-16,22 8 0 0,-4-5-1 0,15-2-3 15,9 3-8-15,15-2 1 0,8-1-9 16,29 4-2-16,1-4-3 0,6 3-6 0,5-2-3 16,2 0 1-16,2-1-9 0,-2 3 3 15,-4 0-3-15,-3 0-3 16,-5-2-3-16,-5 2-1 0,-18-2-3 0,-8-1 2 15,-9 3-5-15,-7-2-1 0,0 0 10 0,-5 0-9 16,-8 0-9-16,-4 0 5 0,0-2 2 16,-9 0-8-16,1 2 8 0,-4-2 3 0,-1 2 6 15,-3-2-3-15,-2 0 1 0,-2 0-3 16,2 0-3-16,-6 1 5 0,2-1-2 16,-1 0-2-16,-9 0-3 0,15 0 1 15,-11 2 1-15,-4-2-2 0,11 0-5 0,-11 0-1 16,0 0-5-16,10 3-14 0,-10-3-14 15,6 1-20-15,-6-1-4 0,9 4-17 0,-4-2-18 16,1 2-19-16,2 0-282 0,0 1 131 16,6 1 88-16</inkml:trace>
  <inkml:trace contextRef="#ctx0" brushRef="#br0" timeOffset="14140.8474">10274 10416 27 0,'4'6'70'0,"4"-2"-4"0,1 2-1 0,6-1 0 16,1 1-2-16,8 0 2 0,8-1-5 15,8 1 8-15,15-3-8 0,10 2 3 16,28-5 0-16,12-2-4 0,8-2 8 0,38-2 0 16,17-1 0-16,12-1-8 0,8-1 7 15,8 1-5-15,8 0 4 0,48 4-4 0,-47 0 0 16,2 3-6-16,-3 1-4 0,-8 4-5 15,-6-1-3-15,-8 3-1 0,-8 2-5 16,-11-3 1-16,-10 3-6 0,-7 1 2 16,-9-1-6-16,-27 0-2 0,-6-2-1 0,-4 1-4 15,-7-2-2-15,-9 1-3 0,-13 0 1 16,-14-1-4-16,-3 0 1 0,-9-2 6 16,-1 1 0-16,-6 1-1 0,-6-2 0 0,-3 0 1 15,-1-1 2-15,-6 0 0 0,-3 1 5 16,-1-2-3-16,0-1-1 0,-4 2-1 15,-1 1-2-15,0-3-3 0,-3 1-4 16,1-1 1-16,-1 0 2 0,-1 2-3 0,0-2 0 16,1 0-3-16,-4 3-8 0,5-3-17 15,-2 1-22-15,1-1-18 0,-2 2-26 0,5 1-29 16,-2-3-19-16,0 1-30 0,-3-1-418 16,0 0 196-16,-8 0 130 0</inkml:trace>
  <inkml:trace contextRef="#ctx0" brushRef="#br0" timeOffset="22811.084">13840 14533 20 0,'-8'-2'85'0,"8"2"-2"16,-10 0-6-16,3-2-4 0,7 2-5 15,-13-2-3-15,13 2-4 0,-14-2-2 0,10 2-3 16,-3-3-3-16,7 3-3 0,-11-2-3 15,5 0-2-15,6 2-9 0,-8-4-3 0,8 4-3 16,-7-2-1-16,7 2-6 0,-8-4 0 16,8 4 3-16,-2-4-9 0,2 4-2 15,0 0 0-15,2-7 1 0,4 3-2 16,3 2-2-16,3-6 4 0,8 2-2 0,8-1 5 16,13-1 10-16,12-1-2 0,31-1 8 15,17 3-12-15,10-5 7 0,29 4-1 0,9 3 0 16,-2 2-5-16,5-2-2 0,1 4 2 15,-3-4-3-15,-1 4-3 0,-1-4 1 16,-5 3-4-16,-3-3 5 0,-27 1 4 16,-3-4 9-16,-4 2 9 0,-7-2 2 0,-4 0 3 15,-6 1 2-15,0-1-4 0,-19 0-3 16,-9 3-2-16,1-1-6 0,-3 2-4 0,0-1 0 16,-3-1-6-16,-2 2-1 0,-7-2-5 15,-3 4 3-15,-1-2-2 0,-9 2-3 16,-3 1 2-16,-1-1 2 0,-4-1 3 15,-6 3 2-15,2-3 2 0,-3 1-6 0,-3 2 3 16,-2-2-4-16,0 2-1 0,-4-2-2 16,2 2-3-16,-6-2-6 0,-6 2-7 15,12-2-5-15,-12 2-7 0,11-2-10 0,-11 2-7 16,6-3-10-16,-6 3-15 0,0 0-4 16,6 0-10-16,-6 0-12 0,0 0-11 15,0 0-7-15,0 0-7 0,0 0-5 0,0 0-2 16,0 0-12-16,0 0-14 0,0 0-283 15,0 0 143-15,0 0 94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7:15.643"/>
    </inkml:context>
    <inkml:brush xml:id="br0">
      <inkml:brushProperty name="width" value="0.05292" units="cm"/>
      <inkml:brushProperty name="height" value="0.05292" units="cm"/>
      <inkml:brushProperty name="color" value="#FF0000"/>
    </inkml:brush>
  </inkml:definitions>
  <inkml:trace contextRef="#ctx0" brushRef="#br0">6670 6275 26 0,'12'4'97'0,"2"-2"0"0,8-2 2 15,3 0-3-15,17-2 2 0,18 0-6 16,29-4-2-16,15 1-4 0,9-1-3 16,28-1-7-16,2-2 2 0,1 1-10 0,0 0-2 15,0 2-1-15,2 0-3 0,-2 0-6 16,-3 0-6-16,-2 5-1 0,-23-4-2 15,-4 4-5-15,-4-4-2 0,-2 4-3 0,-6-1 3 16,-5 2-5-16,-19-3-1 0,-11 2 0 16,-3 0-5-16,-11 1-2 0,-3-3-3 15,-5 0-1-15,-7 3-4 0,-5 0 5 0,-1 0-7 16,-4 0-1-16,-3 0 0 0,-2 0 0 16,-4-2-3-16,1 4-5 0,-4-4 2 15,-2 4-1-15,-1-2 0 0,-1-2-1 0,-1 2-2 16,-9 0-15-16,17 0-21 0,-17 0-22 15,6 2-25-15,-6-2-23 0,-4 7-23 16,-4-1-22-16,-7 1-359 0,-5 1 171 16,-4 3 114-16</inkml:trace>
  <inkml:trace contextRef="#ctx0" brushRef="#br0" timeOffset="296.3264">7753 6573 88 0,'40'-3'104'0,"19"-1"-12"0,34-5-6 0,13 1-2 15,30-2-10-15,1-1-1 0,9 1 0 16,-1-3-3-16,-4 2 3 0,-5 1-2 16,-7-3 6-16,-28 5-2 0,-2-1-1 15,-6 2-3-15,-4-1-1 0,-16 3-5 0,-11 0-6 16,-5-1-5-16,-9 2-2 0,-1 1-8 15,-9 1-3-15,-4-1-4 0,-5 1-4 16,-1-1-1-16,-8 1-5 0,2 1-2 0,-1-2-2 16,-4 3-2-16,-4-2-8 0,-1 1-23 15,2-2-30-15,-4 3-34 0,-2 0-32 16,-8 0-46-16,0 0-324 0,6 3 162 0,-6-3 106 16</inkml:trace>
  <inkml:trace contextRef="#ctx0" brushRef="#br0" timeOffset="11047.921">19873 10274 26 0,'35'5'112'0,"-5"-3"-9"0,15 1-8 0,14 3-2 16,26 4-4-16,8-3-1 0,9 4-4 16,29 0-3-16,2 0-4 0,-1 2-7 15,-1-3-4-15,-2 1-7 0,-23-1-3 16,3-2-7-16,-2 1-1 0,-8-3-2 0,-2 1-4 16,-6-3-7-16,-4 2 0 0,-19-4-7 15,-11 0 2-15,-9-1 0 0,-1-1-9 0,-3 0 1 16,-7 0 0-16,-1 0-4 0,-4-1 1 15,-3 1-5-15,-6 0-1 0,0 0-1 16,-3 0 1-16,-2 0-3 0,0 0 2 16,-4 0-1-16,1-2-8 0,-2 2-1 0,-2 0-12 15,-1 0-22-15,0 0-25 0,2 0-22 16,-12 0-33-16,14-2-345 0,-8 0 155 0,-1-2 103 16</inkml:trace>
  <inkml:trace contextRef="#ctx0" brushRef="#br0" timeOffset="13720.8802">4097 13014 9 0,'0'0'109'0,"0"0"-14"0,0 0-3 16,-4 7-4-16,4-7 4 0,0 0-10 15,0 0-1-15,0 0 5 0,0 0 1 16,6 3-1-16,-6-3-8 0,6 3-1 15,2-2 2-15,-8-1 1 0,12 4 0 0,-2-2-8 16,8 1 7-16,0 0-2 0,12-2-4 16,3-1 4-16,14 0-1 0,11-1 4 0,7-5 2 15,30-1-2-15,5-5 4 0,27-1-1 16,-3-5-4-16,4 0-3 0,-3 2-3 16,0-1 1-16,4 0-4 0,0 4 1 0,0-1-1 15,5 1-1-15,1-1-6 0,-4 3-7 16,-23-1-7-16,-2 5-5 0,-2-1-2 0,-5 0-5 15,-2 1-5-15,-6 0-2 0,-4 1-1 16,-13 0-4-16,-13 2-3 0,-1 1-3 16,-3-2-2-16,-11 2 0 0,-1-1-6 15,-5 2-5-15,-8-1-4 0,-3 1-6 16,-3 2-11-16,-2-3-13 0,-6 1-18 16,1 1-20-16,-3 1-22 0,-2-2-26 0,-4-1-29 15,4 3-9-15,-6 3-15 0,-8-3-22 0,4 2-16 16,-4-2-486-16,0 0 235 0,-34 7 155 15</inkml:trace>
  <inkml:trace contextRef="#ctx0" brushRef="#br0" timeOffset="14094.3938">4917 13543 122 0,'-7'3'121'16,"7"3"5"-16,5-3 5 0,5 1-9 16,4 1-2-16,6-4-3 0,12-1-3 0,5 0-4 15,19-4-4-15,5-2 0 0,26-5-6 16,6-2-4-16,4-2-1 0,24-4-1 16,4-6-1-16,4 2-3 0,5-2-5 15,-3-2-7-15,-2 2-7 0,-4 0-6 0,-5 3-8 16,-23 3-3-16,-1 2-8 0,-5 0-5 15,0 2-1-15,-6 1-7 0,0 3-2 16,-20 1-6-16,-10 3-3 0,-2 0-10 0,-8 1-8 16,-8 0-10-16,-5 1-1 0,-2 0-10 15,-3 2-9-15,-3-2 0 0,-4 4-1 16,0-4-10-16,-4 2-6 0,0 0-7 0,-4 2-13 16,-1 0-7-16,-1 1-16 0,1-3-8 15,-2 1-10-15,-9 2-14 0,8-1-14 16,-8 1-16-16,0 0-353 0,0 0 170 0,0 0 113 15</inkml:trace>
  <inkml:trace contextRef="#ctx0" brushRef="#br0" timeOffset="17447.8498">6510 3834 33 0,'102'-5'143'0,"55"-3"1"15,23 3-3-15,20-2-3 0,61 1-10 0,7-1-3 16,8 7-7-16,3 0-10 0,-2 7-5 16,1-4-6-16,-3 4-5 0,-12 1-6 0,-3 3-7 15,-7 1-4-15,-53-4-9 0,-10 1-2 16,-10-2-6-16,-13 3-8 0,-15-4-2 15,-9 0-5-15,-33-3-6 0,-8 2-4 16,-9-2 2-16,-22-1-7 0,-13-2-1 0,-11 2-2 16,-5 0-7-16,-9-2 4 0,-3 0-1 15,-4 0-2-15,-1 2-2 0,-4-2-10 16,-4 0-21-16,2 0-19 0,-6 2-33 0,-1-2-21 16,-3 0-39-16,-9 0-37 0,0 0-429 15,0 0 202-15,-41-2 132 0</inkml:trace>
  <inkml:trace contextRef="#ctx0" brushRef="#br0" timeOffset="17642.6553">8750 4444 94 0,'69'6'102'0,"18"-3"-3"0,18 0-5 0,8-2 9 16,36 1-16-16,9 0-4 0,1 4-3 15,0-2-4-15,4 2-17 0,-9-1-8 16,-7 1-9-16,-34-1-21 0,-10 0-26 16,-12 0-26-16,-26-3-40 0,-17 0-230 0,-9 0 102 15,-16-2 68-15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18:59.904"/>
    </inkml:context>
    <inkml:brush xml:id="br0">
      <inkml:brushProperty name="width" value="0.05292" units="cm"/>
      <inkml:brushProperty name="height" value="0.05292" units="cm"/>
      <inkml:brushProperty name="color" value="#FF0000"/>
    </inkml:brush>
  </inkml:definitions>
  <inkml:trace contextRef="#ctx0" brushRef="#br0">16795 6035 10 0,'0'0'90'0,"-8"6"-2"0,4-5-10 15,4-1-8-15,-7 6-4 0,3-4-3 0,4-2 0 16,-2 10 8-16,2-7-2 0,2 3 4 16,0 2-2-16,7-3-1 0,1 5-5 15,9 0 8-15,7-1 5 0,10 2-5 0,15 3-1 16,27 1-8-16,6 1-3 0,10 1 3 16,7-4-9-16,26 0 6 0,7-1-2 15,3-3 2-15,1-4 1 0,5 1-5 16,12-4 5-16,11-4-6 0,-2 1 2 0,-3-4-2 15,0-2-1-15,-7 1-5 0,-4 2-1 16,-7 1-2-16,-29 1-5 0,-4-2-4 0,-6 5-4 16,-11-1-2-16,-17-1-2 0,-15 1-8 15,-10 0 1-15,-4 1-2 0,-5 2-5 16,-6-3 3-16,-4 2-4 0,-2-2 0 16,-5 0-4-16,-4 1 2 0,0-1-1 0,-1 0-4 15,-4 2 1-15,-1-2-1 0,-2 0-2 16,-1 0 0-16,-1 0-2 0,-3-2-12 0,-8 2-22 15,9-1-26-15,-9 1-34 0,0-6-30 16,0 6-26-16,-15-4-24 0,4 1-24 16,-3-3-415-16,-6 1 207 0,0-2 137 15</inkml:trace>
  <inkml:trace contextRef="#ctx0" brushRef="#br0" timeOffset="378.4106">18226 6099 106 0,'24'3'132'16,"10"0"-6"-16,12-1-9 0,21-2-2 15,35-2-7-15,6 0-4 0,7-2-3 0,24-1-8 16,1-3-6-16,-3 3-1 0,3-5-5 16,-27 5-1-16,24-1-6 0,-27-1 1 15,-2 1 0-15,-7 0-9 0,-8 1-6 0,-18 3-3 16,-16-1-5-16,-11 1-5 0,-1 1-1 16,-11-2 1-16,-4 3-7 0,0-2 4 15,-9 1 1-15,1 1-4 0,-4 0-4 16,2 0-2-16,-5-2-4 0,-3 2-4 0,2 0 1 15,-4-3-5-15,-2 3-3 0,3-1-9 16,-4 1-30-16,1-2-32 0,-1 2-55 0,-9 0-55 16,14-3-513-16,-5 3 229 0,-9 0 152 15</inkml:trace>
  <inkml:trace contextRef="#ctx0" brushRef="#br0" timeOffset="4103.7135">16922 7006 11 0,'-8'-2'66'0,"8"2"-10"0,0 0 3 16,0 0-1-16,0 0-1 0,0 0-3 0,0 0-3 15,0 0 0-15,0 0 1 16,0 0 4-16,0 0-1 0,0 0 0 0,0 0 9 15,0 0-11-15,31 0 18 0,-17 0-14 16,2-4 3-16,3 3-5 0,9-6-1 0,2 0 4 16,8 0 2-16,1-3-3 0,13-1 1 15,1-3 0-15,3 1-2 0,19-4 0 16,3 0-6-16,-2 2 2 0,0-3-2 16,1 5 1-16,-14 1-3 0,-6 2-2 0,-8 1-1 15,-4 1-4-15,-8 1 1 0,-1 1-2 16,-6 2 0-16,-2 1 0 0,-3-3-1 15,-1 5-4-15,-6-4 3 0,-1 2-2 0,0 0-2 16,-4 2-3-16,1-1 2 0,-2-2-3 16,-2 4-2-16,0-2-3 0,1 1-1 15,-4-1-2-15,1 2-4 0,-2-2 1 0,-6 2-3 16,13-2-3-16,-13 2-3 0,8 0 2 16,-1-2-9-16,-7 2-10 0,8-2-17 0,-8 2-14 15,7-2-16-15,-7 2-20 16,0 0-25-16,10 0-11 0,-10 0-8 0,0 0-9 15,0 0-17-15,0 0-14 0,0 0-372 16,0 0 181-16,0 0 118 0</inkml:trace>
  <inkml:trace contextRef="#ctx0" brushRef="#br0" timeOffset="4448.8709">17474 7029 96 0,'0'0'143'16,"0"0"-6"-16,18-10-9 0,-4 7-2 0,5-3-5 15,5-1-5-15,6-1-12 0,5-1-5 16,3 1-11-16,2 0-5 0,9-3-3 16,-7 1-4-16,1 1-8 0,-1 1-4 15,1 0-1-15,-5 1-9 0,-2 1-4 0,-4 1-2 16,-5-1-5-16,1 2-1 0,-3 0-4 15,-6 0-2-15,0 0-3 0,0 2-4 0,-4 1-1 16,-3-3-3-16,2 4-5 0,-2-2-2 16,-1 0 0-16,-1 1-1 0,-1-2-6 15,-1 3-7-15,1-2-7 0,-9 2-10 16,12-1-11-16,-6-2-14 0,-6 3-12 0,14 0-15 16,-10-2-7-16,-4 2-20 0,10 2-6 15,-10-2-15-15,0 0-15 0,11 4-352 16,-7-2 163-16,-2 2 108 0</inkml:trace>
  <inkml:trace contextRef="#ctx0" brushRef="#br0" timeOffset="12645.7225">21143 886 100 0,'0'-9'220'15,"-3"3"-13"-15,3 2-20 0,0 4-17 0,0-9-21 16,0 9-17-16,0 0-13 0,0 0 4 16,0 0 1-16,7 18-6 0,-5-2-7 15,3 5-5-15,-1 7 1 0,0 8-8 16,-2 6-6-16,-2 3-6 0,2 11-5 0,-2 3-9 16,0-2-6-16,0 2-8 0,0-2-3 15,-2-3-5-15,2-9-6 0,0-5-4 16,0-7-2-16,0-3-9 0,0-7 9 0,0-2-3 15,-2-7-7-15,0-7-5 0,0-3-9 16,2-4-8-16,0 0-8 0,-6-31-6 0,3 10-4 16,3-9-1-16,-2-3 0 0,2-5 3 15,2-4 0-15,1 1-1 0,-1-1 3 16,2 2-1-16,-2-1 3 0,2 4-4 0,0 6 5 16,0 2 2-16,1 6-7 0,-1-1 0 15,2 6 5-15,3 4-1 0,2 3-4 16,5 5 5-16,4 5 2 0,5 5 2 15,7 5 2-15,6 10 2 0,17 17 0 0,-1 3 3 16,1 7 0-16,-1 1-4 0,1 4 6 16,-5-3 1-16,1-4 2 0,-7 0 5 0,-7-12 4 15,-7-5 7-15,-8-4 4 0,-2-8 17 16,-3 1 24-16,-1-1 25 0,-3-6 13 0,-2-5-2 16,-1-4-12-16,0-6-13 0,-2-5-6 15,0-10-11-15,-2-1-4 0,0-9-7 16,-1-5-18-16,-1 1 6 0,-2-3-5 15,2-2-5-15,-2 3-6 0,1 5-3 0,-1 0-11 16,0 3-5-16,0 3-11 0,0 1-25 16,0 4-26-16,0 3-41 0,0 0-34 15,1 3-32-15,1 5-2 0,0 4-15 0,0 3-3 16,4 3-18-16,2 3-4 0,0 3 11 16,0 1 17-16,3 4 20 0,0 2 15 0,-1 2 13 15,-1 2 17-15,1 0 20 0,-3 2 20 16,0 4 18-16,-1 0 14 0,-2 1 13 15,-2 3 15-15,0-2 3 0,-1 3 8 16,2-3 1-16,-1 2 7 0,0-4 1 0,0-2 5 16,0-3 0-16,2 0 0 0,3 0 13 15,1-5 7-15,4-1 4 0,0-5 5 0,0-1 2 16,6-5 1-16,-3-2 9 0,2-5-6 16,2-1 1-16,-1-5 8 0,-2-1-3 15,-5-5-1-15,0 0 3 0,-5 0-4 0,-2-3-8 16,-3 2-7-16,-1 0 0 0,-7 2-7 15,-1 1-3-15,-4 0-9 0,-6 0-6 16,2 7-11-16,-4-2-19 0,2 9-24 0,-1 2-30 16,0 1-27-16,2 5-33 0,3 6-25 15,4-1-24-15,5 4-443 0,3 3 211 16,5-2 140-16</inkml:trace>
  <inkml:trace contextRef="#ctx0" brushRef="#br0" timeOffset="13386.9047">22760 1570 126 0,'8'-8'175'16,"-4"3"-1"-16,-2-1-8 0,1-1-18 0,-6-1-11 16,-1 2-10-16,-2 0-9 15,0 1-16-15,-2 0-8 0,-1 5-11 0,-4 0-8 16,3 2-10-16,-5 3-8 0,2 4-9 16,0 0-16-16,3 4-9 0,2 1-14 0,-2 1-15 15,8-2-2-15,0 1 1 0,4-3 4 16,0 0-3-16,6-5 3 0,2 0 2 15,0-6 0-15,3-2 2 0,4-5 2 16,2-7 8-16,3-5 2 0,-2-4 3 0,0-3 2 16,1-9 4-16,0-4-1 0,-2 0 2 15,-3-3-4-15,0-2-1 0,-4-1-4 0,-1-4 5 16,-5 2-1-16,1 5 14 0,-3 0 17 16,-2 6 13-16,0 6 7 0,0 1-5 15,1 5-7-15,-1 3-9 0,-2 3-8 16,0 7-8-16,0 4 1 0,0 7-6 15,0 0-2-15,-11 22 0 0,7 1-5 0,-1 8 5 16,3 8-2-16,2 6-2 0,2 4-2 16,7 4-2-16,0-2 0 0,11 15-1 15,0-15 0-15,1-9-4 0,2-4 2 0,2-3-3 16,5-5 2-16,-4-8-4 0,1-4 0 16,-3-5 2-16,0-4-2 0,0-3 2 0,-3-4-3 15,0-4 1-15,0-4-8 0,-1-1 5 16,-2-4 0-16,-3 1-4 0,-2-2 2 15,-2 2-2-15,-3-1-2 0,-2 0 0 16,0 3 0-16,-1 1-1 0,-2 0-3 0,-3 2 2 16,0 5-2-16,0 0-1 0,0 0 0 15,-20 16 0-15,12-7 1 0,4 3-6 0,-3 3 2 16,5-4-3-16,2 1-5 0,2-1 0 16,0 1 3-16,5-3 2 0,1-2-4 15,0 2 6-15,6-6-1 0,-2-3-4 16,0 0-2-16,3-3-1 0,2-3 0 15,-2-2-1-15,0 1 4 0,0-3 0 0,-1 0 1 16,2 1 2-16,-2 1 0 0,1-1-1 16,0 0 0-16,0 3 1 0,1 0 2 15,4 1-2-15,1 2 3 0,0 3 4 0,2 4-4 16,1-3 3-16,1 5-1 0,-2 3 1 16,0 0 2-16,-1 0-1 0,-4 3 2 0,0-1 2 15,-4 3 2-15,-3-2 6 0,-3 2 5 16,-1 2 6-16,-3-1 3 0,-6-2 2 15,0 2-1-15,-3 0-1 0,-3 1-7 16,0-4-5-16,1 1-24 0,-1-4-33 0,2 2-42 16,4-1-45-16,0-2-50 0,2-5-534 15,4 3 244-15,-4-6 161 0</inkml:trace>
  <inkml:trace contextRef="#ctx0" brushRef="#br0" timeOffset="13544.0365">24132 1702 150 0,'21'-3'165'0,"2"-2"-3"0,9-4-9 16,4 1-13-16,15 1-13 0,4-2-10 16,6-1-10-16,23 1-16 0,1-3-11 15,-2-1-17-15,-15 5-33 0,-11 1-28 0,-2-1-37 16,-3 1-31-16,-9 1-30 0,-3 0-309 16,-6 1 138-16,-4-1 90 0</inkml:trace>
  <inkml:trace contextRef="#ctx0" brushRef="#br0" timeOffset="13777.6555">25141 1469 50 0,'-6'-6'164'16,"2"4"-3"-16,0-2-6 0,4 4-3 0,-5-6-13 16,5 6-13-16,-4-3-15 0,4 3-9 15,0 0-10-15,0 0-11 0,0 0-2 16,38 9-7-16,-16 1-2 0,0 0 2 16,2 2-2-16,5 6-6 0,-3-1-1 0,0 0-1 15,-4 4 1-15,0 0 2 0,-5-1 9 16,-5 2 9-16,-1 1 0 0,-6-1-6 15,-3-1 1-15,-4 1-6 0,-3 0-5 0,-6 3-6 16,-5-2-9-16,-4 0-2 0,1-2-13 16,1-6-19-16,0 2-34 0,2-6-40 15,3 1-54-15,2 0-26 0,3-4-65 0,1-3-563 16,1-2 260-16,6-3 171 0</inkml:trace>
  <inkml:trace contextRef="#ctx0" brushRef="#br0" timeOffset="14901.7382">26945 1111 101 0,'0'-12'181'0,"-2"4"-15"0,-2-1-13 16,-4 1-18-16,0 3-12 0,-4-3-8 16,-5 4-4-16,-4 2-1 0,-9 4-1 15,-8 5-6-15,-2 5-8 0,-6 1-9 0,3 6-13 16,1 0-4-16,4 5-9 0,8-6-3 16,3 3-8-16,5 0-5 0,3 4-3 0,4-4-3 15,7 2-8-15,4-2 1 0,4-1-4 16,4 3-3-16,4-3-5 0,3-1-4 15,0-2-12-15,-3-2-4 0,4 0-4 16,-1-1-3-16,0-3 3 0,-3 1-1 16,-2-3-2-16,-1 1 4 0,-3-2-5 0,2 0 4 15,-4 3 1-15,0 0 8 0,-2 3 6 16,-4 0 3-16,-1 1 1 0,-3 5-6 0,2-1 2 16,0-2 1-16,2 0 0 0,0-2-2 15,4 1-2-15,2 2 2 0,2 0-2 16,2-4 0-16,7 3 0 0,0-4 0 0,5 0-13 15,6-2-14-15,1-3-15 0,3-3-21 16,-1-1-7-16,2-4-1 0,0-1-8 16,1-3 1-16,0-4 9 0,-1-4 7 0,-1 2 11 15,-3-3 3-15,-2-4 29 0,-2 3 2 16,-2-4 15-16,0 5 20 0,-3-2 15 16,-2 3 6-16,-2 1 9 0,-2 1 0 0,3 1-9 15,-4 1-8-15,-1 3-6 0,0 1-6 16,1 2-2-16,-7 2-3 0,0 0 2 15,12 15-4-15,-8-2-2 0,0 2 1 0,-2 0-1 16,4 3-3-16,-4-1-3 0,0 0 2 16,2-1-2-16,-2-2 2 0,0-2 2 15,0 0 5-15,0-3 5 0,2 0 8 16,-2-3 3-16,4-4-4 0,3 0-3 0,-9-2-3 16,19-4-4-16,-4-2-4 0,0-1-1 15,0-3-4-15,3 1-3 0,0 1 0 16,3 0-7-16,-2 3-1 0,-2-1-5 0,1 3 2 15,0 1 0-15,1 4 0 0,-2 1 0 16,2 3 0-16,-1 5 3 0,4-1-1 16,-1 1 0-16,0 3-1 0,0-3 0 0,-1 0 1 15,0 1 0-15,4-3 1 0,-3-1-1 16,3-2 6-16,-4-2-5 0,4-4 3 0,3-4 1 16,-1-4 2-16,2-1 5 0,-1-6 3 15,-2-5 9-15,0-1-2 0,-1-5 1 16,2-6 1-16,-5-5-2 0,2-1-2 15,-6-4 0-15,-1 0-1 0,-2 7 6 0,-4 2 4 16,-2 2 10-16,1 4 4 0,-3 5-3 16,1 4-9-16,-1 1-5 0,-2 3-7 0,-1 2-4 15,1 6-2-15,-2 2 2 0,-2 4-3 16,0 0 1-16,-6 27 0 0,-1-4-2 16,1 4 1-16,-3 7-3 0,1 3 3 15,-3 7-5-15,1 2 3 0,-1-2-3 16,0-6 3-16,3-4-5 0,2-2 2 0,-3-4-1 15,5-4 1-15,-3-3 2 0,3-3 1 16,2-2 1-16,-2-4 3 0,2-4 0 0,2-3 0 16,0-5-5-16,0 0-1 0,0 0 1 15,6-20-8-15,0 6 4 0,3-1-1 16,0 2 3-16,3-5-8 0,0 2 0 0,4 3-2 16,-2-1 0-16,1 4-2 0,0 0 1 15,0 5-2-15,-1 1 1 0,2 4-2 16,0 4 2-16,-1-1-2 0,0 8 3 0,0 2-2 15,-1 0-2-15,0 2-2 0,-4 2-3 16,-2-2-14-16,1-1-12 0,2-1-21 16,-5 1-19-16,0-3-28 0,1 0-39 0,-1-2-33 15,0-2-28-15,-2-1-37 0,0-1-504 16,1-4 254-16,-5-1 168 0</inkml:trace>
  <inkml:trace contextRef="#ctx0" brushRef="#br0" timeOffset="15039.7739">28123 1507 175 0,'-2'-13'177'0,"2"-1"3"0,0 3-2 0,0 0-8 16,-2 2-21-16,2 2-13 0,-2-1-23 15,4 2-34-15,-2-1-39 0,2 1-36 16,0 3-41-16,5-1-46 0,-2-1-353 0,-5 5 148 16,16-3 98-16</inkml:trace>
  <inkml:trace contextRef="#ctx0" brushRef="#br0" timeOffset="15797.9207">28403 1294 55 0,'4'-3'170'0,"-4"3"-27"15,0 0-7-15,11 0 1 0,-11 0-2 16,6 16-6-16,-2-2 2 0,0 4-10 16,1 9-4-16,2 1-8 0,-1 6-8 15,0 5-13-15,0-1-6 0,-2 1-9 0,0 0-5 16,1-3-10-16,-3-6-3 0,0 1-4 15,1-4-5-15,-3-7-4 0,2 2 2 16,-2-5 10-16,2-2 7 0,-2-4-4 0,0-3-9 16,2-6-2-16,-2-2-6 0,0 0-3 15,8-15-4-15,1 1-7 0,-1-1-1 16,5-4-3-16,0 0-4 0,1 1-1 0,2 4-5 16,-4-3-3-16,0 7-1 0,1 0-1 15,0 1-3-15,0 1 0 0,-1 4 0 16,2 7 0-16,0 0 2 0,-2 3-3 0,3 3 3 15,2 3-5-15,0 1 2 0,1 0 4 16,-2 0-4-16,-1 1 2 0,2 2-3 16,2-4 4-16,0 1 0 0,0-4-5 0,0 0 4 15,0-3 0-15,0-2 1 0,0-1-1 16,0 0-1-16,-1-6 1 0,0 0 0 16,-1-1-4-16,0-2 3 0,-2-2-1 0,-1-1 1 15,0 0 1-15,-4-1 3 0,0 1 2 16,-1-1 0-16,-2 3 0 0,-1-1-1 15,-2-1-2-15,0 2 2 0,-2 1-5 16,-2 3 0-16,0 3-4 0,0 0 3 0,0 0 0 16,0 0-1-16,0 0 0 0,-12 16 1 15,8-5-3-15,4 1 2 0,-3-1 0 16,3 3-2-16,3 0-1 0,3-1 3 0,0 3 0 16,5-5-1-16,-1 3-1 0,3-3-3 15,6-1-3-15,-2-1-4 0,0-3 2 16,4-3-3-16,0-1-3 0,0-2-4 0,3 0 2 15,-3-4 1-15,4-1 3 0,-4-1 3 16,1-4-2-16,-8 3 1 0,3-1 0 16,-4 1 6-16,-2-1-4 0,-1 1 3 0,-2 1 1 15,1 0 0-15,-2 0 2 0,-1 3-5 16,0-1 3-16,0 0-2 0,-2 2-2 16,3 0 5-16,-7 2-1 0,13 2 1 0,-7 2 0 15,3 2-3-15,1-1 4 0,3 5-2 16,2-3 1-16,-3 5-3 0,6-1 4 15,-4-1-3-15,1 3 2 0,0-2 0 16,-2 1-1-16,-3-2 0 0,0 1-2 16,0 1 0-16,-4-1 3 0,0-2 1 0,-4 1-2 15,-4 1 1-15,0-2 3 0,-4-1-6 0,-6 0-25 16,2-1-33-16,0-1-61 0,-7-2-80 16,2-4-511-16,-6-4 243 0,-3-2 161 15</inkml:trace>
  <inkml:trace contextRef="#ctx0" brushRef="#br0" timeOffset="15935.0226">29335 1467 115 0,'0'-12'178'0,"0"5"-6"16,0-3-18-16,-3 5-25 0,1-4-48 16,2 4-56-16,-4-1-66 0,-2 1-236 0,-1 0 94 15,-10 4 62-15</inkml:trace>
  <inkml:trace contextRef="#ctx0" brushRef="#br0" timeOffset="16441.9659">23653 2242 21 0,'0'0'193'15,"-8"-4"-12"-15,8 4-13 0,0 0-1 16,0 0 2-16,14-7 2 0,2 3 0 0,0 0-8 15,6 0-4-15,7 0-8 0,5 1-7 16,10 0-11-16,13 1-8 0,32-1-3 16,14-1-6-16,10 4-11 0,38-2-4 15,9 0-7-15,10 2 3 0,10 0-7 0,17 0-4 16,56 4 8-16,2 2-9 0,-5 3-4 16,-46-5 7-16,46 4-7 0,-6 5-3 0,1-1 2 15,-3 0-13-15,-50 0-5 0,1 0-1 16,0 1-6-16,-3-1-7 0,2-1-4 15,0 3-9-15,-6-1-1 0,-7-1 0 16,-9 1-9-16,-7-2 2 0,-13 2-5 0,-8-1-2 16,-13-1 5-16,-30 0-10 0,-6 1 1 15,-10-5-1-15,-19 1-2 0,-13-2-3 0,-11 0-1 16,-2-2-20-16,-9 1-20 0,-1-1-24 16,-7-2-35-16,-2-1-57 0,-2 4-65 15,-4-4-69-15,-5 0-850 0,-5-1 385 16,-3 0 254-16</inkml:trace>
  <inkml:trace contextRef="#ctx0" brushRef="#br0" timeOffset="51632.075">14497 9189 55 0,'-9'3'58'16,"9"-3"2"-16,0 0 1 0,0 0 2 0,0 0 0 16,0 0-5-16,0 0-1 0,34-9-7 15,-9 4-3-15,5 1-7 0,11-2 4 0,11-1-4 16,5 1-5-16,2-3 2 0,24 0-6 15,4-4-2-15,-1 1 0 0,7-1 0 16,0-4-3-16,2 4 1 0,2-2 0 16,-2 2-4-16,-2 0-3 0,-2 1-1 0,-7 3 2 15,-3-3-2-15,-16 5-8 0,-14-1 5 16,-7 2-4-16,-3 0 1 0,-7 3-4 16,-4-1 0-16,-1 0 1 0,-4 0-4 0,-6 0 0 15,1 2 2-15,-2 1 5 0,-4-1-1 16,0 0 2-16,-3 2-3 0,-1-2 4 15,-1 0-4-15,-3 2-6 0,-6 0-6 0,0 0-11 16,0 0-19-16,0 0-19 0,0 0-22 16,-17 9-16-16,4-5-251 0,-3 2 115 15,-4 2 77-15</inkml:trace>
  <inkml:trace contextRef="#ctx0" brushRef="#br0" timeOffset="51896.9095">15921 9082 62 0,'53'-7'65'0,"-7"3"-5"15,-8-1-2-15,-3 1-3 0,-5-2-4 0,-2 4-4 16,-2-1-2-16,-3 1-7 0,-1 0-1 15,-4-1-4-15,0 0-6 0,-4 3-1 16,-1-3-2-16,0 2-3 0,0-1-2 0,-3 0 2 16,-2 2-18-16,4 0-19 0,-4-2-22 15,-8 2-25-15,14 0-133 0,-14 0 67 16,13 0 44-16</inkml:trace>
  <inkml:trace contextRef="#ctx0" brushRef="#br0" timeOffset="90112.2364">12154 10830 54 0,'12'-10'52'0,"10"-2"3"0,11-3-2 0,11-6-2 15,31-8 0-15,28-11-1 0,16 3 2 16,12-7 1-16,13 2-3 0,3-4-5 16,-2 0 0-16,-5 5-4 0,-7-3 0 0,-4 8-5 15,-12 1 2-15,-30 9-6 0,-10 1 1 16,-21 7-5-16,-11 5 11 0,-12 2 22 0,-5 0-3 16,-8 1-8-16,-2 3-10 0,-8-1 0 15,-3 2-9-15,-7 4-4 0,0 2-2 16,-19-2-20-16,-1 6-11 0,-13 6-7 15,-16 1-13-15,-25 10-9 0,-13 2-6 16,-23 9-3-16,-10 6 1 0,-3 1-1 0,-4 1 0 16,0 3 4-16,-3 2 5 0,1 0 4 0,2 1 1 15,3-1 5-15,1-1 4 0,8-4 4 16,10-2 7-16,26-8 8 0,11-5 4 16,18-4-1-16,14-5 6 0,9-5 12 15,7 1 9-15,14-5 11 0,8-1-9 0,7-2 11 16,12-3-2-16,13-2-1 0,21-6 5 15,27-1-3-15,15-10-2 0,33-3-2 16,5-3-8-16,7-3 8 0,0-1-6 16,0 0 1-16,-5 0 4 0,-7 0-1 0,-5-1-1 15,-12 4 0-15,-22 3 1 0,-4 0 1 16,-6-1-9-16,-9 4 3 0,-13 2 1 16,-15 3 1-16,-7 3 5 0,-5 0 2 0,-6 1 1 15,-2 3-6-15,-1-2-3 0,-5 3-3 16,-2-2-3-16,-1 2 0 0,-2 1-8 15,1-1-18-15,-3 2-31 0,-1 0-43 16,1 1-63-16,2 0-403 0,1 0 185 0,2-3 121 16</inkml:trace>
  <inkml:trace contextRef="#ctx0" brushRef="#br0" timeOffset="103745.6041">22172 12447 19 0,'0'0'194'0,"0"0"-4"0,14 2-8 15,7-4-6-15,9-2-11 0,14 0-10 0,21-1-12 16,30-5-7-16,8 1-9 0,28 2-4 15,7-4-11-15,3 4-2 0,0 1-9 16,-4 0-11-16,-23 3-5 0,-1 0-6 16,-4 0-6-16,-2 0-1 0,-6 2-8 0,-4 1-4 15,-6-1-2-15,-16-1-6 0,-14-1-1 16,-2 3-5-16,-10-1-6 0,-2 1-2 16,-5-2-6-16,-8 2-4 0,-3-3 1 0,-5 3-2 15,-1 0-2-15,-4-1-5 0,0 1 0 16,-1 0-3-16,-6 0 0 0,1 0-11 15,-2 0-16-15,-1 0-26 0,1-2-36 0,-2 2-51 16,2-3-49-16,-3 0-57 0,-2 0-560 16,1-1 268-16,-2-2 177 0</inkml:trace>
  <inkml:trace contextRef="#ctx0" brushRef="#br0" timeOffset="104958.9021">5638 13334 46 0,'0'0'84'0,"0"0"1"0,0 0-4 0,42-7 6 15,-20 1-6-15,5-3-7 0,7-5-1 16,11-2 4-16,3-2-14 0,22-9-1 15,-2-1-6-15,0-1 4 0,-1 2-7 16,-5 1-5-16,-11 5-6 0,-11 2-5 0,-6 4-2 16,-3 1 2-16,-5 3 4 0,-3 1 5 15,-4 1 2-15,-2 2 6 0,-2 1 1 16,0 0-7-16,-5 0-2 0,0 3-5 16,0-1-7-16,-4 2-5 0,-6 2-4 0,0 0-21 15,10 3-25-15,-10-3-31 0,2 11-28 16,-2-5-32-16,5-2-360 0,1 5 160 0,2-2 106 15</inkml:trace>
  <inkml:trace contextRef="#ctx0" brushRef="#br0" timeOffset="105759.74">11756 12912 2 0,'-11'0'164'0,"2"0"-13"0,9 0-15 0,-14 0-8 16,14 0 2-16,-5 6-2 0,5-6-7 16,11 9-4-16,3-2-4 0,8-2-4 15,6 2 0-15,9 0-7 0,15 1-1 16,5 0-5-16,6-2-2 0,26 2-3 0,6-1-3 15,5 0-6-15,1-1-7 0,0 0-6 16,2 0-6-16,-4 0-4 0,-8 0-7 0,-17-3-4 16,-15-1-4-16,0 2-7 0,-14 0-3 15,-3-3 0-15,-6 1-7 0,-6 0-2 16,-1 0 2-16,-5 0 1 0,-3-2 3 16,0 2 2-16,-4 0-5 0,-2-2 4 0,0 0-2 15,-3 2-4-15,2-2-2 0,-4 0-1 16,-2 2-5-16,3-2 0 0,-11 0-7 15,15 1-1-15,-7-1-15 0,-8 0-18 0,13 0-24 16,-13 0-32-16,12 0-28 0,-12 0-36 16,16 3-28-16,-8-3-31 0,0-3-543 15,3 3 253-15,0-1 167 0</inkml:trace>
  <inkml:trace contextRef="#ctx0" brushRef="#br0" timeOffset="107715.8661">17434 12255 136 0,'0'0'182'15,"4"13"-10"-15,8-3-5 0,4 1-1 16,6 4-9-16,7 2-2 0,13 3-11 0,22 10-3 16,3 1-8-16,6-5-9 0,5 3-9 15,2-1-9-15,5-1-10 0,1 0-10 0,1-2-8 16,-4 0-8-16,-2-3-8 0,-9-3-8 16,-15-4-6-16,-11-2-18 0,-12-3-22 15,-5 0-25-15,-3-5-21 0,-3 3-23 16,-6-5-34-16,-6 1-42 0,-3-5-31 0,-8 1-483 15,0 0 221-15,-2-12 146 0</inkml:trace>
  <inkml:trace contextRef="#ctx0" brushRef="#br0" timeOffset="107933.6672">18488 12476 44 0,'-12'-19'80'0,"2"5"14"0,5 3 7 16,-2 3-2-16,5 0-10 0,0 3-4 16,2 5 4-16,7-6-1 0,0 4 2 0,-7 2-4 15,26 8 5-15,-4 2-17 0,3 1 7 16,7 4-1-16,6 6 6 0,0 4-8 15,-1 3 4-15,-6 3-1 0,-3 0 3 16,-6 0-2-16,-4-2 7 0,-8 0 0 0,-6-1-3 16,-6-1-3-16,-6 4-7 0,-7 0-6 15,-6-5-9-15,-6 4-5 0,1-7-5 16,-2 0-6-16,-1-4-16 0,1-2-21 16,5-4-35-16,4 0-53 0,4-2-68 0,0-6-618 15,9-3 260-15,6-2 172 0</inkml:trace>
  <inkml:trace contextRef="#ctx0" brushRef="#br0" timeOffset="110203.0856">19657 12453 69 0,'-4'-8'222'0,"2"2"-27"15,2 6-16-15,0 0-15 0,0 0-15 16,0 0-9-16,29 14-14 0,-9 1-14 16,4 4-13-16,6 8-4 0,0 3-9 0,1 1-8 15,10 16-7-15,-9-7-6 0,-7-4-7 16,-2 3-4-16,-4-5-3 0,-4-2-6 16,-4-1 4-16,-5-7 9 0,-2 1 9 0,-2-5 10 15,-6-4 3-15,0-1-1 0,-2-3 2 16,-5-5 1-16,3-2-8 0,-3-5-6 0,2-2-1 15,1-4-10-15,2-5-11 0,2-3-4 16,2-5-4-16,6-2-3 0,6-2-8 16,5-3-2-16,2 1-4 0,4 0-5 15,1 3-6-15,2 2 0 0,-2 4-1 0,-1 7-5 16,3 0-2-16,-4 5 1 0,4 1-3 16,-3 3-1-16,0 1 0 0,0 3 5 15,3 2-6-15,1-1-1 0,-2 1 0 16,0-3 2-16,-1 3 0 0,-1-1-2 0,0-5-1 15,0 0 2-15,-3 0 0 0,0-5 2 16,-1 2-2-16,-2-3 4 0,0-5-3 16,-3 1 1-16,-1-1-1 0,-4-1-1 0,-1 1 1 15,-4-1-1-15,-2 1 0 0,-2 1 1 16,-4 3-2-16,-3 1 1 0,-2 3-2 16,-1 0 2-16,-5 7 3 0,-1 2-4 0,0 5 0 15,0 5 1-15,2 1 1 0,3 2-1 16,5 2-1-16,1 1 2 0,5 0 0 0,4-3 2 15,5 2 0-15,3-1 1 0,7-2-1 16,1-1 2-16,4-4 0 0,2-4-3 16,1-3 2-16,5-3 0 0,0-6 0 15,3-4-2-15,3-7 1 0,2-5 0 0,1-6-1 16,-3-6 0-16,8-15-1 0,1-4-2 16,-9-3 3-16,-5-3-2 0,-7 9-2 15,-6 5 2-15,-2 0 1 0,-6 4 0 0,0 6 4 16,-1 2 8-16,-3 8 0 0,-2-1-3 15,1 6-1-15,-1 4 0 0,-2 5 0 16,-4 6 1-16,2 2 0 0,0 0-1 0,-17 25 1 16,6-6-2-16,1 6 0 0,2 6-2 15,0 3 0-15,2 4-5 0,2-2-14 16,2 4-21-16,6-3-24 0,2 2-23 0,4-3-22 16,6 4-9-16,5-5-18 0,7-4-14 15,2-3-3-15,-1-7 1 0,7-7 3 16,2-2 13-16,2-4 16 0,1-4 11 0,-5-4 18 15,4-4 18-15,-5-2 19 0,0-3 15 16,-8-1 29-16,-4 1 24 0,-1-3 12 0,-8-3 4 16,-5 2 8-16,-5-1 4 0,-1 3 5 15,-8 2 2-15,-4-1 0 0,-1 2 1 16,-2 2 1-16,-6 5-5 0,-1 1-8 16,5 3-2-16,-4 3-4 0,4 1-4 15,0 3-4-15,2 1-2 0,2 1-3 16,2 0-3-16,-1 1-1 0,7-1 1 0,2-4-5 15,2 4-1-15,4-5 0 0,5 2-1 0,1-4-2 16,2-1-2-16,2 1-1 0,1-4-2 16,-2 0 2-16,2 1-3 0,-3-2 0 15,0 3-3-15,-4-2 2 0,2-1 0 16,-1 2-3-16,-2 2 0 0,1 0 2 0,3 1-3 16,-1 3 2-16,4-2 1 0,-2 0 0 0,4 1 1 15,-2-1-3-15,5 0 1 0,1-3-2 16,2 1 1-16,6-4-2 0,0-1 1 15,-3-5-1-15,9-6-1 0,-4-3 2 16,1-2-2-16,0-10 2 0,1-3 0 0,-4-5-2 16,-6-2-2-16,2-4 4 0,-2 0-3 15,-5 1 2-15,-1-1 3 0,-4 7 4 16,-2 6 7-16,-2 3 8 0,-1 4-4 0,0 0-5 16,-3 10-1-16,0 2 2 0,-3 7 5 15,-3 2-1-15,6 13 2 0,-6 1-2 16,2 9-1-16,-2 8-1 0,-2 7 2 15,2 1-3-15,0 4 1 0,0-1-2 0,-2-1 1 16,2 1-2-16,0-7-3 0,0-4 6 16,-2-3-4-16,2-1 5 0,-2-6 9 15,4-5 5-15,-4-2-5 0,4-4-4 16,-2-9-3-16,2 1-1 0,-2-2-4 0,8-11-1 16,2 0 1-16,4-5-5 0,-2 1 0 15,5-2-2-15,2 2-1 0,-2-3-1 0,2 4-2 16,0 0 0-16,-1 6-1 0,-4 0 0 15,3 5-1-15,-4 3 1 0,2 0 1 16,-3 3-2-16,2 3 2 0,2 4 3 16,-6-1 2-16,5 3-5 0,-2 3 0 0,4-2 3 15,-3 1-5-15,4-3 0 0,-2 3-3 16,4-5-3-16,1-2-3 0,2 2-2 0,-2-6 0 16,-4-3-3-16,4 0 0 0,0-3 0 15,-1-1 2-15,-2-4 0 0,0 0 2 16,-2 1 0-16,-3-3 0 0,0 1 2 15,-3 1 1-15,-3 2-2 0,-1-1 1 0,0 3 1 16,-4 1 0-16,-2 3-1 0,0 0 3 16,0 0-1-16,0 0 1 0,2 13-2 15,-2-7 3-15,2 1 0 0,-2 0 2 0,2 3-2 16,6 0 1-16,-4-3 0 0,4 1 2 16,0-2 1-16,3 1 0 0,0-3-1 15,-1 0 3-15,1-3-3 0,-3-1 3 0,3-4 0 16,-2 1-2-16,-3-3-1 0,-2-1 1 15,-2-3 2-15,-2-1-3 0,-2-1 0 16,0-1 3-16,-2-3-2 0,-3 3-1 0,1 0 0 16,1 0 1-16,1 2 0 0,2 3 0 15,-2-3-2-15,4 3-3 0,-2 0 0 16,4 2-1-16,0 0 3 0,4 5 0 0,1-3-2 16,2 4-3-16,-9 0 1 0,18 1 2 15,-10 3-2-15,4 0 3 0,-2 4 3 16,-2 0-1-16,3 0-2 0,-1 4 0 0,-1-2 0 15,2 2-1-15,-3-2-1 0,0 1 3 16,0-2-1-16,2-2 1 0,-4 2-2 16,2-4 3-16,1 0-2 0,1-1 0 15,1 0 0-15,2-2-1 0,-3-2-3 0,5 0 2 16,-2-2 0-16,-1 0 1 0,1 0 0 16,2-2 0-16,-2 3 1 0,-3-3-2 0,1 2 1 15,-2 0 0-15,-1 1 0 0,0 1 1 16,-8 0 0-16,15 3 3 0,-6 1-2 15,-3-1 2-15,0 1 1 0,3 0 2 0,-1 4 7 16,3-4-1-16,-1 1 1 0,3-1 1 16,1 2 0-16,4-5 0 0,3 2 3 15,-2-3-7-15,4-3 1 0,5 2 0 0,-5-5-1 16,2-2-1-16,-2-1-2 0,1-1 0 16,-3 1 1-16,-4 1 2 0,-2 0-1 15,-3-3 2-15,-1 2-2 0,-4-1 0 16,-1 3 0-16,-2 1-1 0,-2 0-2 0,2 2-2 15,0-1-1-15,-4 5 1 0,10-3 1 16,-10 3 1-16,0 0-1 0,16 11 7 0,-8-6-6 16,3 4 0-16,2 2 0 0,-2-3-1 15,1 3-1-15,-4-1 1 0,4 4 1 16,-6-3-1-16,-2 1 3 0,0-1-2 16,-2 1 0-16,-4-1-1 0,0-2-13 0,-4 1-29 15,0-2-43-15,-6 1-58 0,0-3-62 16,-5-3-560-16,-6-3 260 0,0-1 171 0</inkml:trace>
  <inkml:trace contextRef="#ctx0" brushRef="#br0" timeOffset="110346.0961">22665 12397 158 0,'-8'-3'158'0,"8"3"-14"0,0 0-18 16,0 0-36-16,20 6-52 0,-3-1-69 15,5 1-202-15,5-2 80 0,2 2 52 16</inkml:trace>
  <inkml:trace contextRef="#ctx0" brushRef="#br0" timeOffset="111172.2744">23780 12166 85 0,'4'-2'196'0,"0"2"-4"15,-4 0 2-15,12 8-7 0,-8 7-4 0,0 0-16 16,0 7-3-16,0 5-7 0,3 9-5 16,-3 4-18-16,-2 4-1 0,0 9-14 15,-2 2-11-15,0 0-12 0,-2 0-6 16,0-5-7-16,0-6-9 0,2-2-11 0,-2-3-3 16,2-9-7-16,-3-2-5 0,3-5-2 15,0-2-5-15,5-5 0 0,1-4-7 16,4-2-1-16,2-4-5 0,0-4-4 0,2 0-3 15,4-4 0-15,1-2-3 0,-2 0-3 16,2-2-4-16,-1 2-2 0,0-1 1 16,-2-1-2-16,-3 2-1 0,2 3-7 15,-2-4 4-15,-5 4 0 0,3 1-2 0,0 4 3 16,-1-1-3-16,-2 3 2 0,3 2-3 16,2-1 3-16,-3 3-1 0,3 1-1 15,-3 1 1-15,4-4-1 0,0 3 0 0,-2-2-1 16,4-1 4-16,1-2-5 0,2 0 0 15,-2-3-2-15,1-3-2 0,2 0-4 0,-1-3-4 16,2 0-2-16,-2-3 0 0,3 0 2 16,-4 1-1-16,-1 0 3 0,-2 1-1 15,-2-1 1-15,-3 4 1 0,1-4-1 16,0 4-1-16,-3 0 0 0,0-1-1 0,-8 2 3 16,11 3 3-16,-2 1-3 0,-3 2 2 15,2 0-2-15,3 2 4 0,1-1-1 16,4 0 2-16,-4 1 1 0,4 0-2 15,4-2-1-15,-1-3-5 0,2 2-8 0,0-5-1 16,1-2-4-16,-2-2-3 0,2-2 6 16,1-4-2-16,-3-1 5 0,-2-3 1 0,-1 0 4 15,-4 1 2-15,0 0 0 0,-5 2 4 16,0-2 5-16,1 3 3 0,-5 2-1 16,-1 2 7-16,-3 5 4 0,0 1 6 15,0 0 6-15,-7 17 7 0,3-3 1 0,-1 2 2 16,-1 4-1-16,2 5 2 0,-2 1-2 15,1 2-2-15,-1 3-4 0,2 2-2 0,-2-3-2 16,1-3-2-16,3-2-3 16,-3 0 1-16,1-6-1 0,2-5 11 0,0 4 17 15,0-9-8-15,0-3-5 0,4-3-1 16,-2-3-2-16,0 0-4 0,8-15-3 0,1 0-7 16,4-4 2-16,4-4-3 0,-3-5-1 15,6 1-3-15,-2 0-2 0,2 1-2 16,3 3 1-16,-2 0-5 0,-4 6 0 15,1 2 1-15,-4 4-4 0,0 3 3 16,0 4 3-16,-6 2-1 0,3 4 2 0,-7 2-2 16,0 1 2-16,-4 3-2 0,-2 1 1 15,-7 3-3-15,1 0 0 0,-7-2-10 0,-2 2-27 16,-1-3-48-16,0-1-63 0,-1-2-85 16,-2-5-789-16,-4-2 346 0,-1-9 229 15</inkml:trace>
  <inkml:trace contextRef="#ctx0" brushRef="#br0" timeOffset="111296.6938">24606 12514 3 0,'-6'-14'191'0,"-1"3"0"15,2 1-1-15,-1 3-16 0,4 1-17 16,-2 0-32-16,2 1-65 0,2 5-83 16,-6-6-341-16,2 0 124 0,-1 2 82 0</inkml:trace>
  <inkml:trace contextRef="#ctx0" brushRef="#br0" timeOffset="123829.8147">19278 16874 94 0,'-8'6'202'16,"1"0"-12"-16,1 0-17 0,-1 1-15 15,3 0-15-15,0-5-12 0,0 2-10 16,4-4-11-16,0 0 9 0,0 0 0 0,0 0 1 15,21-19-3-15,0-1-6 0,5-10-8 16,12-20-8-16,-3-6-7 0,6-1-7 16,1 0-11-16,-4-4-6 0,-2-2-7 0,-4 7-7 15,1 3-3-15,-13 11-7 0,-3 14 4 16,-6 1 6-16,-1 8-4 0,-3 4 0 16,-3 2-6-16,-2 7-4 0,0 3 1 0,-2 3 0 15,0 0-7-15,-2 18-3 0,0-5-2 16,0 6-2-16,2 0-3 0,4 2-2 15,6 2-2-15,-2 2 1 0,6-7-2 16,0 2-2-16,6-3 1 0,3-4-1 0,2-5-5 16,0-4 1-16,7-4-1 0,-2-1-2 15,5-7 2-15,2-4-1 0,-3-4-1 0,-2 2-3 16,-5-3 0-16,-6 1 0 0,-2 3-1 16,-1 0-1-16,-6 3 4 0,0 2-1 15,1-3-3-15,-4 6 1 0,1-4 1 16,-1 5-4-16,1 1 2 0,3 1-1 0,4 4 4 15,4 4-2-15,7-1 1 0,-1 3-1 16,8 2-1-16,-2 1 3 0,1 2-3 16,-2 1 1-16,-3-1 2 0,-6 2 1 15,-2-1-1-15,-3 0 0 0,-4 2 2 0,-8 1-1 16,-1-3-3-16,-5 1 4 0,-5-2-4 16,-1 0-1-16,-2 1-12 0,-2 1-42 15,-4-7-47-15,2-1-47 0,-1-1-45 0,1-4-41 16,-2-2-642-16,4-2 298 0,-4-6 196 15</inkml:trace>
  <inkml:trace contextRef="#ctx0" brushRef="#br0" timeOffset="123956.7605">20033 15889 62 0,'5'-2'83'0,"6"-1"-33"0,3 0-53 16,5 2-63-16,11 1 23 0,4 0 14 15</inkml:trace>
  <inkml:trace contextRef="#ctx0" brushRef="#br0" timeOffset="124556.1808">21609 16320 48 0,'0'4'239'0,"0"-4"-9"16,0 11-19-16,-2-3-17 0,2 3-18 0,-2-2-17 15,2 3-16-15,0-4-14 0,-3-1-11 16,3 3-14-16,0-1-7 0,0-1-7 16,3-1-14-16,-3-1-6 0,0-2-7 15,0 2-4-15,0-6-8 0,2 8-2 0,-2-5-7 16,0-3-2-16,0 8-6 0,0-8-2 15,0 0-1-15,0 0-5 0,0 0-2 0,0 0-4 16,0 0-2-16,0 0-1 0,-18-16-2 16,14 10-2-16,0-1 2 0,2-2-7 15,-2-1-1-15,1 3-1 0,-1-7 1 16,0 1-1-16,0-2-1 0,0 1-1 0,0-3 0 16,0 0-1-16,1 1-2 0,-2-1 2 15,1 3-3-15,0-2 3 0,0 2-4 16,-2 1 3-16,-2 0 2 0,-1 6-4 15,-6-1 1-15,0 2 1 0,-4 6 1 16,-2 2 2-16,-3 4 2 0,4 1-2 0,-4 5 2 16,3-3-2-16,-1 2 0 0,8 3 0 0,2-3 2 15,1 3-1-15,2-3-3 0,5 3 0 16,0-7 1-16,4 1 0 0,4 0-1 16,2-1 0-16,3-3-2 0,2 2 1 15,1-6-1-15,0 0 2 0,4 0-3 0,0-4 0 16,2 4 0-16,-1-2 0 0,-5 2-2 15,3 0 3-15,-4-4-2 0,-1 4 1 16,0 4-2-16,4-4 2 0,-4 0 0 0,3 2 0 16,1 2 0-16,2 3 2 0,0-1 0 15,2-2 0-15,2 4-3 0,4 1-1 16,-1-1-18-16,1-7-33 0,-2 5-49 16,4 2-38-16,-5-2-47 0,1-6-588 0,-2 0 264 15,0 0 174-15</inkml:trace>
  <inkml:trace contextRef="#ctx0" brushRef="#br0" timeOffset="124738.8206">21409 16316 129 0,'0'0'122'0,"0"0"-8"0,0 0-12 15,0 0-21-15,28-5-42 0,-4 2-42 16,3 1-196-16,9-2 68 0,4 0 44 16</inkml:trace>
  <inkml:trace contextRef="#ctx0" brushRef="#br0" timeOffset="126229.6054">23746 15990 94 0,'4'-6'177'0,"5"-5"-5"16,4-2-6-16,8-4-15 0,4-8-10 16,10-6-14-16,11-10-9 0,-2 0-10 15,1-8-5-15,-3 1-8 0,-3-4-7 16,-11 8-9-16,7-8-3 0,-12 8-5 0,-6 2-1 15,-7 9-3-15,-2 1 7 0,2 7 9 16,-6 3-2-16,-2 4-6 0,-2 3-5 16,-4 9 1-16,-3 3 1 0,7 3 1 15,-25 24 1-15,1 11 3 0,-5 22-8 0,-3 12-4 16,2 5-5-16,3 2-5 0,1-2-2 16,6 2-2-16,2-1-9 0,2-8 3 0,3-10-4 15,6-12-5-15,1-7-1 16,2-9-3-16,-1-2-2 0,1-1 0 0,2-5-4 15,0-7-1-15,2-1-1 0,2-6-3 16,4-7-2-16,3 0-1 0,4-7-3 16,6-5-4-16,-3-3-4 0,10-6-1 0,-3 0 0 15,3 0-1-15,0-4-2 0,-4 7-3 16,0 7 3-16,-5-3-3 0,-3 4-3 16,-1 7 5-16,0 3-4 0,-3 3 2 0,1 7-1 15,0 5 3-15,1-2-2 0,1 5 4 16,0 4 1-16,2-4-1 0,3 6-1 15,4-3-4-15,3 0 3 0,5-3-1 0,2-1 4 16,4-4-4-16,1-5 1 0,3-2-3 16,5-3 1-16,-3-5 1 0,1 1-1 15,-3-10 1-15,0 3-3 0,1-6 2 0,-5 0 2 16,-4-1-6-16,-3-4 3 0,-3 4-4 16,-8-4 5-16,-5 4-5 0,-4 1 1 15,-7 7-1-15,-4-4 1 0,-7 2 6 16,-2 8-5-16,-3-2 2 0,-3 3-1 0,-2 3-1 15,0 1 4-15,-3 5 1 0,2 0-1 16,2 3-3-16,1 1 2 0,7 1-2 16,-1-3 0-16,5 0-4 0,4 1 5 15,2-4-5-15,4-1 4 0,3 0-4 0,1-1-3 16,2-4 2-16,3 1-11 0,2-3-1 16,2 0 0-16,-1-3-6 0,2 1 0 0,-1 2 0 15,-5 0 1-15,1 0 2 0,-2 0-1 16,-1 0 3-16,0 0 2 0,2 2 4 15,-2 3-1-15,-2-2 2 0,5 3 2 0,-2 0 5 16,2-1-4-16,-1-1 3 0,0 2 0 16,6-5 2-16,-4-1 2 0,4 0 0 15,1-3-1-15,4-5 0 0,-2 3-1 16,3-10 0-16,-4 2 3 0,1 3-3 0,1-6 1 16,-6 3-3-16,4 0 4 0,-8 3 0 15,1 2-1-15,0-3 5 0,0 3-6 16,-3 1 0-16,-2 1 2 0,2 4 0 0,2 2 0 15,0 0 3-15,6 0-3 0,-1 4 3 16,-1 1-1-16,4 3 1 0,-2 0-1 16,2 3-1-16,-6 1 3 0,3-3-2 15,-4 3 4-15,-4 1 4 0,-3-4 10 0,-2 4 12 16,-6-2 1-16,-2 0 3 0,-2 0-3 16,-6-1-1-16,0 2 0 0,-1-5-2 15,-1-1-4-15,0 1-5 0,4-2 1 0,2-2-20 16,0 2-43-16,1-5-50 0,7 0-70 15,0 0-45-15,0 0-72 0,0 0-581 0,25-8 293 16,-12 3 193-16</inkml:trace>
  <inkml:trace contextRef="#ctx0" brushRef="#br0" timeOffset="127709.633">27343 15671 192 0,'-6'-15'239'0,"1"7"-20"15,2 0-23-15,1 8-17 0,2 0-10 0,0 0-1 16,-4 22-4-16,4 0-2 0,2 10-4 15,-2 8-11-15,0 3-12 0,0 12-11 16,0 1-8-16,0 3-12 0,2 1-12 16,-2 4 1-16,-2-5-10 0,2 0-5 0,2-3-11 15,-2-15-8-15,2-1-5 0,-2-9-6 16,3-1-3-16,2-9-10 0,-1-5 3 0,2-8-7 16,4-8-4-16,3-6-4 15,4-8-3-15,0-3-4 0,2-4 1 0,-2-6-6 16,0 1 1-16,-2 3-1 0,-3-2-5 15,-1 4 1-15,-1 2-2 0,-3 4-2 0,0 1 3 16,-3 5-2-16,0 3 1 0,-4 3 0 16,0 3 4-16,0 0-5 0,0 0 7 15,-4 23-6-15,4-8 0 0,2-2 2 16,2 4-6-16,4 5 5 0,2-4-4 0,4 3 1 16,2-2 0-16,4-4 2 0,7 4-1 15,1-5-2-15,3-7 1 0,-1-1-2 16,2-2 1-16,-7-4-4 0,5-3 8 0,0-2-4 15,-6-3-2-15,2-1-1 0,-3-3 0 16,-1 3-1-16,-4-4 5 0,-2-1-5 16,-4 3 6-16,-1 1-2 0,-3 3-2 15,-1-5-1-15,-1 6 2 0,0 5 3 0,-3-2 0 16,-3 3 0-16,0 0 1 0,0 0 1 16,4 16 2-16,-2-8-4 0,0 1 2 0,4 3-2 15,0 1 2-15,4 0-1 16,0-3-2-16,2 1 1 0,8-1-3 0,-2-5 6 15,5 1-5-15,3 0-2 0,-2-6-2 16,-1 0 0-16,4-4 0 0,-2 0 2 0,1-5-4 16,-1 5 0-16,-3-8-1 0,-2 3 5 15,-2 3 1-15,-2-1-5 0,0-1 1 16,-4-1 1-16,1 5-3 0,-3-2 3 16,-1 6-2-16,0 0 2 0,-9 0 2 0,14 6-4 15,-8 1 5-15,3 1-1 0,-2 5 1 16,1-3-1-16,-2 1 5 0,3 3-7 15,-1-1 2-15,-2-4 5 0,1-1-5 0,2 1 3 16,-3-4 0-16,0 1-1 0,2-5-5 16,0-1-1-16,6-4 2 0,0 1-3 15,3-5-7-15,3-2-3 0,0 1-2 0,4-1-3 16,-1-1-2-16,3 7 0 0,-1-8 3 16,-2 7 0-16,3 1 2 0,-1 0 0 15,-1 2 5-15,-4 2 0 0,4 2 1 16,-1 2 1-16,1-2 1 0,0 4-1 0,4-2 4 15,2 2 1-15,-1-3-4 0,5-1 1 16,0 0-5-16,0-2-3 0,2 0-2 16,4-4 2-16,-2-2-1 0,-2 3 1 15,1-7 0-15,-11 2 2 0,2 1 6 0,-4-5-3 16,-5 5 0-16,-5-1 4 0,-5 0 2 16,-4 1-2-16,-5 1 4 0,-5 0 1 0,5 6 5 15,-19-2 2-15,6 2-3 0,-1 0 5 16,-4 5-1-16,4 6-1 0,-2-6-1 15,2 5 1-15,4 3-1 0,-1 3-1 0,5-3 3 16,1 4-4-16,5-4-1 0,2-4 0 16,3 3 3-16,3-5-1 0,5-4-3 15,1-3-1-15,4-3 2 0,0-3 0 16,6-1 0-16,-3-6-1 0,7-8-1 0,-5 0-2 16,4-13 0-16,-1 0 3 0,5-19-3 15,-3-5 3-15,-5-9-3 0,-6 3-1 16,-6 3-1-16,-5 10 6 0,-4 6 5 15,0 4 11-15,-2 7 10 0,-2 5 2 16,2-1-4-16,-2 9-2 0,-2 7 0 0,0 7 1 16,-2 7-3-16,6 0 0 0,-15 26 1 15,6-1 0-15,-2 9-1 0,5 4-3 0,2 5 5 16,0 0-8-16,2 9 1 0,4 3-1 16,-2-2-3-16,4-3-24 0,0-5-32 15,0-4-43-15,0-4-45 0,3-3-47 0,-5-5-41 16,0-4-44-16,-2-10-593 0,-2-3 291 15,-2-5 193-15</inkml:trace>
  <inkml:trace contextRef="#ctx0" brushRef="#br0" timeOffset="127836.7569">28894 15756 11 0,'8'0'102'0,"-8"0"-39"16,28 4-53-16,-5 1-74 0,11 7 22 15,4 1 14-15</inkml:trace>
  <inkml:trace contextRef="#ctx0" brushRef="#br0" timeOffset="128368.5106">30306 16101 9 0,'4'4'217'0,"-2"2"-19"16,0 1-17-16,0 2-17 0,5-1-18 15,-1 5-12-15,3-3-14 0,3 1-12 0,5 3-11 16,1-1-7-16,0-4-10 0,-1-2-13 16,2-1-5-16,-2 0-11 0,0-6-4 15,-2 0-12-15,-5-6-5 0,-1-1-6 16,-7 0-3-16,1-7-2 0,-11 1-4 0,2-6 1 16,-4 4-2-16,-2-5 0 0,0 5 0 15,2 0-1-15,2 2 2 0,1-5-3 16,5 5 1-16,2 1-6 0,7-4 4 15,5 0-8-15,3 1 4 0,8-4 0 0,7 0-2 16,8-4-2-16,5-4 2 0,12-7 0 16,-3-3-4-16,-1 4 4 0,-9 0-1 15,-6 7 8-15,-8 5 17 0,-5 4 18 16,-3 3 8-16,-2 1 5 0,-5 1 3 0,-5 6 11 16,-1 6 5-16,-7 0 5 0,2 20 12 15,-6 5 0-15,-3 9 27 0,-1 8-9 16,1 10-3-16,-5 24-10 0,4 6-11 0,-2 5-25 15,2 8 2-15,-2 3-8 0,4-3-6 16,-1 2-8-16,1-2 9 0,4-3-2 16,2-3-17-16,0-1-1 0,2-19-6 0,-2-14 2 15,-2 0-13-15,-3-14 10 0,-1 0-3 16,-2-11 1-16,-7-1 3 0,-2-10 3 16,-4-8-7-16,-1-9 11 0,-1-4-3 0,-2-11 5 15,2-8-5-15,3-9-3 0,10-9-2 16,10-1-8-16,22-30-3 0,9 2-5 15,24-18-36-15,13 6-48 0,6-3-62 0,5 15-76 16,-2-1-85-16,-3 9-901 0,-19 10 407 16,-21 12 269-16</inkml:trace>
  <inkml:trace contextRef="#ctx0" brushRef="#br0" timeOffset="129640.8069">21788 17367 126 0,'5'21'187'16,"-5"-1"-7"-16,4 6-8 0,0 10-8 0,0 5-9 16,5 8-10-16,-2 4-5 0,-1 4-15 15,4 18-9-15,-2-12-7 0,-1-9-12 16,-2-4-9-16,-1-8-1 0,-2-2 7 16,0-7 10-16,-2-5 11 0,0-7 3 0,0-8-11 15,-4-4-9-15,0-9-12 0,4 0-5 16,-12-30-14-16,6 4-7 0,0-14-5 0,2-15-6 15,2-3-5-15,4-23-8 0,6 3-3 16,4 3-8-16,6 7-1 0,-1 14-3 16,2 13-3-16,0-2-3 0,-3 15-2 15,4 1 1-15,-1 12 2 0,0 2-4 0,0 3-3 16,-3 8 8-16,2 2-4 16,-6 6 1-16,3 3-1 0,-4 5 2 0,-3 3-3 15,-3-2 0-15,-3 6 4 0,-4-1-2 16,-3 3-4-16,-3 3-2 0,0-5-4 15,-3 1-22-15,0-3-32 0,3-3-44 0,2-3-46 16,4-1-37-16,4-5-22 0,2-1-8 16,6-6 4-16,5 0 5 0,8-4 11 15,5-4 11-15,5 1 18 0,8-3 15 0,-3-1 20 16,2-4 20-16,3 1 29 0,1 1 24 16,-8 0 31-16,-2-1 24 0,-5 0 22 0,-3 2 32 15,-5 2 27-15,-2-1 17 0,-6 2 2 16,-3 1-1-16,-6-4-4 15,-4 6 3-15,-2 0-7 0,-4 3-1 0,-4-1-1 16,-1 4-7-16,-4 0-2 0,0 6-8 0,-1-5-7 16,-2 9-8-16,4-2-5 0,1 1-1 15,0 8-9-15,3-4-4 0,3-1-5 16,3 1-2-16,2 1-5 0,2-3-1 16,4-3-5-16,1 0-2 0,5-3 2 15,0 1-5-15,4-4-2 0,0-4-1 0,1-2-3 16,2-3-2-16,-2-1-3 0,2 0 4 15,-2 1-5-15,-1-5 0 0,-1 5-3 16,0-5 2-16,-3 5-1 0,-1 2-1 0,-1 0-1 16,1-1-1-16,-3 1 1 0,3 2 0 15,-9 3-2-15,14 6 0 0,-4 2 1 0,2 0 1 16,0 1-2-16,3 3 2 0,0 1-1 16,4 0-2-16,-5-3 4 0,4 1-1 15,-4-3 3-15,4-2-3 0,-2 0-1 0,1-3-1 16,1-3 2-16,-2 0-3 0,1-2 1 15,0-5-1-15,-2 1-1 0,0-2 0 16,0-3 1-16,-1 1-3 0,2 5 0 16,-4-3 1-16,0 1 2 0,-3 1-2 0,2 0-2 15,-3 5 1-15,1-4 1 0,1 5 3 16,2 0-3-16,2 5 1 0,0 1 1 16,3-5-3-16,0 6 2 0,2-1 1 15,1-4 0-15,2 4-2 0,0-6 2 0,-1 1 1 16,2-1-1-16,0-1 1 0,1-5-1 15,-1-2 0-15,0 1 4 0,-4-6-5 0,1-3-1 16,-6-4 2-16,1 0 0 0,-4-1 1 16,-3-6 0-16,-2 1-2 0,-3-3 2 15,-1 1-1-15,0 2 5 0,-4-2 6 16,2 6 2-16,0 2 4 0,-2 1-2 0,-1 10-3 16,1-3 2-16,2 10-3 0,0 2 2 15,0 0-1-15,-8 16 0 0,10-3 2 16,-2 6-3-16,2 8 3 0,2 1-1 15,3 7-3-15,1-1-3 0,2 6-1 0,4-4-18 16,-2-2-31-16,3 1-31 0,0-5-37 16,-1 3-35-16,1-7-47 0,-4-5-27 15,0 0-619-15,-5-7 285 0,0-1 188 16</inkml:trace>
  <inkml:trace contextRef="#ctx0" brushRef="#br0" timeOffset="129769.7543">23467 17558 4 0,'-2'-11'112'0,"4"-5"1"0,2 5-10 16,4 2-13-16,4-4 1 0,6-1-12 16,3 0-12-16,5 0-25 0,4 0-42 15,-3 1-60-15,-1-1-158 0,-2 7 74 0,4-5 49 16</inkml:trace>
  <inkml:trace contextRef="#ctx0" brushRef="#br0" timeOffset="129918.0963">24102 17560 1 0,'11'0'135'15,"1"0"-22"-15,7-6-23 0,3 4-31 16,2-2-39-16,2 3-50 0,2-7-102 16,-1 6 44-16,1-4 30 0</inkml:trace>
  <inkml:trace contextRef="#ctx0" brushRef="#br0" timeOffset="130495.7598">24737 17484 196 0,'-8'8'204'0,"-1"5"-16"0,0 0-18 16,3 0-17-16,2 3-11 0,2 3-12 15,4-2-13-15,2 2-12 0,2 0-12 16,3-3-5-16,4 2-13 0,2-3-3 15,1-4-9-15,0-3-6 0,0-2-5 0,-1-3-9 16,-2-6-5-16,2-3-2 0,-5-2-7 16,-2-3 0-16,-3-4-4 0,-5 2-4 15,-5-8-2-15,-5 2-2 0,-9-2-4 0,-5 0-5 16,0 6 7-16,-4-4-11 0,3 5 6 16,1 1-1-16,2 6-2 0,8-4-2 15,2 0-3-15,3 6 2 0,5-4 1 16,6 4-4-16,4 2 2 0,7-8 0 15,9 3-7-15,0 0-2 0,10-5-2 0,-3-5 4 16,3 3-1-16,-2 0-1 0,0-6-2 16,-5 0 1-16,1 1 1 0,-8-5 5 15,2 1 2-15,-7 5 7 0,-1 4 20 0,-6 0 14 16,2 3 7-16,-6 5 8 0,-4 3 6 16,2 4 9-16,0 0 10 0,-8 19 5 0,4 0 4 15,0 8-3-15,0 1-1 0,2 14-7 16,2 2-9-16,0 13-3 0,0 0-7 15,2 25-7-15,0 2-7 0,0-2-2 16,0-4 1-16,0-12 0 0,2-4-11 0,-4-7 3 16,-2-5-6-16,-2-5-2 0,-2-7-5 15,-5 1-2-15,-2-11 0 0,-2-1 3 16,-1-8-7-16,-4-10-8 0,0-3 2 16,-2-6 0-16,1-7-7 0,2-7 5 0,6-5-4 15,3-4 0-15,8-7-2 0,4 0-7 16,6-11 3-16,7-6-3 0,15-16-4 15,4 6-9-15,0 2-35 0,1-3-51 0,-5 14-62 16,-2 10-63-16,-5-3-80 0,4 4-688 16,-8 0 338-16,1 6 223 0</inkml:trace>
  <inkml:trace contextRef="#ctx0" brushRef="#br0" timeOffset="132068.6384">27020 17602 212 0,'8'-14'203'0,"4"-2"-21"0,9-9-17 0,9-2-19 15,6-1-16-15,17-15-13 0,-1 3-7 16,-3 0-16-16,-9 10-8 0,-8 5-9 0,-8 4-3 16,-5 7 2-16,-5 0-5 0,-3 5-2 15,-6 4 0-15,-5 3-6 0,0 2-2 16,0 0 2-16,-26 13-3 0,9 1 0 15,0 0-2-15,2-3-4 0,3 6-6 0,2-2-4 16,6 4-4-16,4-4-2 0,7 6-5 16,2-1-1-16,5 1-5 0,3-1-3 15,2 4-2-15,2 1-3 0,-1-5-4 0,-6 1-1 16,-1 0 1-16,-2-2-1 0,-5-4 0 16,-4 0-3-16,-4-3 0 0,0 3 1 15,-4-3-3-15,-3-4 1 0,2-2 3 16,1 0 5-16,0-4-2 0,6-2 0 0,0 0-3 15,-8-14 0-15,10 7-3 0,4 0 0 16,2-5-5-16,7 3 1 0,-2-3 0 16,2 5-1-16,-1-3-2 0,4 1 0 0,-2 1 1 15,0 5-1-15,-2-3 5 0,1 6-2 16,-2-4 0-16,-1 8-1 0,1-3 1 16,3 5 0-16,-2 2-1 0,0-2 1 15,3 7 0-15,-2-4-2 0,2 3 1 0,0 3 1 16,0-8-1-16,2 5 0 0,-4-3-1 15,0-3 0-15,1 3 0 0,2-4-1 16,-2-5-1-16,0 0-1 0,2 0 1 0,1-5-3 16,-1 2 2-16,-2 3 1 0,0-6-1 15,-2 4 0-15,1-2 0 0,-5 2 0 0,5-4-1 16,-2 5 0-16,-1 1-1 16,2-6 3-16,2 6-4 0,1-6 1 0,0 5 1 15,2-5 0-15,3-1 1 0,0-1-1 16,4-5-2-16,1-1 4 0,-1-5-1 15,2-2-4-15,-1-2 6 0,3-3-6 0,-6-3 1 16,2-5-1-16,0 1-1 0,-9 5 0 16,-3-5 2-16,2 5 0 0,-6 7 4 15,0 1 3-15,-6 0 2 0,1 4-3 0,-1 9 8 16,-4 0 8-16,0 7 2 0,0 0 1 16,0 0 8-16,-7 33 0 0,7-15-3 15,-2 8-3-15,2 7 2 0,5 3-5 16,-1 4-1-16,1-4 2 0,3 2-5 0,0-1-5 15,3-3 1-15,-1 0-3 0,-1-7 1 16,0 0 1-16,-1-5-5 0,-4-6 2 0,2-3-1 16,-2-1-7-16,-2-5-1 0,0-5 0 15,-2-2-3-15,0 0-2 0,0 0-7 16,6-16-1-16,-4 1-1 0,0 5 1 16,2-5-1-16,2 0 1 0,4 0 1 0,3-4 0 15,2 6 1-15,4-6 3 0,1 2-3 16,4-1 2-16,4 1 4 0,3 0-5 15,-1 1 4-15,2-1-5 0,-4 1 7 16,-3 0-4-16,-3 3 3 0,-6 0-2 0,1 3 4 16,-4-1-5-16,-4 3 1 0,-3 2 2 15,-4 5 2-15,-2 1-1 0,0 0 4 16,-15-4 1-16,15 4 2 0,-13 7 1 0,7-3 0 16,4 4-1-16,2-1-1 0,2 5 3 15,0-3-3-15,4 3 0 0,3 1-2 16,2 0 3-16,1-2-4 0,2 2 4 15,0 0-3-15,-2-6 1 0,-1 7 1 0,2-7 2 16,-5 5-4-16,1-3-1 0,-5 3 1 16,-2-5 0-16,-4 3 0 0,0-1-3 0,-7 1-1 15,1-4 1-15,-1-1 0 0,-2-3 1 16,1 0-4-16,2 2 1 0,8-4-3 16,-14-6 7-16,10-1-10 0,4 1 3 15,4-2-1-15,2 1 0 0,4-1-1 0,2-4 1 16,3 5-2-16,2-5 1 0,8 3 2 15,-3-3-3-15,3 3 3 0,-2-3 1 16,1 4-3-16,-5-1 6 0,-3 1-5 16,0 0 1-16,-2 3-4 0,-1-4 2 0,-2 5 0 15,-3-2 1-15,-3 0 1 0,-1 5 1 16,-2-4 0-16,-2 5 1 0,0 0-1 16,0 0 4-16,-13 12 0 0,7-5 0 15,-1 2 0-15,5 2-1 0,-2-1 3 0,2 2-2 16,2-4-1-16,4 6 2 0,0-3 3 15,5 3-4-15,2-7 0 0,1 1 0 0,0-1 0 16,4-2 1-16,2-4 0 0,2-2-4 16,3-5 2-16,-4-8 1 0,0 1-2 15,7-8 3-15,-7-4-2 0,-1 0-1 0,0-13 1 16,-6 2-2-16,-2-10 1 0,-3-3-2 16,-2 6 2-16,-5-2 0 0,0 3 4 15,-2 6 7-15,-1 2 9 0,1 5 1 16,-3 4 1-16,1 10 6 0,-2 0 5 15,-2 9 3-15,0 6 1 0,8 0-1 0,-16 21 5 16,6 0-3-16,-1 1 1 0,1 10-5 16,1 2 1-16,0 4-1 0,5 2-9 15,-2 2 2-15,6 4-9 0,0-6-12 0,2-4-30 16,0 0-26-16,0-4-38 0,0-2-33 16,3-4-35-16,-1 0-24 0,0-9-23 0,1 2-13 15,-3-5-580-15,0-3 272 0,0-7 180 16</inkml:trace>
  <inkml:trace contextRef="#ctx0" brushRef="#br0" timeOffset="132166.4657">29419 17602 926 0,'-6'-19'-13'0,"4"11"24"16,0-1 14-16,-3 3 27 0,3-6 0 0,0 3 1 16,2 1-3-16,2-5-7 0,2 6-4 15,3-6-1-15,3 1-11 0,3 2-17 16,6-1-46-16,0 1-54 0,3-2-314 16,3 5 137-16,2 0 91 0</inkml:trace>
  <inkml:trace contextRef="#ctx0" brushRef="#br0" timeOffset="132684.7987">29965 17383 69 0,'0'0'226'0,"0"0"-8"16,-10 13-20-16,8-7-19 0,0 5-16 0,2-1-17 16,2 1-13-16,0-2-15 0,4 4-12 15,2 4-12-15,0-6-9 0,6-2-8 16,0 3-8-16,3-6-8 0,0-3-17 15,-2 1-11-15,0-4-10 0,2-4-9 0,-5 1-2 16,-1-9-2-16,-4 2-4 0,-7-3 3 16,-2-1-7-16,-5 0 8 0,-4-5-4 15,1 3-2-15,-2-3 2 0,0 4 5 16,4 2-3-16,2-1-4 0,2-3 2 0,4 8-1 16,4-6 3-16,2 2-3 0,4-1-3 15,6-3-9-15,0 1-2 0,6 1-4 16,-1-4-4-16,4-2-1 0,-2 2 1 15,-3 2 5-15,-4 4 3 0,1-1 10 0,-4 1 10 16,0 5 12-16,-3 1 12 0,-4 1 12 16,-4 6 9-16,-2 0 5 0,0 0 14 15,-8 27 14-15,2-6 11 0,-2 1 1 0,-1 11-6 16,5 7-8-16,-3-3-3 0,-1 10-8 16,4 2-7-16,-1 6-4 0,-1 1-6 0,0 3-2 15,-4 17-5-15,-2-5-10 0,2-11 1 16,2-6 1-16,-3-5-10 0,-2-6 3 15,-2-2 10-15,1-7 9 0,-4-5 18 16,-2-2 13-16,-6-7 12 0,-3-2 4 0,1-15 1 16,0 1-5-16,1-10-3 0,4-6-14 15,4-2-11-15,5-7-25 0,8-8-8 16,10-9-1-16,22-21-11 0,8-7-43 16,13 3-59-16,8-19-72 0,4 4-108 0,-13 11-1131 15,-4-2 471-15,-3 3 312 0</inkml:trace>
  <inkml:trace contextRef="#ctx0" brushRef="#br0" timeOffset="143575.7892">13915 16968 50 0,'0'0'157'0,"-16"0"-6"0,12-4-9 16,4 4-8-16,-10-2-11 0,10 2-13 0,-4-8-7 16,6 1-9-16,8-1 2 0,5-9-6 15,10-4-2-15,16-6-2 0,24-10-6 16,31-12-4-16,14 2 0 0,10-2-7 0,6-6-6 16,3 6-2-16,2 2-7 0,0-4-4 15,0 7-7-15,0-4 1 0,-4 6-8 16,-2 6-6-16,-6 2 0 0,-10-1-2 0,-24 10-3 15,-4 3-8-15,-11 1 1 0,-13 7-3 16,-13 1 0-16,-8 2 0 0,-7 1-4 16,-3 4 4-16,-2-1-5 0,-1 1 1 0,-7 1-3 15,0 2 0-15,-2-3-8 0,-3 5-9 16,-2-2-18-16,-5 0-18 0,-4 3-17 16,0 0-20-16,-26 7-17 0,-2 2-13 0,-9 2-16 15,-17 2-16-15,-25 10-14 0,-10 3-341 16,-26 8 170-16,-6 7 112 0</inkml:trace>
  <inkml:trace contextRef="#ctx0" brushRef="#br0" timeOffset="143836.6689">14124 16823 220 0,'-66'33'18'0,"8"3"14"15,11-14 11-15,13-3-2 0,6-4 0 16,9-1 6-16,8-8 9 0,9 1-1 16,4-7 5-16,-2 0-5 0,40-7 2 0,7-7 4 15,36-7 7-15,38-13-11 0,16-9-2 16,14-2 0-16,3 2-10 0,3-3-7 15,3 5 7-15,-3-3-3 0,-3 5-1 16,-9 3-4-16,-12 1 2 0,-11 1-1 0,-29 9-4 16,-6 5-2-16,-10-2-3 0,-21 7 2 15,-9 4 3-15,-9 1-9 0,-8 3-2 0,-2-1 1 16,-3 2 3-16,-5 0-1 0,-4 1-7 16,-1 1 0-16,-2-2-1 0,-7 3-25 15,0-1-16-15,-2 4-22 0,-4 0-23 0,5-6-27 16,-5 6-30-16,0 0-326 0,0 0 154 15,0 0 101-15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1:54.895"/>
    </inkml:context>
    <inkml:brush xml:id="br0">
      <inkml:brushProperty name="width" value="0.05292" units="cm"/>
      <inkml:brushProperty name="height" value="0.05292" units="cm"/>
      <inkml:brushProperty name="color" value="#FF0000"/>
    </inkml:brush>
  </inkml:definitions>
  <inkml:trace contextRef="#ctx0" brushRef="#br0">16721 7263 20 0,'-8'-5'19'16,"-1"0"2"-16,-1 1 1 0,3-4 0 0,-1 3 2 15,-1 0 2-15,-1-1 0 0,2 3-3 16,-2-3 8-16,2 1 1 0,0 3-2 15,0-4 3-15,-3 2 0 0,2 0 4 0,-1 0 4 16,3-1 10-16,-1 3-3 0,2 0 3 16,0-2-2-16,6 4-5 0,-10-6-5 15,8 4 2-15,2 2 9 0,0 0-2 0,0 0-2 16,26-2 4-16,-5 2 0 0,9 0 1 16,12-2 1-16,9 0-4 0,15 1-3 15,31-3-1-15,4-2 2 0,8 0 1 16,1-1 2-16,4 1 1 0,22 0-4 15,-29 0-2-15,0 5-1 0,0-3 2 0,-12 2-1 16,2 0-1-16,-6 0-6 0,-16 0 1 16,-9 0 0-16,-1 1-1 0,-4 1 1 0,1-3-4 15,-5 3-2-15,-7-1-3 0,-3 1-3 16,-5-2-2-16,-5 2-4 0,-5-3-1 16,-2 2-4-16,-8 1 1 0,2 0-2 0,-3 0-1 15,-5-2-2-15,0 2-1 0,-4 0-1 16,3 0-11-16,-4 0-22 0,-1 2-26 15,-3-2-18-15,-7 0-30 0,0 0-16 0,0 0-20 16,0 0-15-16,0 0-370 0,-39 7 176 16,21-4 117-16</inkml:trace>
  <inkml:trace contextRef="#ctx0" brushRef="#br0" timeOffset="302.8223">17206 7247 55 0,'26'0'131'15,"16"0"-14"-15,9 2 3 0,18-2-7 16,31 1 0-16,3-1-8 0,5 0-3 16,0 0-3-16,0 3-7 0,2-3-2 0,-2 1-6 15,3 1-5-15,-8 0-7 0,-2-2-7 16,-5 2-4-16,-18-2-5 0,-16 0-5 15,-11 1-7-15,-5-1 0 0,-8 0-7 0,-4 0-2 16,-3 2-3-16,-7-2-2 0,-1 0-3 16,-1 0 0-16,-4 0-5 0,-2-2-6 15,-4 2-24-15,-4 0-29 0,-8 0-24 16,9-1-31-16,-9 1-20 0,0 0-26 0,0 0-363 16,0 0 171-16,-29 3 112 0</inkml:trace>
  <inkml:trace contextRef="#ctx0" brushRef="#br0" timeOffset="19686.0642">8335 13627 80 0,'-2'-6'108'0,"2"6"-3"16,0 0 2-16,10-5-3 0,-1 4-3 16,4 0 0-16,-3-2-7 0,2 0 3 0,6 0 1 15,-2 1 5-15,2 1-4 0,-1-1-4 16,1 2-1-16,2-3-5 0,-2 3-5 16,4-1 6-16,-1 2-5 0,5-2 0 0,-2 2 0 15,6-1-3-15,5 0-2 0,3 3-1 16,8-3-1-16,5 0-5 0,12 2 1 15,3-4-5-15,27-1-4 0,2 2 2 16,4-1-3-16,2-1 1 0,0 2-5 0,0 0-5 16,2 1-4-16,-10 2-2 0,-2 1-2 15,-18 0-5-15,-9 0-4 0,-5 0-4 0,-2 3-1 16,-3 0-3-16,-10 0 2 0,0 0 0 16,-3 0-10-16,-2 1 0 15,-3-1-1-15,-6 1-5 0,0-2 0 0,-3 1-1 16,-1 0 0-16,-3 0-5 0,-4-3 2 15,0 3-2-15,-4-2-4 0,0 0 3 0,-1 0-2 16,-3 0-7-16,2-1-15 0,-5-1-15 16,1-2-20-16,-1 2-18 0,-2 0-22 0,-6-2-26 15,9 4-31-15,-9-4-20 0,0 0-16 16,0 0-3-16,0 0-13 0,-28 5 3 16,14-5-463-16,-4 0 224 0,-4-1 148 0</inkml:trace>
  <inkml:trace contextRef="#ctx0" brushRef="#br0" timeOffset="20072.0943">8902 13725 94 0,'-12'6'113'0,"-1"-4"1"0,4 2 1 16,3-1-7-16,0 1 8 0,3-2 4 15,3-2 10-15,3 10-1 0,5-7-3 16,5 3-7-16,4-2-5 0,9 1-5 16,5 1-2-16,11-2-2 0,5 1-4 15,7-3-4-15,8 1 1 0,-1 2-3 0,3-2-4 16,21 4-3-16,-14-2-7 0,-9-3-6 0,-3 4-7 16,-2-4-4-16,-6 1-5 0,-7 0-5 15,-1 0 1-15,-7 0-5 0,-2-2 0 16,-4 3-5-16,-1 1-2 0,-3-2 2 0,-4-1-5 15,0 0-2-15,-5 0-2 0,2 0-7 16,-4-1 1-16,-3-1-4 0,2 0-1 16,-4 3-3-16,0-3 1 0,1 1-2 0,-2-1-3 15,1 0-5-15,-1 2-5 0,-1 0-19 16,0 0-23-16,-2 0-34 0,6-2-27 16,-2 2-30-16,0 0-33 0,4 0-30 15,0-2-31-15,3 0-601 0,2-2 279 0,0-2 184 16</inkml:trace>
  <inkml:trace contextRef="#ctx0" brushRef="#br0" timeOffset="20793.9949">14010 13624 59 0,'0'0'103'0,"-10"0"-1"0,10 0-1 16,-10 3 3-16,10-3-3 0,-8 1 1 15,8-1-6-15,0 0-7 0,0 0-1 0,-10 0-5 16,10 0 6-16,0 0-3 0,-4 5 1 16,4-5-2-16,0 0 2 0,0 0-3 15,-5 4 5-15,5-4-1 0,0 0-1 0,15 9-7 16,-7-6 1-16,8 1 1 0,0 0-1 16,8 0-2-16,3-1-4 0,5 3 3 0,8 1-3 15,5-1-1-15,9 2-4 0,7-2-4 16,20 3-2-16,4 1 1 0,-3-3-4 15,-13 1-9-15,-10 0 1 0,-1-1-3 16,0 0-7-16,-5-1-5 0,-8-1-2 0,-5 0-4 16,0-2-4-16,-9 2-2 0,1-2-4 15,-4 1-3-15,-1-2 1 0,-1 2-3 16,-6-3-3-16,0 2 1 0,-3-1-2 0,-1-1-1 16,0 1-10-16,-4-2 8 0,0 3 2 15,0-3-4-15,-2 1-2 0,-2-1-5 16,1 2-6-16,-1-2-8 0,-1 3-8 0,-7-3-10 15,11 0-9-15,-11 0-12 0,0 0-7 16,12 0-11-16,-8 1-13 0,-4-1-18 16,0 0-15-16,0 0-16 0,0 0-15 0,10 2-13 15,-10-2-11-15,0 0-12 0,0 0-8 16,0 0-420-16,0 0 208 0,0 0 137 16</inkml:trace>
  <inkml:trace contextRef="#ctx0" brushRef="#br0" timeOffset="21282.2924">14471 13765 102 0,'38'-6'153'0,"2"3"-6"0,3-1-1 15,-1 2-7-15,5-2-7 0,-1 2-6 16,11-2-3-16,5 3-3 0,-3-3-6 15,0 2-6-15,3 0-8 0,-7 0-4 0,-7 0-9 16,3 0-4-16,-5 2-11 0,-1-2 2 16,-3 2-5-16,-6-1-7 0,-1 1-2 0,-3-3-4 15,-6 3-5-15,4-1-4 0,-5 1 0 16,-1 0-3-16,-5-2-2 0,0 0-6 16,0 2-1-16,-4 0-1 0,0-2-11 15,-3 2 5-15,0 0-3 0,-2-2-2 0,0 2-2 16,-1 0-3-16,-9 0-1 0,15-2-8 15,-9 2-11-15,-6 0-8 0,11 0-14 16,-11 0-18-16,0 0-15 0,10-2-17 0,-10 2-11 16,0 0-26-16,0 0-18 0,0 0-11 15,0 0-12-15,0 0-14 0,0 0-405 0,0 0 194 16,0 0 129-16</inkml:trace>
  <inkml:trace contextRef="#ctx0" brushRef="#br0" timeOffset="29213.7065">8720 15979 161 0,'-10'-2'178'16,"10"2"-3"-16,0 0 0 0,0 0 1 16,0 0 2-16,0 0 1 0,38 7-6 0,-17-7-3 15,11 6-6-15,8-6-7 0,7 2-5 16,11 0-7-16,5 2-11 0,0-4-5 16,4 0-4-16,3 0-14 0,0 0-1 0,0 0-13 15,18 2-5-15,-15 2-7 0,-10-4-6 16,-3 4-12-16,-12-1-4 0,-1-3-4 15,-5 4-9-15,-4-1-5 0,-7 0-7 0,-1 0 1 16,-6-3-4-16,-1 3-8 0,-3-3 2 16,-4 2-7-16,1 0-16 0,-6-2-21 15,-3 6-21-15,-4-6-28 0,-4 0-28 0,0 9-20 16,0-9-17-16,-19 3-11 0,4 2-13 16,-5-5-3-16,-2 5 1 0,-6-3-4 15,-3-1 20-15,-1 4-5 0,-8 1 10 0,-5-5 9 16,1 5 6-16,-5-2 12 0,-6-1 11 15,-2 3 12-15,-2-1 10 0,0 2 16 16,1-1 21-16,1-1 9 0,2 2 9 16,3 1 20-16,9-2 9 0,3 2 21 0,10-3 4 15,3 1 14-15,7 0 14 0,6-2 16 16,8-1 5-16,6 1-1 0,0-4 1 16,16 6 4-16,3-6 1 0,11 4-6 0,4-8 2 15,10 2 1-15,3-2 4 0,10 0 3 16,3 1 0-16,1-1 2 0,4-2 1 15,22-2-2-15,-3 3-6 0,-11-1 1 0,-10 4-7 16,1-2-5-16,-3 2-6 0,1 0-6 16,-12 2-2-16,-1 0-7 0,-2 0-9 0,-5 0-3 15,-6 0-2-15,-5 0-9 0,-1 0 7 16,-4 0-13-16,-5 2-2 0,2-2-3 16,-4 6-12-16,-1-6-27 0,-4 2-39 15,-2 4-48-15,-3-6-49 0,2 5-55 0,-3 3-49 16,-4-2-711-16,1-2 329 0,1-1 217 15</inkml:trace>
  <inkml:trace contextRef="#ctx0" brushRef="#br0" timeOffset="29620.9818">10392 16446 83 0,'-8'-3'187'0,"4"-3"12"16,2 0 0-16,2 6-3 0,0 0 3 16,0 0 3-16,0 0-5 0,0 0-3 0,21 24 0 15,-7-6-10-15,8 2-8 0,1 7-4 16,9 7-10-16,10 14 1 0,2-2-6 0,7 5-4 15,6 1-11-15,5 1-5 0,-5-1-8 16,3 0-9-16,1 2-8 0,2-5-15 16,-1-1-9-16,-1-2-8 0,1-8-8 15,-3 0-3-15,-5-2-10 0,-9-8-7 0,-9-3-7 16,-2-2-4-16,-7-4-2 0,-1 0-5 16,-3-5-18-16,-4-3-19 0,-2 0-22 15,-2 1-28-15,-2-3-23 0,-1-3-30 0,-6 0-33 16,3-4-22-16,-4 0-21 0,-1 2-20 15,-4-4-20-15,0 0-7 0,8-14-13 0,-8 8-9 16,-2-3-585-16,0-3 284 0,0-3 188 16</inkml:trace>
  <inkml:trace contextRef="#ctx0" brushRef="#br0" timeOffset="29854.2602">11542 17139 716 0,'-4'-19'24'0,"2"4"24"0,2 3 26 0,0 5 16 16,-3 0 8-16,3 1 7 0,0 0 8 15,0 6 12-15,5-2 9 0,-5 2 5 0,0 0 5 16,18 5-3-16,-9 4-5 0,2-2-3 15,1 5-9-15,3-1-7 0,0 6-7 16,0-4-9-16,-1 4-5 0,-2 2-5 16,-2 0-9-16,-4 2-4 0,-4 0 0 0,-4-1-7 15,-2 4 0-15,-6 1-4 0,-8 3-15 16,-1-1 1-16,-6-4-5 0,-4 7-8 16,-3-7-3-16,0-3-2 0,2 0-7 0,3-3-23 15,-1 1-23-15,5-9-36 0,3 2-45 16,4-5-46-16,4-4-46 0,2 0-36 0,2-4-41 15,6-6-617-15,0 3 301 0,2-9 198 16</inkml:trace>
  <inkml:trace contextRef="#ctx0" brushRef="#br0" timeOffset="30132.9519">12115 16951 2026 0,'17'-18'73'0,"-4"-1"-35"0,2 4-7 15,-3 2 36-15,6 0 26 0,0-4 6 0,3 4-2 16,1 0-4-16,1 6-12 0,0-5-2 16,1 7-3-16,-1 1 1 0,1 4 2 15,-2 2 2-15,0 3 0 0,1 3-5 16,-4 5 1-16,-2 0-9 0,-1 5-1 0,-2 1 2 16,-6 6-16-16,-2-3-2 0,-1 5-5 15,-3 0-3-15,-2 1-6 0,-2-1 1 16,-3 2-4-16,1-2-5 0,2-5 2 0,-2 3-18 15,0-4-37-15,2 0-40 0,-3-2-57 16,3-2-62-16,0 2-53 0,2 1-47 16,-3-3-735-16,3 2 346 0,0 0 229 0</inkml:trace>
  <inkml:trace contextRef="#ctx0" brushRef="#br0" timeOffset="30373.0041">12481 17861 136 0,'-2'9'199'0,"4"5"12"16,2 0 4-16,-2-1-7 0,3-4-9 16,0 2-16-16,3 1-9 0,2-4-21 15,1-5-11-15,1 1-10 0,4-2-8 16,-2 2-11-16,-2-4-7 0,2-4-3 0,-4 2-6 16,-1-4-5-16,-3-1-2 0,-2 1-1 15,-6 0-6-15,-2 3-4 0,-7-3-5 16,-1 0-9-16,-8 5-9 0,0-5-13 0,-4 6-24 15,-1-2-40-15,-3-2-51 0,5 3-60 16,2 1-67-16,0-5-740 0,-1 4 319 0,6-5 211 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2:41.523"/>
    </inkml:context>
    <inkml:brush xml:id="br0">
      <inkml:brushProperty name="width" value="0.05292" units="cm"/>
      <inkml:brushProperty name="height" value="0.05292" units="cm"/>
      <inkml:brushProperty name="color" value="#FF0000"/>
    </inkml:brush>
  </inkml:definitions>
  <inkml:trace contextRef="#ctx0" brushRef="#br0">14069 7507 2 0,'19'0'31'16,"12"0"5"-16,14-1-1 0,21-3-2 15,33-2-1-15,9-2-3 0,28 1-1 0,0 0-4 16,1 0 1-16,1 3-1 0,1-2-1 15,-20 5-6-15,23 1 0 0,-1 1-3 16,-24 2-1-16,-5-2-1 0,-2 1-1 16,-9 2-2-16,-3 1-2 0,-10-3 0 15,-15-1 1-15,-16-1-5 0,-9 3 4 0,-3-2-2 16,-9 1-1-16,-2-2-2 0,-4 1 5 0,-5-1-2 16,1 0 4-16,-6 0 4 0,0 3 10 15,-4-3 4-15,-3-3-2 0,2 3 1 16,-2 0-2-16,-3-1-6 0,-2 1 0 15,2 0-2-15,-10 0-1 0,12-3-3 0,-6 0-16 16,-2 2-15-16,-4 1-28 0,7-5-166 16,-7 5 72-16,0 0 48 0</inkml:trace>
  <inkml:trace contextRef="#ctx0" brushRef="#br0" timeOffset="359.4452">15576 7644 2 0,'76'0'50'15,"-3"0"1"-15,-10-1-4 0,1 1-5 0,-1 0 3 16,0 0-11-16,-3 0-1 0,-10 0-5 16,-3 0 1-16,-1 0-4 0,-9 0 1 15,-1 0-3-15,-7 0 0 0,1 0 1 0,-8 0-2 16,0 0 4-16,-1 0 3 0,-4 0-6 16,0-2-1-16,-5 4 2 0,4-2-3 15,-4-2-4-15,-1 2-2 0,0-3-3 0,-3 3 5 16,-8 0-16-16,17 0-15 0,-9-2-22 15,-8 2-24-15,11 0-145 0,-11 0 70 16,9-1 46-16</inkml:trace>
  <inkml:trace contextRef="#ctx0" brushRef="#br0" timeOffset="2454.613">6605 9860 33 0,'9'0'39'16,"-1"2"0"-16,1-2-2 0,2 1-3 0,-3-1-5 16,0 0 0-16,-8 0-1 0,18 0-3 15,-10 0-2-15,0 0-4 0,-1 3-1 16,-7-3-2-16,13 0-2 0,-13 0-1 0,10 0-1 16,-10 0-5-16,9 0 1 0,-9 0-13 15,8 0-15-15,-8 0-16 0,10 2-88 16,-1-2 43-16,0 1 27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2:57.582"/>
    </inkml:context>
    <inkml:brush xml:id="br0">
      <inkml:brushProperty name="width" value="0.05292" units="cm"/>
      <inkml:brushProperty name="height" value="0.05292" units="cm"/>
      <inkml:brushProperty name="color" value="#FF0000"/>
    </inkml:brush>
  </inkml:definitions>
  <inkml:trace contextRef="#ctx0" brushRef="#br0">20978 2613 118 0,'-9'-6'148'0,"3"1"-9"16,2-1-6-16,-3-3-3 0,3 3-2 0,2-4-3 15,2 3 1-15,-2 0-8 0,2-4-8 16,0 0-3-16,4 3-9 0,0-3-7 16,3 2-9-16,1-2-3 0,1 3-6 0,1 0-4 15,1 1-3-15,1 1-5 0,2 0-6 16,0 4-1-16,1 2-3 0,0 4-2 15,2 2 5-15,1 5 1 0,2 4-2 0,1 6-2 16,0 7-4-16,-2-1-1 0,-4 8-1 16,2 5-4-16,-1 2-2 0,-4 3-4 15,-2-1-2-15,-2-4-2 0,-3 0-3 0,-1-3 5 16,0-2 2-16,-4-6 1 0,2 0 5 16,0-4 8-16,-2-5 8 0,0 0 6 15,0-3 2-15,0-3-4 0,-2-2 5 0,0-2-9 16,2-5-2-16,-4-2-4 0,4-3-12 15,0 0 7-15,-2-17-13 0,2 4-3 16,2-5-3-16,0-1-2 0,6-6-14 16,3 0 5-16,2-1-2 0,1-3 6 0,6 2-8 15,-4 2-5-15,4 3 5 0,1 1-12 16,-3 3 7-16,2 5-5 0,1 2 0 0,-2 5-2 16,0 2 0-16,3 4 1 0,-4 4 0 15,6 5-7-15,-5 3 7 0,2 3 4 16,-4 3-8-16,-1 0 4 0,4 6 1 0,-6 2 0 15,1-1 0-15,-4-1-1 0,0-2-2 16,-1-1 2-16,-4-5-3 0,0 0 0 16,4-1 6-16,-6-1-4 0,2-4 6 0,-2-1-4 15,0-2 4-15,0-5-2 0,-4-2 0 16,0 0 1-16,18-18-3 0,-12 6 1 16,4-6 0-16,3-3-2 0,0 1 0 0,2-5-3 15,1-2-5-15,2 2 2 0,-2 3-1 16,-1 3-4-16,-2 3 6 0,0 1-3 15,-1 4 0-15,2-1-3 0,-4 4 4 0,0 4 2 16,3 4-3-16,-2 3 0 16,-1 3 3-16,5-1-1 0,-3 5 3 0,4-1-1 15,0 4-2-15,1-1 4 0,0-2 0 16,0 2-1-16,5 0 1 0,-4-3 2 0,2 0-6 16,1-2 3-16,0-1 2 0,-2-3 0 15,2 0-8-15,-2-2 3 0,0-2 3 0,2-2-1 16,-2 0-3-16,-3-4-2 0,2 1-3 15,-1-5 2-15,0 0-1 0,-4 2-4 16,1-3 5-16,-2 0 0 0,-2 3-1 0,0-2 2 16,-2 3-2-16,2 1-1 0,-4-1-5 15,0 2 9-15,-2 0-2 0,3 3 1 0,-3 1 2 16,-4 2-1-16,8 8 0 16,-6-1 4-16,2 4-1 0,-1 1-2 0,1 3 4 15,0 3 1-15,1-4-6 0,1 1 8 16,-2 3-4-16,4-2 2 0,-2 0 1 0,4-2 0 15,-2-1-2-15,0-1-5 0,3-1-1 16,-3-3-7-16,3-1-4 0,2-1-3 0,-1-6-10 16,-2 0-2-16,6-2-1 0,-4-3-7 15,3-1 7-15,0-4-6 0,2-4 5 16,-1 1 4-16,0-4 0 0,-2 3 3 16,-1-3 1-16,-2 4 1 0,-1 1 4 0,1 1 6 15,-3 0-3-15,-1 4 3 0,-1-2-2 16,1 2 3-16,-1 4 3 15,0 3 3-15,-6 0 2 0,10 3 0 0,-3 1 2 0,0 2 2 16,-1 0 0-16,0 1-2 0,-2-2 5 16,3 4-4-16,-1-3 2 0,-2 1-2 15,0-1 6-15,3 0 2 0,-3-3 0 0,-2 1 3 16,5-1 5-16,-3 0 1 0,-4-3-1 16,12 0-2-16,-4-5 2 0,4 3-4 15,0-4-2-15,1 0-2 0,0-3 0 0,4 2-1 16,-5 1-4-16,6 3 5 0,-4-3-2 15,1 4-1-15,0-2 3 0,-3 4-2 16,3 1 1-16,0 4-3 0,0-2 2 16,-1 6 0-16,2-2 1 0,-4 2-1 0,3 1-1 15,0 2 1-15,2 0-5 0,-3-4-12 16,2 3-14-16,0-2-23 0,3 0-19 16,1-3-26-16,2 0-14 0,2-2-13 0,1-3-3 15,-1 1-3-15,8-4 2 0,-3-2 10 16,3-2 4-16,0 1 12 0,6-5 12 0,0 1 10 15,-3-1 11-15,-1 0 14 0,1-2 17 16,-3-1 24-16,-4-2 14 0,-4 6 8 16,-1-3 16-16,-1 2 16 0,-6 1 13 0,0 0 8 15,-8 2-4-15,0 1-5 0,-6-2-9 16,-4 3-2-16,-4 1-2 0,-2 2-2 16,-8 0 1-16,0 4-4 0,-6 2-5 0,-1 2 3 15,0 1-9-15,0 3 0 0,1 1-4 16,1 1-2-16,2-2 0 0,4 2 2 15,1 0-7-15,4 0-2 0,0-2-3 0,6-1 5 16,0 0-6-16,4-4 4 0,4 0-1 16,-4-5 2-16,14 1 2 0,-14-1 1 15,24-11 1-15,-9 3-2 0,2-5 1 16,0-3 2-16,0 0-7 0,4-8 5 0,-4 0-3 16,4-4-5-16,-2-2 4 0,-1 2 4 15,-4 1 4-15,1 1 13 0,-4 4 3 0,1 6 1 16,-3-2-6-16,-1 5-2 0,-2 4-4 15,1 1-4-15,-1 4 3 0,-6 4 6 16,0 0-1-16,13 17 3 0,-9 0-6 0,-4 2 1 16,4 6-3-16,-2 2 0 0,0 2-4 15,0-1-3-15,6 1-9 0,-2-1-18 0,0 0-20 16,2-3-31-16,-2 0-41 0,5-4-34 16,0 1-41-16,-3-9-533 0,-1 0 242 15,1-8 160-15</inkml:trace>
  <inkml:trace contextRef="#ctx0" brushRef="#br0" timeOffset="200.2953">22988 2502 57 0,'-20'-1'198'0,"4"-1"-24"16,6-2-13-16,4 4-17 0,2-4-16 15,4 4-10-15,0 0-12 0,24-3-20 0,0 3-43 16,8 0-49-16,11 0-51 0,3-2-56 16,3-1-241-16,-5 2 121 0,5 1 79 15</inkml:trace>
  <inkml:trace contextRef="#ctx0" brushRef="#br0" timeOffset="391.709">24509 2838 125 0,'16'2'142'15,"3"-2"-9"-15,3 2-16 0,0-2-11 16,6-2-24-16,2 0-30 0,3 1-37 16,1-2-30-16,5 0-39 0,1-3-186 0,-6 2 82 15,-3-2 54-15</inkml:trace>
  <inkml:trace contextRef="#ctx0" brushRef="#br0" timeOffset="1563.6775">25327 2674 48 0,'0'0'132'16,"0"0"0"-16,13 4-3 0,-13-4-1 15,2 13-5-15,1-3-15 0,-3 2-5 0,2 2-12 16,-2 3-11-16,2-1-8 0,-2 1-3 15,0-2-8-15,2 0-7 0,-2-1-2 16,0-3-6-16,2 1-4 0,-2-3-5 16,0 1 4-16,2-3 9 0,-2-1-5 0,0-6-2 15,0 0-5-15,0 0-4 0,0 0-3 16,13-11-3-16,-9 1-4 0,2 1-5 16,0-3 0-16,4 1-2 0,-2 0-2 0,2-3-3 15,-2 3-1-15,6 0-5 0,-4 1 4 16,3 1 1-16,1 1-1 0,-1 0 0 15,2 5 0-15,2 0 0 0,-2 3 0 0,2 3 2 16,-1 0-3-16,2 2 2 0,-2 3-3 16,0 1 1-16,-2-1 0 0,1 2 0 0,-2 0 2 15,2-1 0-15,-5-2 3 0,2 1-2 16,0 0-1-16,-4-3 5 0,-2 1 0 16,2-2 2-16,-1 0 4 0,-1 0 3 15,3-2 4-15,-3-1-3 0,3-1-2 0,-9 0-5 16,16-5-1-16,-2-2-11 0,-2-2-5 15,2 0-3-15,4 2-4 0,-4-3-6 0,3 2 1 16,-2 1-3-16,2-1 4 0,-3 2-2 16,4 2 0-16,-3 1 2 0,2 1 1 15,-2 2 1-15,1 5 3 0,2-3-2 16,-2 6 4-16,1 0-2 0,0-1 1 0,2 1 0 16,3 2 0-16,-2-1 4 0,2-2-4 15,1 2 4-15,-2-2 3 0,4-2-2 16,1 1 0-16,-1-4-4 0,3 0 1 0,2-2 3 15,-1-2 1-15,1 0-2 0,0-4 2 16,-1 1-1-16,1-1 2 0,-5-1 4 16,-2-1 2-16,-1-2 8 0,-6 4 3 0,1-3 0 15,-6 2-5-15,0-1-1 0,-7 1-4 16,-4 1 1-16,-4 0-1 0,-3 0-1 16,-4 5-1-16,-3-2 1 0,-1 3-1 0,-2 4-1 15,0 1-2-15,-2 2-2 0,0 2-1 16,2-1 0-16,-2 3 0 0,4-2 2 0,3 1-3 15,-2 0 5-15,6 0-2 0,2-3-3 16,0 1 0-16,1-3-2 0,3 3 1 16,2-3-1-16,0-5-3 0,7 8-1 15,-3-4-7-15,2 0 1 0,0-2-1 0,3-2-1 16,2 1-3-16,-3 2-6 0,2-1 6 16,-1-2 1-16,2 1-1 0,-1 0-2 15,3 2 6-15,-3 0 0 0,4-1 0 0,-2 2 2 16,2 2-1-16,2-1 4 0,0-4-1 15,1 2 4-15,3 0-4 0,-2-3 4 16,4 0-1-16,-1 0 2 0,4-5-2 0,5-2-4 16,-5 1-1-16,3-3 4 0,-3-1-2 15,-1 1 2-15,-2-2 5 0,0 1 8 16,-7 3 13-16,-1-1 5 0,2 2 0 0,-6-1 3 16,0 3 0-16,0 2 4 0,-6 2 14 15,-4 0 7-15,6 13 11 0,-4-2 11 16,-4 9 3-16,0 5 2 0,-2 4 1 0,0 8-5 15,-4 3-10-15,0 8-3 0,2 0-7 16,-4 7-7-16,1-4-4 0,-2 0-2 16,3-2-8-16,-1 0-3 0,5-9-1 0,-2-2-7 15,2-8 2-15,2-3-2 0,0-3-2 16,-1-5 4-16,1 0-2 0,2-7 0 16,0-5-8-16,0-7 0 0,0 0-2 15,0 0-2-15,11-28-5 0,-5 5-8 0,2-9-2 16,1-6-10-16,6-10-10 0,4-21-7 15,5-1-5-15,0 2-1 0,4 3 1 0,1 2 1 16,3 10 3-16,-4 12-1 0,-3 7 8 16,1 7-3-16,-6 5 3 0,6 3 2 0,-5 7 0 15,1 1 3-15,-6 5 1 0,4 2 1 16,-6 4 1-16,-1 3 0 0,-2 2 6 16,-3 1-1-16,-3 1 5 0,-5 1 0 15,-7 3 5-15,-4 1 2 0,-6-2-4 0,-3 1 1 16,-8-2-3-16,-2-2-8 0,-1-1-22 15,-1-3-33-15,0-3-42 0,2-3-43 0,3-3-50 16,1-1-35-16,3-5-554 0,8-3 269 16,2-4 177-16</inkml:trace>
  <inkml:trace contextRef="#ctx0" brushRef="#br0" timeOffset="2557.725">27971 1964 102 0,'6'-1'197'16,"-1"-4"2"-16,-3 1-15 0,-2 4-20 0,-9-9-17 15,-3 3-17-15,-12-1-9 0,-7-4-12 16,-20 0-15-16,-29-3-2 0,-14 0-3 16,-28-1-8-16,-16-3-11 0,-12 3-1 15,-16-4-3-15,-18 0 0 0,-55-7-8 0,0 2 1 16,-4-1-1-16,-1 5-1 0,-9-4-3 15,-12 4-7-15,-2 1-3 0,3 0-4 0,-3 3-5 16,-11 4-2-16,-1-2-6 0,-4 7-5 16,3-1 0-16,3 3-2 0,-4 2-2 15,-2 1-1-15,9 2-4 0,1 5-2 16,6 0 2-16,17 0 1 0,54-1-4 0,4 4 1 16,8 0 0-16,9-1-5 0,5 2 4 15,20 0-3-15,7 0 1 0,32-2 0 16,6 3-2-16,7-2 2 0,7-1-2 0,21-1-1 15,11-1 2-15,3 0-1 0,12 0-4 16,2-2 4-16,9 2-5 0,3-2 2 16,0 3 0-16,3-1 3 0,5 7 13 0,3 0 4 15,2 6 5-15,4 4 4 0,7 3 0 16,2 5 3-16,4 8 3 0,6 11 6 16,9 22-3-16,7 8-7 0,4 4 0 0,11 22 0 15,5 7 1-15,0 6 3 0,1 8-4 16,-1 2-1-16,-2 3-6 0,-3 3 4 15,-1 3-4-15,-5 4 1 0,-1 2-3 0,-2 1 5 16,-8 4-1-16,0-4-6 0,-6-5 0 16,-1-8 0-16,-5-7-3 0,-4-26 2 15,1-5-1-15,-3-7-1 0,1-21 11 0,-3-11 0 16,2-10-5-16,-2-6-4 0,2-5 7 16,-2-5-9-16,2-4 1 0,0-5 3 15,2-5-4-15,2-2 0 0,2-6-1 16,8-6-3-16,2-2-5 0,10-6 3 0,8-4-5 15,13-4-2-15,25-9-5 0,14-2 2 16,33-9-4-16,15-2 5 0,9-2-6 0,19-1-1 16,52-11 0-16,8 2 2 0,11-1-3 15,13 4 6-15,16-2-3 0,15 6-1 16,12 3-3-16,5 7 7 0,8 3-3 0,13 7 3 16,-2 5-2-16,-8 7-1 0,-12 3-3 15,0 7 5-15,-7 5-4 0,-9-1 5 16,-10 3 5-16,-10 1 3 0,-7-1 0 0,-50 0-2 15,46 1 1-15,-47-3-1 0,-6-2-6 16,-9-4 3-16,-8-2 1 0,-11-2 4 0,-15-1 4 16,-14-2 6-16,-30-2 2 0,-8-3 0 15,-14-2 15-15,-7 1 6 0,-22 2 10 16,-15-4 3-16,-8 4-4 0,-7-6 4 0,-7-2-5 16,-8 0-5-16,-6-5-6 0,-6-1-5 15,-4-4-3-15,-6-5-2 0,-5-8-8 16,-10-14 1-16,-7-4-2 0,5-3-5 0,-3-4-4 15,0-3 2-15,1-8-5 0,-7-19-4 16,-1-8 1-16,-1-4-6 0,0-8-1 16,-2-5-4-16,-3-5 4 0,-1-1-16 0,-5 0 1 15,-6-3-2-15,-3 3-2 0,-9 4 1 16,2 9 3-16,-1 6 0 0,1 8 3 0,3 14 1 16,5 9-3-16,15 22-3 0,2 2-4 15,5 14-11-15,11 8-2 0,2 7-23 16,3 2-18-16,5 4-30 0,0 2-41 0,0 1-55 15,6 7-47-15,1 2-42 0,-2 1-50 16,9 4-718-16,-4 3 360 0,4 1 237 16</inkml:trace>
  <inkml:trace contextRef="#ctx0" brushRef="#br0" timeOffset="4939.5271">25658 4917 127 0,'0'0'170'0,"-4"-6"-3"15,4 6-2-15,0 0-10 0,-3-4-6 0,3 4-6 16,0 0-10-16,0 0-4 0,0 0-5 16,0 0-4-16,-2-6-4 0,2 6-4 15,0 0-4-15,0 0-4 0,0 0-7 0,0 0-4 16,0 0-3-16,0 0 1 0,0 0-4 16,0 0-6-16,0 0-2 0,0 0 1 15,0 0-7-15,0 0-2 0,0 0-5 0,0 0 0 16,0 0-10-16,0 0-3 0,7-5-4 15,-7 5-7-15,0 0 1 0,0 0-3 16,0 0-4-16,0 0-1 0,0 0 1 0,0 0 2 16,0 0-3-16,0 0 0 0,0 0-1 15,0 0 0-15,0 0-6 0,0 0 0 16,0 0-3-16,0 0 4 0,0 0-9 16,0 0-7-16,0 0 3 0,0 0-1 0,0 0 2 15,0 15 4-15,2-6-1 0,2 5 2 16,2 3-2-16,5 8 5 0,3 3 1 0,2 4 1 15,7 9 1-15,9 12 2 0,2 2 0 16,6 2-1-16,0 0 0 0,0 1-1 16,2-1-1-16,0-2-2 0,1-1-1 15,-3-4-7-15,-2 0 4 0,-6-8-4 0,-5-8-2 16,1 1 2-16,-4-3-8 0,-4-6-2 16,2-1-4-16,-5-1-9 0,-3-4-13 0,2 0-9 15,-4-5-13-15,-4 0-14 0,3-4-14 16,-2-1-22-16,-1 0-20 0,-2-3-25 0,1-3-36 15,-3 0-30-15,0-2-21 16,-4-2-17-16,0 0-18 0,0 0-633 0,0 0 303 16,2-10 200-16</inkml:trace>
  <inkml:trace contextRef="#ctx0" brushRef="#br0" timeOffset="5399.9104">25789 5766 151 0,'0'0'161'0,"-7"-3"-12"0,7 3-5 0,-4-4-10 16,4 4-5-16,0 0-3 0,0 0-2 15,0 0-2-15,0 0-2 0,0 0-3 16,0 0-4-16,0 0-4 0,0 0-1 0,0 0-3 16,0 0-3-16,16 11-3 0,-10-8-1 15,2-1-4-15,0 2-5 0,5-2-6 0,4 3-2 16,2 0-3-16,5 2-5 0,0-1-3 16,11 4-3-16,1-1 1 0,2 2-13 15,2 2-1-15,5-3-4 0,1 4-3 16,3 1-10-16,-1 1 0 0,-1-1-4 0,-1 2-3 15,-1-2-2-15,-1 2-4 0,-1-2-2 16,-7-1-4-16,-4 0-1 0,-1-1-1 0,-5-1-5 16,0-4 0-16,-6 3-12 0,-3-4-8 15,0 0-10-15,-2 1-12 0,-3-2-16 16,2-3-13-16,-4 3-21 0,-2-4-17 16,-2 2-20-16,-1-3-17 0,-1 1-18 0,-4-2-15 15,0 0-12-15,0 0-10 0,0 0-15 16,0 0-445-16,-9-13 221 0,7 8 146 0</inkml:trace>
  <inkml:trace contextRef="#ctx0" brushRef="#br0" timeOffset="6130.3195">26672 5631 18 0,'2'-6'95'0,"-2"6"-3"0,0-9 11 16,2 4-9-16,-2 5-2 0,2-8-2 16,-2 2 1-16,0 6-7 0,2-11 0 15,-2 6-3-15,0-3-4 0,0 2-4 0,0 0 3 16,-2-1-3-16,2 2-4 0,2-3-6 15,-2 1-5-15,-2-1-3 0,0 0 1 16,2 1-1-16,-2 1 2 0,2-1-4 0,-2 1 3 16,0 2 0-16,2 4-3 0,2-10 0 15,-2 10 3-15,0-7-2 0,0 7-1 16,-2-6-3-16,2 6-4 0,0 0 0 0,0 0-2 16,0 0 7-16,0 0 3 0,-9 17-2 15,7-3 1-15,-3 1 1 0,1 2-3 16,2 2 5-16,-2 6 1 0,-2 1-4 15,2 4-2-15,-4 2-1 0,0 0-3 0,2 0-1 16,-2 3-2-16,2-3-8 16,-3 0-1-16,3 1 1 0,-1-5-5 0,3-1-3 15,-2 0-7-15,-1-2 2 110,1-2-3-48,2 0-1-62,0-4-3 0</inkml:trace>
  <inkml:trace contextRef="#ctx0" brushRef="#br0" timeOffset="9944.0452">27986 6011 137 0,'0'0'201'15,"-17"-1"-2"-15,17 1-11 0,0 0-10 16,-6 1-9-16,6-1-9 0,0 0-13 15,-6 5-8-15,6-5-7 0,0 0-9 0,0 0-5 16,0 0-9-16,0 0-6 0,0 0-8 16,23-7-9-16,-8 1-5 0,6-5-7 0,2 0-5 15,6-4-5-15,3-4-7 0,5-4-4 16,-3-4-3-16,-1-5-4 0,11-11 2 16,-1-7-8-16,-7-4-1 0,-2-4-6 15,-5-5-2-15,-3 0-4 0,-10 7-4 0,-2 7 0 16,-8-1-4-16,-2 7 2 0,-6 3 4 15,0 0-2-15,-2 4-1 0,-2 11 2 16,-6-9 3-16,4 12-6 0,-5 3-1 0,1 4-3 16,-3 8-5-16,-2 5 1 0,-3 5 3 15,0 11-4-15,-6 7 3 0,-1 11-2 16,1 8-3-16,-5 17-1 0,1 3 0 16,6 1 0-16,4 3-2 0,4-10-1 0,2-5 1 15,3 0 3-15,-1-1-3 0,1 2-4 16,0-7 4-16,1-5 3 0,0-1-5 0,0-5 3 15,4-5-6-15,0-5 3 0,0 1 2 16,2-5 0-16,-1-3 9 0,1-8-8 16,2 0 3-16,0-4-2 0,2-3 3 0,0 0-3 15,0 0-1-15,8-27 1 0,-1 14-1 16,1-2-4-16,4-1 0 0,4-1-2 16,0 0 0-16,4 2-1 0,-1 1 0 0,-1 1-2 15,6 4-2-15,-2 1 1 0,-2 2 2 16,1 4 1-16,1 4-3 0,-2 2 3 15,6 2 3-15,-2 6 1 0,-3 1-6 0,-1 2 3 16,4 4-1-16,0 0 1 0,-3 0-2 16,2 2-1-16,-2-2-3 0,-2-2-3 15,4 0-11-15,-2-3-8 0,3-3-8 0,2 0-8 16,-1-3-5-16,2 1-9 0,0-7-4 16,5 3 1-16,-2-5-1 0,4 0 6 15,-1-2 5-15,0-2 4 0,-1-2 3 16,4-1 4-16,-3-1 6 0,1-3 6 0,-2-1 2 15,-5-1 6-15,3 1 3 0,-8-1 11 16,-4 2 12-16,-3 1 5 0,0-2 8 0,-5 3 0 16,-1 0 0-16,-3 1 0 0,-4 2 1 15,-2-1-2-15,0 7-2 0,-10-6-2 16,1 6 0-16,9 0-1 0,-21 6-1 16,8 1-3-16,1 1-3 0,-1 1-1 0,0 3 0 15,1-1-4-15,3 0 1 0,1 3-1 16,-1-3-2-16,5 1 1 0,-1-2 0 0,3-1 1 15,0-1 2-15,4-1-4 0,-2-3 1 16,5-1-4-16,-5-3 2 0,15-1 0 16,-15 1 2-16,19-6-3 0,-11 0 0 15,2 0-2-15,2 0 1 0,-2 3-1 0,0-1 2 16,-1 0-1-16,0 1-2 0,1 1 0 16,-2 2 3-16,-8 0-1 0,15 2-1 0,-6-1 3 15,0 4 0-15,-3-3 0 0,2 4 1 16,2 0 0-16,-1-1-2 0,4-2 1 15,-1 1 1-15,1-3 0 0,2 2 0 16,0-3 1-16,1-3 0 0,2 2 0 16,1-5-2-16,0-3 0 0,2-1 0 0,-2 1-2 15,-2-3 0-15,2 1-2 0,-6 0-3 0,-1 1 5 16,1 0-2-16,0 1 0 0,-2 3 0 16,-3-2 1-16,-2 3-1 0,0 1 3 15,3 0-6-15,-2 2 2 0,-1 0 0 16,-6 2 5-16,19 6-3 0,-7 0-1 0,1 2 1 15,2-1 1-15,4 2 1 0,-2 3-1 16,0 0 2-16,0 0-1 0,0 0 2 16,-5 0 7-16,0 1 7 0,-4 0 4 0,-4-1 8 15,-2 0 6-15,-2-1 2 0,-2-2 6 16,-4 0-5-16,-6 3-1 0,0-4-1 16,0 1-6-16,-6-5 0 0,3 2-3 0,1-3-4 15,-1 1-2-15,2-2-10 0,1 0-13 16,1-4-16-16,0 2-16 0,3-2-15 15,-1 1-22-15,3-4-28 0,-2 0-29 0,6 1-44 16,2 4-31-16,-4-7-40 0,2 1-569 16,-1 0 277-16,3 6 182 0</inkml:trace>
  <inkml:trace contextRef="#ctx0" brushRef="#br0" timeOffset="12166.5206">27364 7031 132 0,'0'-9'159'15,"2"-2"-3"-15,0 3-2 0,-2-4-10 16,0 3-5-16,-2-3 1 0,0 1-5 0,-1 1 0 16,1 1 0-16,-2-1-2 0,-2 1-4 15,-2 1-6-15,-4 4 2 0,2 1-3 16,-6 4-5-16,-2 3-5 0,-5 7-7 15,-7 5-5-15,1 3-10 0,-5 9-6 0,0 3-10 16,0 2-5-16,1-1-11 0,5 0-13 16,2 0-3-16,8-3-3 0,3 1-5 15,6-6-2-15,5-2-6 0,6-3-1 0,4 0-6 16,5-4-4-16,6 1-1 0,2-7-3 16,6-1-11-16,3-4-3 0,1-2-6 15,5-4-4-15,4-4-1 0,3-1 5 0,-3-3-8 16,6-4-2-16,1-1 2 0,-9 2-1 15,-1-1 5-15,-1 2 0 0,-4-1 2 16,-7 5 1-16,1-3 2 0,-6 5 6 0,0 4 0 16,-6-3 3-16,-1 4 3 0,0 2 0 15,-3 1 2-15,-1 3-1 0,1 1-1 16,-2 2 1-16,2-2-2 0,0 1 2 0,2 4-2 16,2-4-1-16,-1-2-2 0,6 3 2 15,0-3 0-15,1 0 1 0,4-3-1 16,-1-2-1-16,0 0 0 0,0-2 0 15,1-2-1-15,-2 1 2 0,0-3-1 0,-1-2 0 16,-2 0 2-16,-2-1-2 0,-5-1 1 16,-2-2-1-16,-4-1 0 0,-4 4 1 15,-2-2-1-15,-4 4 1 0,-6-2 0 0,-1 2 0 16,-2-1 1-16,-2 2 4 0,1 0-1 16,-2 1 3-16,2-1 0 0,0 1-1 15,4 0 1-15,1 2-5 0,3-1-2 0,4-2 1 16,2 3-1-16,2 3 0 0,6-10 0 15,5 4 0-15,3 1-1 0,2-1-1 16,4 2 4-16,2 3-4 0,5-4 2 0,-1 5-2 16,-4 0 1-16,6 3 1 0,0 2 0 15,-3 0-2-15,1 5 0 0,-3 0 0 0,-2 3 3 16,-2 0 4-16,-4 1-6 0,0 1-2 16,-5-4 1-16,-2 3 2 0,2-4-2 15,-4 2 4-15,0-3-3 0,-2 0 3 0,0-2 0 16,1-1 2-16,1-3-1 0,0 1-1 15,1-4-1-15,-7 0 1 0,17-7-2 16,-7 0 1-16,2-4-1 0,4 3-1 0,-2-6 0 16,1 3-1-16,2-1 1 0,-2 1-2 15,-3 1 0-15,4 2 1 0,-4 3-1 16,-1 1-1-16,0 2 2 0,-1 4 0 16,-1 2 1-16,-1 1 1 0,-2 1-1 0,2 6 2 15,2-3-1-15,-4 3-1 0,4-2 0 16,-2 2-2-16,3 0 2 0,0-3 0 0,1 1 1 15,3-3 0-15,0 0-1 0,2-2 1 16,3-3-2-16,-4-2 0 0,3-2 6 16,2-2-4-16,2-2-1 0,-1-2-3 15,1 0 2-15,-2-4 0 0,-2 0-1 0,1-1 1 16,-6-2-2-16,1 3 2 0,-4 3 0 16,-1-1-1-16,-1 1 2 0,-3 1-1 0,-2 1 0 15,2 1 3-15,-1 2-3 0,-3 0 2 16,-2 4-2-16,0 0 0 0,0 0 2 15,17 8-3-15,-11-4 5 0,2 1-5 16,4 3 1-16,0 2-1 0,-2-3 1 0,3 3 2 16,-2-1-3-16,0 1 3 0,-1-2-2 15,-2 3 2-15,-2-4-2 0,2 0 2 0,-4 4 0 16,-2-4 1-16,-2-1 0 0,0 0-1 16,-2 0 3-16,0-3 0 0,-4 1-4 15,6-4 3-15,-6 2-4 0,6-2 0 16,0 0 0-16,0 0-2 0,2-15-1 15,2 7 0-15,4 0 0 0,-2 0-3 0,4 1 0 16,1-3 0-16,-1 2 1 0,3 1-1 0,-2 1 6 16,-1 1-3-16,0 1 0 0,2 2-1 15,-4 0 0-15,-8 2 2 0,17 4 2 16,-11 0-3-16,1 1 4 0,-1 1-2 16,2 1 0-16,-1 4 0 0,1-3 0 0,0 0 2 15,1 2-1-15,2-3 2 0,-1-1-3 16,0 1 0-16,4-2 2 0,0-1-1 15,1-4 0-15,4 0 2 0,-2-2-1 0,3-1-2 16,0-1 2-16,-1-3-1 0,3-2 1 16,-4 1-1-16,2-4 0 0,-6 3-2 15,1 2 4-15,-2-4 0 0,-2 4 1 0,-3 2 2 16,0-1 0-16,-3 1 3 16,-1 1-3-16,3 0 0 0,-5 0 0 0,-2 4-3 15,8-4 2-15,-8 4-4 0,10 0 0 0,-10 0 1 16,16 2-1-16,-8 2 0 0,2 0 2 15,3-2-1-15,0 2 1 0,-2-1-2 16,1 3 2-16,0 0 0 0,-2 0-2 16,-2-1 5-16,0 3-2 0,-2-1 0 0,-1-1 1 15,-3 1 2-15,-2 1 2 0,0 0 1 16,-5-3-5-16,1 1 0 0,-2 3-4 0,0-4-9 16,-2 0-18-16,-2-1-22 0,2 1-27 15,2-2-27-15,-4-3-27 0,1 0-23 16,0 2-18-16,9-2-14 0,-17-5-14 15,9 0-9-15,0-2-472 0,-3 0 231 0,2-4 153 16</inkml:trace>
  <inkml:trace contextRef="#ctx0" brushRef="#br0" timeOffset="12843.546">29825 6763 88 0,'5'-6'161'0,"-1"0"-16"16,-2-2-5-16,2-1-2 0,0-3 0 16,3-1-3-16,-3-2-3 0,1 0-11 15,1 2 3-15,-2-5-1 0,2 5-3 0,0 0-2 16,-2 0-4-16,4 1-5 0,-4 1-5 16,0 6 2-16,0 2 2 0,-2 1-2 15,-2 2 0-15,0 0-7 0,0 21-4 16,-2-4 0-16,0 3-1 0,-4 7-9 15,2 8-2-15,-4 3-3 0,4 1-11 0,0 1-6 16,0 6-5-16,2-8-1 0,0 3-10 0,2-1-6 16,4-5-2-16,0 2-8 0,0-2-4 15,5-5-2-15,0-3-9 0,1-5-8 16,3-2-2-16,-1-5-2 0,4-3-12 0,2 1-1 16,0-8-8-16,-2-3-4 0,5-2 3 15,-1-2 0-15,-2-2 3 0,2-2 1 16,-4 0-1-16,0 2 1 0,-4-2 1 15,-1 2 10-15,-3 0 7 0,-2 0 6 0,-2 2 3 16,-4 2 5-16,0 0-3 0,0 0 1 16,0 0 0-16,5 10-2 0,-3-6 1 0,-2-4-1 15,5 8 4-15,1-3-4 0,0 1-4 16,4 0-4-16,1 1 1 0,0 0-2 16,-1 0 2-16,1 2-3 0,1-1 6 15,-1 1-5-15,0 2 1 0,-3-3 3 0,0 1-1 16,-4 1-4-16,2-2 2 0,-4-1 2 15,-2 1-1-15,-2-2-10 0,-4 1-13 16,0-3-15-16,0 0-23 0,-4-3-29 0,-1 2-38 16,0-6-42-16,1 2-30 0,-5-3-29 15,1-4-29-15,-2-3-608 0,2-2 292 16,-6-5 193-16</inkml:trace>
  <inkml:trace contextRef="#ctx0" brushRef="#br0" timeOffset="12976.8097">30003 6866 101 0,'2'-5'144'0,"2"0"-17"0,3 2-14 0,4-2-26 15,1 1-49-15,3-2-54 0,5 3-186 16,2 2 68-16,2-2 46 0</inkml:trace>
  <inkml:trace contextRef="#ctx0" brushRef="#br0" timeOffset="13635.5584">31060 6989 161 0,'-11'-3'214'0,"0"2"-8"0,3 0-16 15,-3 1-16-15,11 0-18 0,-16 1-17 16,6 0-13-16,4 4-11 0,2 1-17 15,2 0-9-15,0 2-8 0,4 0-13 0,0 2-10 16,2-1-17-16,4 2-11 0,2-4-3 16,-2 0-9-16,0-1-2 0,1-1 0 15,-1-4-2-15,-1-1-2 0,-7 0-4 0,12-6 5 16,-7 0 6-16,-1 2 6 0,-2-6 3 16,-2-1 4-16,0 1-1 0,0-5 2 15,0 1 2-15,0-1-4 0,2-3 3 0,2-1-5 16,7-1-6-16,0-4-3 0,5-2 0 15,4-3-3-15,7-3-4 0,5-2 0 16,14-12 2 0,1 2 2-16,1 5 10 0,-9 5 8 0,-5 9 10 15,-9 4 10-15,-2 3 10 0,-4 2 9 0,-2 5 8 16,-4 0 9-16,-3 3 8 0,-2 6 11 0,-3 2 9 0,-5 0 2 16,3 11 3-16,-8 3 7 0,-4 7-3 15,1 2-2-15,-2 7 1 0,-1 6-3 16,0 6-9-16,-1 6-10 0,1-1-9 15,3 5-9-15,-1-1-8 0,0 3-7 0,3-1-9 16,2 0-7-16,0 1-7 0,0-1-1 16,2 1-7-16,-2-3-9 0,2-5-9 0,-1-4-9 15,-2-2-6-15,1-3 0 0,0-2-4 16,-4-8 1-16,-3-2-1 0,-1-3 3 16,-6-4-3-16,0-3-1 0,-6-6 3 15,-1-1-14-15,-1-4 5 0,1-7 5 0,6 2 2 16,-2-5 0-16,4-5 3 0,2-3-1 15,9-1-3-15,6-2 3 0,4-6-5 0,15-2 1 16,7-6 0-16,6 3-4 0,20-8-9 16,3 4-2-16,2 1-9 0,-4 8-13 15,-9 4-14-15,-1 2-18 0,-7 3-29 0,-4 2-21 16,-4-2-32-16,-8 1-40 0,0 1-39 16,-8 1-39-16,-1 0-29 0,-3-1-29 15,-4 1-790-15,-4-1 379 0,2 1 251 16</inkml:trace>
  <inkml:trace contextRef="#ctx0" brushRef="#br0" timeOffset="15562.6286">26953 5973 76 0,'-8'0'146'15,"0"3"-8"-15,8-3-2 0,-12 2 0 16,8-1 1-16,4-1-3 0,-8 2-8 0,8-2-9 16,0 0-10-16,0 0-6 0,0 0-7 15,0 0-7-15,24-15-6 0,-8 9-4 16,7-1-3-16,7-1-6 0,6-3-7 15,4 1-6-15,3 1-5 0,7-3-8 0,-7 3 0 16,-1-1-5-16,-4 3-2 0,1-3-7 16,-6 3-1-16,-3 1-4 0,-4 0 3 0,-6 2-3 15,0 1-3-15,-4-2-1 0,-1 3-8 16,0-3 6-16,-2 4-3 0,-3-2-5 16,0 0-7-16,-2 1 0 0,-2-1-8 15,-6 3-7-15,6-1-2 0,-6 1-1 0,0 0 2 16,0 0-2-16,0 0 2 0,0 0 5 15,0 0-1-15,-12-10-1 0,12 10 6 16,-12-2-4-16,4 1 2 0,2-2 1 16,0 1 0-16,-3 1-5 0,0-4 8 0,1 4 0 15,-1-1 2-15,1-1 2 0,0 2 1 16,-1 0 3-16,2-4 2 0,7 5 2 0,-10-4-3 16,6 1 6-16,4 3-3 15,-8-5 4-15,8 5-3 0,-6-3 2 0,6 3-3 16,0-5-3-16,0 5 3 0,6-6-2 15,0 4-2-15,0 0 2 0,4 0-6 0,2 0 4 16,2 0-1-16,1 2 1 0,2 2 0 16,0-2-2-16,1 4-2 0,0 0 2 15,1 3-2-15,-2-1 1 0,2 6-1 16,-3-1 4-16,0 3 1 0,-4 0 0 0,1 5 0 16,-7-1-2-16,-1 1 3 0,-1 0-5 15,-4 2 3-15,-4 4-4 0,-3 0 5 0,-4-2-6 16,1 1-9-16,-6 2-26 0,-2 1-30 15,-1-2-31-15,0 0-30 0,-2 1-29 16,-3-1-34-16,2 0-402 0,0 0 201 0,-7 2 133 16</inkml:trace>
  <inkml:trace contextRef="#ctx0" brushRef="#br0" timeOffset="16093.3729">26299 7436 134 0,'0'0'142'0,"-2"2"-10"0,2-2-5 16,0 0-1-16,24-6-10 0,-8 2-9 15,8 0-7-15,1-3 2 0,5 1-15 16,4-2-12-16,3 2-5 0,-7-2-3 0,2 2-13 15,-3-1-5-15,-1 1-1 0,-2 0-9 16,-4 0-5-16,0 1-5 0,-3 1-14 0,-3-2-11 16,2 1-8-16,-4-1-13 0,-1 1-7 15,-2-3-20-15,-3 2-1 0,-1-1-8 16,-5 1 2-16,-4-2-1 0,2 2 6 16,-7-1 5-16,3 2 4 0,-4 0 5 0,-3-1 4 15,0 3 1-15,1-3 7 0,0 2 3 16,-2 1 8-16,2 0 14 0,2 0 2 15,-3 0 4-15,3 0 2 0,-1 1 3 0,3 0-4 16,6 2 2-16,-13-2 2 0,13 2-1 16,0 0 10-16,0 0-2 0,0 0 3 15,0 0-4-15,23 9-2 0,-8-3 4 0,-2 0-5 16,3 2 0-16,0 0 0 0,-2 1 0 16,1 1 1-16,-2-1 2 0,0 4 3 15,-3-1 2-15,-4-1 6 0,1 1 1 0,-2 1 6 16,-5-2-8-16,-3 1 3 0,-1-1-4 15,-3 3-2-15,-3-4-3 0,-1 2-3 16,-3-2-4-16,1 2-7 0,-2-3-14 0,1-2-27 16,0 2-25-16,4-2-32 0,-1 0-24 15,1-1-31-15,3-2-343 0,-1 0 165 16,3-1 108-16</inkml:trace>
  <inkml:trace contextRef="#ctx0" brushRef="#br0" timeOffset="16241.7566">26765 7585 54 0,'0'0'107'0,"4"4"-17"0,-4-4-16 0,0 0-21 16,0 0-29-16,0 6-41 0,0-6-114 16,0 0 44-16,0 0 30 0</inkml:trace>
  <inkml:trace contextRef="#ctx0" brushRef="#br0" timeOffset="60692.6347">2760 5641 18 0,'10'-27'151'0,"10"-3"-15"15,9-3-10-15,22-11-4 0,8-3-7 16,10 1-10-16,22-7-6 0,3 6-11 0,-16 10-8 16,3 4-4-16,-7 3-11 0,-5 2-5 15,-1 6-5-15,-15 6-7 0,-13 6-5 16,-3 2-4-16,-7 4-7 0,-6 1 1 15,0 3-6-15,-5 1-5 0,-3 3-18 0,2 3-16 16,-8 1-18-16,-2 3-16 0,-1 1-19 16,-4-2-9-16,-3 3-16 0,-3-1 0 0,-1-2 0 15,-3 2-3-15,1-1 7 0,-4-1 8 16,2-2 7-16,-4-1 7 0,0-1 14 16,-1 0 15-16,1-4 14 0,-2 2 22 15,4-4 17-15,-2 1 14 0,0-1 15 0,2 0 1 16,0 3 0-16,1-3 11 0,-1 0-4 15,10 0-3-15,-15 1-7 0,8 3-6 0,3 2 1 16,-2 5 2-16,2 6 6 0,2 8 0 16,0 6-7-16,2 9 12 0,0 1 0 15,0 7 3-15,0 7-2 0,0 5-5 16,2 1 1-16,0-1-8 0,-2 3-3 0,2-4-3 16,-2 4-2-16,0-5-2 0,0-3-2 15,0-2-2-15,0-7-10 0,2-3 1 0,-2-5 1 16,2-1-4-16,0-7-11 0,0-1-21 15,0-2-28-15,2-5-18 0,1-2-26 16,-1-6-25-16,2-1-20 0,3-5-340 16,2-4 161-16,1-2 106 0</inkml:trace>
  <inkml:trace contextRef="#ctx0" brushRef="#br0" timeOffset="61077.3532">4176 6163 71 0,'10'-18'128'0,"1"1"6"0,-7 2 1 15,1 1-2-15,-3 1-5 0,-2 0 2 0,0 1-8 16,-2 4-6-16,-5-4-11 0,0 2-8 16,-5 2-9-16,-1 5-12 0,-6 0-6 15,0 6-7-15,-5 2-7 0,-1 5-4 16,-2 3-5-16,2 5-5 0,-1 0-4 0,3 3-2 16,4 2-4-16,0 0-5 0,6-2 2 15,2-2-2-15,3 1-2 0,4-2-3 0,2-3-5 16,0-3 3-16,4-1-1 0,2-1 1 15,0-5-1-15,2-1-4 0,2-4 1 16,-8 0-4-16,20-4 0 0,-10-3-5 16,3-1 4-16,0-2-2 0,-2 0-3 0,1-3 3 15,-2 1-2-15,2 1-2 0,-2 3-3 16,2-3 3-16,-3 4-6 0,0 1 1 16,-1 0-1-16,3 6 1 0,-3 0 2 0,2 5 2 15,4 1-2-15,-2 2-2 0,3 3-2 16,0 2 6-16,0 0 0 0,1 0-5 15,2 2 6-15,-2-1-5 0,2 1-12 0,-2-1-26 16,1-3-29-16,2 0-29 0,-2-3-29 16,3-2-30-16,-2-3-445 0,-1-3 204 15,2-1 135-15</inkml:trace>
  <inkml:trace contextRef="#ctx0" brushRef="#br0" timeOffset="62328.0378">4828 6103 106 0,'-4'19'135'0,"-1"-3"3"16,1-3 2-16,-3 0-2 0,-1-1-3 16,2-3-1-16,-1 0 1 0,3 0-3 15,0-2-3-15,0-1-6 0,2-3-11 0,2-3-11 16,0 0-10-16,0 0-15 0,12-13-3 15,-1 5-12-15,-1-4-5 0,3 5-3 0,0-2-8 16,1-1-8-16,0 1 1 0,0 1-5 16,-1 1-8-16,-3 3-4 0,1-2-3 15,0 4-7-15,-1 2 4 0,-2 4-2 16,4 0-1-16,-2 2 0 0,0-1-3 0,3 5 1 16,0 0-2-16,0-1 3 0,3 4-2 15,4-4-3-15,-2 1 1 0,4-4 1 16,3 1-4-16,1-2-2 0,-4-4 0 15,2-1 2-15,3-1-4 0,3-4 3 0,-4-2-3 16,1 0 1-16,-3-4 0 0,-2 0 2 16,-2-3-3-16,-1 2 1 0,-4-4 0 0,-3 1 2 15,-1 2-2-15,-3-2 2 0,-2 1 4 16,-1 3 3-16,-3 0 0 0,1 4 4 16,-1-2-3-16,-2 4 0 0,2 1-7 0,-2 4 4 15,0 0 2-15,0 0-3 0,2 18 0 16,2-11 2-16,0 4-3 0,2 0-2 15,0 1 2-15,6 1-2 0,-2 1 1 0,0-3 3 16,3-1-1-16,4-1 1 0,2 0-4 16,5-3 3-16,-4 0 2 0,2-5-7 15,-1-1 4-15,-3 0-2 0,4-1 0 0,-5-5-1 16,0 0 3-16,-4 1-3 0,-1-5-4 16,-3 1 5-16,-4-1-4 0,-3 1 3 15,-4-1-3-15,-8 0 1 0,0 1 2 0,-3 2-3 16,-1-3 0-16,-4 5 2 0,0-1-2 15,0 0-2-15,2 2 3 0,1 1-1 16,0-3-1-16,4 1 2 0,-1 4-1 16,4 0-1-16,1-2-2 0,7 3 1 0,-5-3 0 15,5 3 1-15,0 0-4 0,14-11 5 16,-4 8-2-16,3-1-4 0,1-2 7 16,4 0-2-16,-2 0-2 0,4 0 3 0,-2 1-3 15,2 2 3-15,-6-3 1 0,3 1-3 16,-1 4-1-16,-2-1-1 0,-2 2 3 15,2 0-1-15,-2 3 2 0,-1 0-2 0,1 3 2 16,-1-1 0-16,0 3-2 0,-1 0 2 16,-2-1 0-16,3 3 0 0,-2-2 1 15,-1-1-2-15,-2 0 3 0,1-1-2 0,-3 2-1 16,2-4 0-16,1 2 5 0,-3-3 1 16,3 1 0-16,-1-2 4 0,-6-2-6 15,14-2 3-15,-6-2-3 0,6-2-1 0,-4-1 3 16,3-1-1-16,2 0-2 0,0-1-1 15,-3 0 0-15,3 2 1 0,0 1-2 16,-3 0-2-16,4 0-2 0,-6 1 4 0,1 4-5 16,-1 1 1-16,0 1 2 0,4 2 0 15,-2 3 2-15,3-1 0 0,-2 1 0 16,1 2-2-16,1-2 3 0,2 2 0 16,0-1-1-16,0-1 0 0,2 0 1 0,0 0-1 15,0-3 1-15,0-2 0 0,1 2 1 16,-2-3-1-16,2 0 0 0,-4-3 1 15,-1 2 0-15,2-2-1 0,-2-2 1 0,-3-1-1 16,2 0-3-16,-6 4 2 0,2-4-1 16,-3 0 2-16,1 0-3 0,-2 1 2 15,1 3-1-15,0-1-2 0,-1 1 1 0,-6 2 1 16,0 0 1-16,16 5-4 0,-10-3 4 16,4 4 0-16,-2-1-2 0,0 1 4 15,3 0-2-15,-1-4 1 0,5 4-2 0,-2 0-2 16,3-4 4-16,0 2-1 0,-2-2 4 15,1-4-2-15,2 2 1 0,-2-4-3 16,2 1 6-16,-4-3-1 0,1-1-3 0,-3-2-4 16,-2 0 5-16,-1-3-1 0,-6 3-1 15,0-1 3-15,-4-2 0 0,-4 3-6 16,-5-1 6-16,-4 1-2 0,-3 2 0 0,-4 1 0 16,-1 0 0-16,2 0 0 0,2 4 0 15,-1-1-3-15,4 3 0 0,-1-2-7 16,2 4-24-16,0 0-17 0,5-1-21 15,1 3-25-15,2-2-24 0,3 2-21 16,4-4-9-16,-2 6-11 0,2-6 4 0,13 4 14 16,0-6-1-16,-1 2 9 0,5-2 6 15,1 0-270-15</inkml:trace>
  <inkml:trace contextRef="#ctx0" brushRef="#br0" timeOffset="63033.5705">6705 5915 868 0,'21'-8'-55'16,"-4"0"25"-16,-2 5 24 0,-2-3 19 16,-3 2 18-16,-2 0 17 0,1 3 4 15,-2-2-4-15,-1 2-13 0,-6 1 10 16,13-2-15-16,-13 2 22 0,14 3-6 0,-7 1-2 15,-1 2-1-15,3 0-1 0,-3 2-10 16,0-1 6-16,0 2-6 0,-2-1-1 0,4 2-2 16,-4-3-3-16,2 1-3 0,-2 0-1 15,0-3 2-15,3 1 1 0,-3-3 0 16,0 2 2-16,2-4-1 0,-6-1-7 0,15-3 4 16,-6 0-1-16,1 0-4 0,4-4-8 15,-4 1-3-15,0-2 0 0,1 1 6 16,-1 1-1-16,-1-2 2 0,-3 4-7 15,3-2 0-15,-1 1 1 0,-2 3-2 0,0 0-2 16,-6 2 3-16,18 0 0 0,-18 0 0 16,14 6 3-16,-7-3-13 0,-1 1 8 15,3 2 0-15,-1 0 2 0,1-1-4 0,1 1 2 16,1 0-4-16,0 0 5 0,-1 0 3 16,0-3 1-16,4-2 3 0,-2 2-2 0,1-1 2 15,1-2-3-15,6 0-1 16,-4-2 1-16,0-2-1 0,-2 1-3 0,1 0 1 15,-2 0-3-15,-1-3 1 0,-3 2-1 16,1 0-3-16,-2-1 3 0,2 1 1 0,-4 2-4 16,2-2-1-16,-2 2 0 0,3 2 0 15,-9 0-1-15,15 0 4 0,-7 2-4 16,3 2-1-16,-1 0 1 0,6-1 1 16,-2 1-2-16,3 0 2 0,2 0 2 0,0-4-2 15,2 0 2-15,2-2-1 0,3-2 2 16,-1-2-3-16,1-1 0 0,0-3 3 15,-4 1 5-15,2-2 6 0,-3-1 8 0,-5 0 7 16,2 1 8-16,-4 1 4 0,-3 1 10 16,0 2 2-16,-3 1-5 0,1 0-5 15,-3 5-3-15,-6 1-3 0,0 0-3 0,12 13-2 16,-9-1-2-16,3 0-1 0,-1 5 7 16,3 6-4-16,0 4 2 0,5 4-2 0,-2 1-4 15,3 4-1-15,1 6-6 0,0 0 2 16,0 2-2-16,-1 1 0 0,0-2-4 15,-4 0-1-15,0-7-6 0,-3-3 8 16,-5-3 6-16,-2-3 10 0,-2-1 12 0,-5-2 7 16,-1-6 9-16,-4 1 14 0,0-7 8 15,0-3 0-15,-3-3-3 0,3-4 0 0,1-4-11 16,2-6-8-16,3-1-5 0,2-7-3 16,2-2-11-16,6-5-20 0,2-4-42 15,3-4-40-15,1-1-50 0,1 0-53 16,2 3-54-16,-3-1-56 0,-4 3-756 15,-2 1 350-15,0 1 230 0</inkml:trace>
  <inkml:trace contextRef="#ctx0" brushRef="#br0" timeOffset="63365.2005">3701 7290 62 0,'-33'10'216'16,"18"-7"7"-16,13 0 6 0,2-3-7 15,48-14-11-15,27-6-17 0,58-14-15 0,34-5-5 16,72-17-15-16,24-2-13 0,11-5-6 16,17 2-7-16,10 2-12 0,-8-1-6 15,-9 7-1-15,0 6-1 0,-2 1-6 0,-11 6-7 16,-15 3-11-16,-19 9-2 0,-55 5-16 15,-11 0-4-15,-15 4 5 0,-15 4-16 16,-36 1 3-16,-12 5 1 0,-12 0-17 0,-20 1-7 16,-17 3-1-16,-6 0-4 0,-8 3-1 15,-2-3-15-15,-5 4-34 0,-4-2-53 16,0 1-76-16,-6 1-67 0,-3 1-74 0,-5 1-720 16,-5-1 343-16,0 0 227 0</inkml:trace>
  <inkml:trace contextRef="#ctx0" brushRef="#br0" timeOffset="65022.1444">3174 8193 87 0,'40'-26'145'0,"-1"-1"0"0,11-9-9 0,8-5-5 16,-1-4-10-16,-2-3-6 0,0-3-7 15,-2-5-15-15,-4 1-5 0,-7 0-7 16,-4 2-3-16,-4-3-12 0,-13 13-4 0,-4 3-4 16,-7 6-4-16,-3 1-1 0,0 6 2 15,-5 1 7-15,2 2-1 0,-2 6-2 16,-2 2-2-16,0 5-5 0,-2 5-5 0,0 4-2 15,2 2 6-15,-9 19 11 0,2 8-1 16,3 12 8-16,0 11 1 0,2 8-2 16,0 28 0-16,0 1-8 0,2 2-1 0,2 1-3 15,0-6-1-15,4-5-3 0,-2-15-3 16,-2-11-5-16,3-4-5 0,2-8 3 16,-3-2-4-16,-2-10 2 0,2-2 4 0,-2-6 6 15,2-4 12-15,0-4-12 0,0-6-4 16,3-4-7-16,2-7-3 0,1-3-5 15,3-10 0-15,4-8-7 0,-2-4-10 16,3-6 5-16,2-2-4 0,-3 5 1 0,0-1-5 16,0 5 0-16,-1 3 1 0,-2 4-4 15,-2 1-3-15,-4 7 1 0,3 5-5 0,0 6 2 16,-3 2-1-16,0 5 3 0,1 9-5 16,-1 0 8-16,0 5-5 0,4 4 0 15,-2 0-1-15,0 2 1 0,1 0 4 16,4 0-10-16,2 0 2 0,2-3 8 15,2-1-1-15,-4-6-4 0,4 0 7 0,0-3-1 16,3-3-5-16,2-5 2 0,-6-2 2 16,4-2-5-16,-1-2 4 0,3-5-7 0,-4-1 5 15,2-2-1-15,-3-1-5 0,0-5 7 16,-2 1-5-16,1-1-2 0,-6-2 6 16,1-1-6-16,-3 4 1 0,1 2 2 0,-4-2-1 15,-1 5-1-15,0-2 4 0,-2 5-3 16,2-1-2-16,-2 2-1 0,-2 2-3 15,2 4 2-15,-6 0 5 0,6 10-4 0,-3-2 5 16,1 0-8-16,0 6 5 0,3-1 2 16,-3 3-1-16,2-1 1 0,3 3 0 15,-1-4-1-15,2 6 3 0,2-7 1 0,-2 2-3 16,4 0-1-16,0-3 0 0,-4-2 4 16,5-1-2-16,-1-1 1 0,2-3 0 15,-2-1-1-15,1-4 6 0,2 0-4 0,0-4-3 16,0-1 2-16,-2-1-2 0,-1-2-3 15,2-1 4-15,-4-3 1 0,0 1-5 16,-1 0-1-16,-2-1 0 0,1 3 2 16,-3-3 3-16,1 5 1 0,-2 0-9 0,-2 1 3 15,4 0-1-15,-4 1-1 0,-4 5-1 16,0 0 11-16,10 11-8 0,-8-5 1 16,4 2 2-16,-2 3 5 0,5-1-6 0,0 0 2 15,1 1 3-15,1-1 0 0,3 1-3 16,2-3 0-16,0 0-1 0,1-3 0 15,0 1 6-15,4-4-3 0,-1-2-3 0,0-2 1 16,2-2 0-16,1-3 0 0,-2-3-4 16,0-2 2-16,1-1 4 0,-6-2-12 15,1 0 5-15,-2-2 6 0,-4 1 2 0,-1 2-5 16,-4 0-2-16,-4 1 4 0,-2 1-6 16,-2 5-1-16,-2 1 4 0,-4 2-7 15,0 4 6-15,8 0 0 0,-22 10-1 0,11 0-1 16,1 2 4-16,2 1 4 15,2 3-3-15,2 2-6 0,4-3 7 0,2 1 5 16,2-1-5-16,2 1 0 0,2-1 3 16,3-3-6-16,4-1 2 0,-3-1 7 0,5-3-3 15,1-3-2-15,-2-2-1 0,1-2-1 16,2-4 0-16,0-2 2 0,3-1-3 0,-2-5 0 16,0 1-4-16,-2-5 2 0,-1 1-5 15,1 2 1-15,-2-2 1 0,0 0 2 16,-4 3-3-16,0 0 1 0,-1 4-3 15,0 0 0-15,-1-1-2 0,1 6-2 0,1-1 5 16,0 4-1-16,2 1 0 0,1 2-2 16,2 3 6-16,0 2 1 0,-1-1 2 0,4 3-1 15,-2 2 2-15,4-3-1 0,-3 3-2 16,5-2 2-16,-4 2-15 0,2-3-13 16,1-1-16-16,0-1-25 0,-4-3-27 15,3 2-38-15,-2-4-51 0,0 0-61 0,-6-2-665 16,-3-4 310-16,-1 0 205 0</inkml:trace>
  <inkml:trace contextRef="#ctx0" brushRef="#br0" timeOffset="65219.6007">4632 7832 72 0,'2'-7'170'16,"6"0"-17"-16,0 0-9 0,4 4-17 16,5-1-22-16,5 3-48 0,3 1-47 0,6 0-56 15,12 3-224-15,3 1 92 0,5 4 61 16</inkml:trace>
  <inkml:trace contextRef="#ctx0" brushRef="#br0" timeOffset="65607.1606">6622 8185 190 0,'5'-5'195'0,"-1"-1"-18"0,0 2-17 15,-4 4-13-15,0 0-15 0,-6-7-12 16,6 7-13-16,-17 4-8 0,4 3-11 15,1 1-9-15,-4 1-4 0,4 4-11 0,0 1-5 16,-2 0-7-16,6 3-3 0,0-3-5 16,1 2-5-16,5-2-4 0,0-1 0 15,4-4-3-15,0 1-4 0,5-3-2 0,1-1-2 16,3-4-4-16,0-4-2 0,1 0 2 16,2-3-6-16,2-4-1 0,-4 2-1 15,3-1 3-15,-2 0-8 0,0 2-1 0,-3-2 2 16,-2 4 0-16,2-1-3 0,-2 4-5 15,-2 1 4-15,-6 0 2 0,17 7-1 16,-9 2 1-16,3 0 1 0,0 0-2 16,-1 3 0-16,0 1 2 0,4-1-8 0,-2-3-35 15,0 3-31-15,4-3-38 0,-2-2-33 16,1-1-17-16,0-2-439 0,0-2 202 16,-3-4 133-16</inkml:trace>
  <inkml:trace contextRef="#ctx0" brushRef="#br0" timeOffset="66555.4876">7052 8276 499 0,'10'-14'3'0,"2"1"12"15,-4 1 9-15,2 0 8 0,1 5 4 0,2-3 7 16,2 3 2-16,1 1-3 0,6 2 0 16,1 1-2-16,0-2 5 0,2 5-11 15,3 2 0-15,0 2-1 0,-1 2-2 0,-1 0 1 16,-1 3-5-16,-4 0-3 0,-2 1-1 16,-2 2-8-16,-6-2 7 0,-1 1-3 15,-4-1 2-15,-1-3 7 0,-1 1-2 16,-1-1 6-16,-3-1 2 0,2-2 10 0,0-1 4 15,-2-3-3-15,0 0-6 0,0 0-6 16,0 0 0-16,14-14-10 0,-6 6-19 16,4-2-18-16,0-2-20 0,1 3-15 15,-1-2-6-15,3-1-11 0,2 0-4 0,-3 3-12 16,4 0 0-16,-1-1-1 0,0 1 6 16,-2 1 6-16,1 1 6 0,2-3 8 0,-4 2 12 15,-1 1 20-15,0-1 19 0,-1 2 20 16,-1 0 14-16,-3 2 7 0,-2-1 14 15,2 1 1-15,-4 1 4 0,-4 3-5 16,4-2-2-16,-4 2 6 0,0 0 1 0,0 0 3 16,-11 22-5-16,9-12-2 0,-1 1-4 15,3 3-3-15,3 1 0 0,-1 0-3 16,3 1 0-16,1-1-3 0,0-2-1 16,2-1 0-16,3-3-4 0,2-2-4 0,1-1 1 15,3-3-7-15,1-6 0 0,0-3-4 16,4-3 1-16,-1-4-4 0,6-6-5 0,-2-4 3 15,5-6-3-15,-2-5 0 0,-5-6-4 16,-1 0 2-16,-4-6 0 0,-1 0 22 16,-2-1 4-16,-4 4 6 0,-3 5 3 15,0 6 16-15,-1 6 8 0,0 3-4 0,-3 2-6 16,0 4-9-16,-4 7-3 0,0 6-6 16,0 4 1-16,0 0-3 0,-13 25-2 15,4-4-6-15,1 2-1 0,-2 9-2 0,3 2-2 16,-1 3-1-16,2 1-2 0,-1-2-2 15,5-3-1-15,2-1-2 0,2-3-1 16,0-3-1-16,0-1-2 0,3-6-4 0,-1-2 4 16,4-1-3-16,1-7-2 15,-1-1-1-15,2-4-2 16,-1-3-6-16,4-2-5 0,-3-2-2 0,1 3 0 0,0-1 0 16,-3-1 1-16,0 0 2 0,1 2-2 0,-1-2 0 15,-8 2-3-15,13 0 2 0,-13 0-1 16,13 6 3-16,-5-2 1 0,0 3 0 15,0-1 0-15,2 2 2 0,2-3 0 0,-1 3 0 16,2-2 3-16,0-2-2 0,1 1 0 16,2-3 1-16,0-1 3 0,1 2-1 15,-4-3-1-15,1 0 0 0,1 0-4 0,-2-3-2 16,-2 3 5-16,1 0 0 0,-4-1 0 16,1 1-6-16,2 0 0 0,-11 0-1 0,15 1-2 15,-9 4 5-15,0-4-2 16,3 3 2-16,-3-2 0 0,1 4 1 0,1-5 1 15,-2 4-3-15,0-1-5 0,4-2 3 16,-4-1-5-16,0 0 1 0,-6-1 5 0,10 0-2 16,-10 0 1-16,11-2 5 0,-11 2-3 15,8-2 3-15,-1-1 1 0,-7 3-1 16,0 0 5-16,8 5-1 0,-8-5 2 16,5 8 5-16,-3 1-2 0,0 1-2 0,2 5 7 15,-2 1-3-15,2 2-2 0,0-1 2 16,-2 4-2-16,2-1 0 0,-4 1-5 0,0 3-23 15,0-2-50-15,-2 3-70 0,-6-1-627 16,0-2 262-16,-9 0 173 16</inkml:trace>
  <inkml:trace contextRef="#ctx0" brushRef="#br0" timeOffset="66847.6867">5945 9091 128 0,'32'-9'173'0,"15"-2"-10"16,41-4-16-16,35-8-15 0,17 0-13 15,25-1-7-15,64-5-10 0,14-2-9 16,11 5-4-16,0-3-3 0,-5 1 5 16,-5 3-1-16,-13 0-2 0,-56 6-4 0,-9 0 3 15,-14 6 1-15,-21-3 0 0,-33 8 4 16,-14-3 1-16,-22 4 2 0,-14 3-5 0,-9-1-2 15,-7 1-7-15,-5-1-9 0,-4 4-7 16,-4-1-9-16,-5-2-30 0,0 3-61 16,-8 1-82-16,0-3-129 0,-6 3-543 15,2-8 268-15,-4 2 177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5:01.235"/>
    </inkml:context>
    <inkml:brush xml:id="br0">
      <inkml:brushProperty name="width" value="0.05292" units="cm"/>
      <inkml:brushProperty name="height" value="0.05292" units="cm"/>
      <inkml:brushProperty name="color" value="#FF0000"/>
    </inkml:brush>
  </inkml:definitions>
  <inkml:trace contextRef="#ctx0" brushRef="#br0">9368 6254 4 0,'-11'0'121'16,"11"0"-13"-16,0 0 7 0,0 0 6 15,0 0 0-15,19 15-1 0,0-11-2 16,7 2-6-16,4-3 4 0,11 1-4 16,21 0-3-16,31-4-6 0,13-2-5 0,8-4-7 15,36 1-6-15,1-5-7 0,1-1-6 16,-1-1-4-16,-7 2-10 0,-5-1-2 15,-3 2-6-15,-30-1-4 0,-3 4-3 0,-10-3-5 16,-8 4-3-16,-22-1-2 0,-12 1-4 16,-11 2-2-16,-8-1-3 0,-4 2-1 15,-5 1-2-15,1-3-2 0,-8 2-1 0,0 0-3 16,-8 0-17-16,-2 2-20 0,-6 0-17 16,0 0-19-16,0 0-26 0,-30 2-19 15,5 2-20-15,-7 0-9 0,-12 0-11 16,-13 5-11-16,-28 1-372 0,-15 2 178 0,-26 4 119 15</inkml:trace>
  <inkml:trace contextRef="#ctx0" brushRef="#br0" timeOffset="282.6372">9884 6353 337 0,'-73'11'0'0,"11"-2"16"15,13-1 6-15,9-3-3 0,9 1 7 16,5 2 6-16,9-2 6 0,6 2 8 16,7-3-2-16,6 1-1 0,7 0 4 0,10-2 5 15,13-3 8-15,14 2 6 0,19-6 0 16,33 2-4-16,8-6 11 0,27-4 0 0,5 0-1 15,-3-1 3-15,1-1-1 0,-9 0 0 16,0 0-5-16,-22 1-3 0,-2 1 2 16,-2 0-8-16,-6-3-4 0,0 4-3 15,-8-1-5-15,-6 2-4 0,-18 1-1 0,-12 0-4 16,-9 3-4-16,-4 2-7 0,-6-2 5 16,-4 1-7-16,-3 1 5 0,-6 1-3 15,2-1-3-15,-6 2-2 0,0 0-4 16,-5-2-1-16,-4 1-7 0,1 1-16 0,-7 1-18 15,0 0-29-15,0 0-30 0,0 0-37 16,0 0-34-16,-27-3-462 0,11 7 210 16,-4 1 137-16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5:37.946"/>
    </inkml:context>
    <inkml:brush xml:id="br0">
      <inkml:brushProperty name="width" value="0.05292" units="cm"/>
      <inkml:brushProperty name="height" value="0.05292" units="cm"/>
      <inkml:brushProperty name="color" value="#FF0000"/>
    </inkml:brush>
  </inkml:definitions>
  <inkml:trace contextRef="#ctx0" brushRef="#br0">14395 10565 6 0,'0'0'20'0,"0"0"-11"0,0 0-21 15,0 0 4-15,-9 7 2 0</inkml:trace>
  <inkml:trace contextRef="#ctx0" brushRef="#br0" timeOffset="7339.395">14392 11632 7 0,'-10'-4'97'16,"6"0"-1"-16,4 4-5 0,-6-4-10 0,2 1-1 15,1-2-2-15,3 5-3 0,-6-9 6 16,4 5-4-16,-2-2-5 0,2 2-4 16,-1-2-7-16,3-1-2 0,0 2-3 15,0 5-2-15,0-12-6 0,3 6-4 0,1-1 0 16,0 0-4-16,5 1-2 15,-1 1-5-15,4-1 3 0,4 2 5 0,0-2 0 16,4 2 5-16,3 4 4 0,9-2-2 0,-1 2-4 16,11 2 0-16,6 2 0 0,10 2-4 15,3-2-1-15,30 5 2 0,0 0-4 0,8-2-4 16,2 4-1-16,0-4-4 0,6-1-2 16,-2 1-2-16,3-1-2 0,0 0 0 15,-5 1 1-15,-3-3-6 0,-4 2 1 16,-5-2-6-16,-20 2 2 0,-9-5-1 0,-5 3-5 15,-6-2 4-15,-7 2-5 0,2-2 1 16,-3 0 0-16,-9-1-1 0,0 2 2 16,-3-2-4-16,-3 1 3 0,-4-2-4 0,-4 2 1 15,-1 0 3-15,-1-2-5 0,-4 0-2 16,2 2 2-16,-6-2 1 0,2 0-4 16,-1 0-2-16,0 0 2 0,-3 0-13 0,-8 0-14 15,17 0-19-15,-11 0-24 0,0 2-18 16,-6-2-30-16,14 2-16 0,-10 0-20 15,-4-2-412-15,4 6 193 0,-4-1 126 0</inkml:trace>
  <inkml:trace contextRef="#ctx0" brushRef="#br0" timeOffset="8291.4919">16238 11991 64 0,'0'0'91'0,"0"0"-4"0,0 0 0 0,-8-1 1 16,8 1 2-16,0 0-3 0,0 0 2 15,0 0-1-15,0 0 1 0,0 0-7 16,0 0 0-16,0 0-7 0,0 0 2 0,0 0-4 15,0 0-2-15,30 1-2 0,-13 2 1 16,6-3-6-16,4 3-1 0,5-3-5 0,2 2-3 16,9-2-4-16,3 2-7 0,3 0 1 15,1-2-6-15,11 5 0 0,1-4 3 16,-1-1-7-16,1 2-3 0,-1-1-2 16,0 3-1-16,-1-2-3 0,-3 0-2 0,0 2-2 15,-8 0-1-15,0-2-1 0,-2 0 0 16,-3 2-1-16,-1-3-2 0,-8 1 2 15,-1 0-4-15,-2 2 3 0,0-2-4 0,-5-2 4 16,-4 2 2-16,2 0-2 0,-5-2 4 16,1 0 0-16,-6 0-1 0,0 2 4 15,-1-2-1-15,-2 0 2 0,2 0-4 0,-4 0-2 16,1 0-1-16,-3 0-2 0,-8 0-1 16,15 0-2-16,-8-2-2 0,-7 2-2 15,12 0-2-15,-12 0 0 0,0 0-9 0,13 0-5 16,-13 0-10-16,11-2-9 0,-11 2-6 15,0 0-15-15,8-2-10 0,-8 2-12 16,0 0-6-16,0 0-10 0,8-2-11 0,-8 2-8 16,0 0-14-16,0 0-5 0,0 0 3 15,11 2-17-15,-11-2-14 0,2 4-331 16,-2-4 164-16,0 0 107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6:23.787"/>
    </inkml:context>
    <inkml:brush xml:id="br0">
      <inkml:brushProperty name="width" value="0.05292" units="cm"/>
      <inkml:brushProperty name="height" value="0.05292" units="cm"/>
      <inkml:brushProperty name="color" value="#FF0000"/>
    </inkml:brush>
  </inkml:definitions>
  <inkml:trace contextRef="#ctx0" brushRef="#br0">8785 14584 6 0,'96'-18'19'0,"28"2"12"16,10-3 7-16,15 4 3 0,11-3 3 0,7 6-6 15,9-4-5-15,6 5-5 0,1-2-3 16,-5 3-7-16,-3 1-2 0,-6 3 2 0,-8 0-1 15,-7 2 1-15,-9 4 2 0,-30 3-2 16,-2-2-2-16,-10 2 9 0,-5 0-1 16,-10 3 4-16,-15-3 0 0,-14 3 7 15,-1-2-4-15,-4-1-6 0,-7 1 0 0,-5 1-3 16,-3 0 2-16,-5-3-13 0,-5 1-9 16,-4-1-10-16,-2 0-10 0,-3-2-14 0,-4 0-21 15,-2-2-156-15,-6-3 71 0,0-1 47 16</inkml:trace>
  <inkml:trace contextRef="#ctx0" brushRef="#br0" timeOffset="1516.0755">3612 6315 52 0,'-35'7'66'16,"-1"9"-6"-16,2 3-3 0,-2 3 0 0,-17 18-5 15,-2 8-2-15,-5 7-4 0,-7 21 0 16,-1 5-4-16,5 4-5 0,3 4-3 15,7 1-2-15,5 2-2 0,5 3-3 16,9 3 0-16,9-13-3 0,8 6-1 0,4 1-2 16,9 1-1-16,8 3-2 0,7-1-1 15,10 13-6-15,9-3 4 0,8-5 0 16,6-5-2-16,8-1-2 0,0-4 1 16,5 0-1-16,2-3 2 0,1 2-4 0,-3-1 0 15,-4 0 2-15,-1-2 2 0,-7 0 0 16,-9-12-6-16,-6-2 4 0,-2 4 3 0,-7-3-7 15,-11-12 1-15,-4-10 2 0,-6-3 6 16,-4 4-5-16,-6-5 0 0,-13 16-2 16,-9-6 9-16,-6-5-3 0,-7-5 10 15,-6-3-6-15,-5-6 15 0,-4-5-5 0,-5-3 10 16,0-5 6-16,9-7-8 0,5-4 6 16,2-1 3-16,7-3 1 0,4-2-6 0,4 1 2 15,4-3-5-15,5-2-6 16,3 1-5-16,4-1-3 0,1-2-6 0,4 0-4 15,2 0 2-15,5 0-2 0,6-2-3 16,0 0 2-16,0 0-2 0,19 5-1 0,-2 1-5 16,8 5 6-16,15 7 1 0,3 7 0 15,21 14 7-15,1 11 9 0,16 15-1 16,1 9 6-16,-1 8 4 0,-4 9 4 16,0 11 2-16,-5 5-4 0,-7 14 0 0,-3 8 4 15,-5 11 1-15,-8 6 0 0,-9 8-1 16,-6 3 3-16,-5 5-4 0,-9 4 0 0,-4 1 5 15,-5 4-5-15,-4 0 3 0,-5-5 1 16,0-1 0-16,-2-5 0 0,-4-6 0 16,0-2-1-16,1-2 3 0,-1-2-2 15,1-6 1-15,1-1 1 0,0-2-1 0,6-4-2 16,1-8 1-16,6 0 1 0,1-6-12 16,3-8 2-16,4-1-5 0,4-3-1 0,5-3-4 15,-3-19 1-15,7 13-1 0,2-4-3 16,8 1 0-16,1-4-2 0,3-2-1 15,5 1 4-15,6-4-1 0,3-5-5 16,3-1 2-16,-1-9-3 0,1-1-4 0,-8-14 4 16,1-3-4-16,6 1 0 0,-1-6-4 15,4 0 0-15,0-6 3 0,1 2-7 0,-1-7-4 16,3-2 2-16,-3-3-5 0,1 0-8 16,-3-5-8-16,-8-8-7 0,-3-2-12 15,-4-9-14-15,-1 1-23 0,-5-6-25 0,1 0-18 16,-1-8-31-16,3 1-31 0,3-11-13 15,3-6-21-15,10-12-28 0,-1-7-550 16,1-5 269-16,-4-5 177 0</inkml:trace>
  <inkml:trace contextRef="#ctx0" brushRef="#br0" timeOffset="26091.8666">20082 12934 121 0,'-4'-1'186'0,"4"1"-20"16,0 0-5-16,-10 7-2 0,10 0-1 16,0 5 0-16,2 7-3 0,0 3-5 0,2 5-2 15,0 7-7-15,0 2-3 0,3 4-8 16,-2 1-7-16,-1 3-9 0,-2-2-6 16,0 2-13-16,0 0-6 0,0-2-8 0,-2-2-8 15,0 2-5-15,0-8-10 0,2-1-1 16,-4-5-6-16,2-2 1 0,0-4 6 15,-2-4 9-15,0 0-1 0,2-7-6 0,-4-3-4 16,0-6-11-16,4-2-4 0,-14-18-3 16,6 0-5-16,-3-13-3 0,3-14-5 15,-3-9-2-15,3-22-4 0,3-6-4 0,3 0-6 16,2-2 2-16,7-2-2 0,4 4-3 16,1 4 7-16,3 4-8 0,4 4 4 15,2 5-2-15,5 6-1 0,-5 11 1 0,0 8-3 16,0 6 1-16,-2 3-7 0,0 5 3 15,2-1-3-15,3 4 4 0,-2 4-1 16,2 0 0-16,-3 4 1 0,1 3-5 0,-2 0-8 16,2 2-21-16,-6 4-13 0,2-3-28 15,-1 7-35-15,-3-3-28 0,-1 5-47 16,0 3-27-16,-3 0-29 0,-4 4-635 0,1 8 297 16,-7-2 196-16</inkml:trace>
  <inkml:trace contextRef="#ctx0" brushRef="#br0" timeOffset="26197.9679">20076 12927 97 0,'-6'10'156'16,"4"-6"19"-16,8 2 7 0,2-1-2 15,10-1-11-15,2-2-10 0,10-1-14 16,4-1-16-16,2 0-14 0,6 0-12 0,0-1-10 16,3-1-9-16,-3-1-21 0,3 2-39 15,-3-1-44-15,2-1-46 0,-3 3-53 16,-5-1-449-16,-2-1 193 0,0-1 128 0</inkml:trace>
  <inkml:trace contextRef="#ctx0" brushRef="#br0" timeOffset="26920.1093">21138 12897 70 0,'0'0'149'0,"0"0"-5"15,0 0-5-15,0 0-5 0,0 0-9 16,0 0-6-16,0 0-3 0,0 0-1 15,0 0-7-15,0 0-3 0,-22-6-5 0,22 6-3 16,0 0-11-16,-9-2-3 0,9 2-7 16,0 0-7-16,0 0-3 0,0 0-7 15,-9-2-6-15,9 2-3 0,0 0-6 0,0 0-4 16,-6-2-3-16,6 2-11 0,0 0 6 16,0 0-9-16,0 0 0 0,0 0 0 15,0 0-2-15,0 0-2 0,0 0-5 0,0 0 4 16,0 0 0-16,0 0 2 0,-15 6 2 15,9 1 8-15,-2 7 3 0,-3 2 4 16,-4 6 3-16,1 9 2 0,-2-1 0 16,2 4-2-16,-3 8 0 0,6-6-3 0,5 2-2 15,1-2-4-15,3 3-1 0,4-7-3 16,7 2-1-16,4-2-1 0,6-2-5 16,4-4 0-16,0-2-1 0,7-5-2 0,1-5-3 15,3-3 1-15,-2-5-2 0,-2-4-4 16,1-2 3-16,1-4-4 0,-2-5 2 15,1-3 1-15,-3-5 2 0,0-5-2 0,-5-3 2 16,1-9-4-16,-4-3 1 0,-4-3-3 16,-6 2-1-16,-6 1 1 0,-4 4-6 15,-4-2 8-15,-6 3-6 0,-8 2 3 0,-2 5-1 16,-12-2-1-16,-5 4-4 0,-5 6 5 16,4 6-1-16,-3 3 0 0,1-1-2 15,7 7-3-15,1 0 0 0,2 2-12 0,1 2-21 16,3 3-21-16,4 1-25 0,2 2-27 15,8 0-29-15,1 3-35 0,7-2-32 16,1 1-29-16,6 0-521 0,5-2 256 16,1-4 169-16</inkml:trace>
  <inkml:trace contextRef="#ctx0" brushRef="#br0" timeOffset="27338.5048">22011 12611 177 0,'4'-6'223'0,"0"3"-10"15,-2-2-15-15,-2 5-8 0,0 0-7 0,0 0-1 16,0 21-8-16,-4-5-7 0,0 7-11 16,-2 3-4-16,-3 9-16 0,3 5-8 15,-3 7-6-15,1 6-11 0,-3 3-8 16,3-4-11-16,2 4-10 0,-2-2-5 0,4-1-3 15,2-10-9-15,2 1 1 0,2-3-11 16,6-1-3-16,0-4 2 0,6-4-3 16,1-3-5-16,9-4 0 0,3-4-6 15,2 0-6-15,6-8-7 0,1-2 4 0,6-1-4 16,0-3-1-16,3-1-1 0,-1-2-4 16,-1-2-1-16,1 0-5 0,-4 0 2 0,-4-1 4 15,-2 2-8-15,-4-2-1 0,-3 1-1 16,-4-2-4-16,1 2-2 15,-5 0 2-15,-3 0 0 0,0-2-3 0,-2 2 1 16,-1-1 0-16,-2-1 0 0,-1 3 0 0,1 0-1 16,-5 0-9-16,0-2-11 0,0 1-25 15,-6-2-36-15,7 1-47 0,-7-1-52 0,0 0-55 16,0 0-65-16,11-3-658 0,-9-1 325 16,-2 4 214-16</inkml:trace>
  <inkml:trace contextRef="#ctx0" brushRef="#br0" timeOffset="28093.942">23459 13153 36 0,'-11'-1'165'0,"2"1"-15"15,9 0-3-15,-6-2 1 0,6 2 2 0,0 0-5 16,28-4-4-16,-5 4-8 16,11-2-11-16,2-1-11 0,12 6-11 0,3-3-7 15,11 0-9-15,1 0-7 0,-2 0-3 0,-1 2-11 16,-7-2-3-16,-5 0-8 0,-1 1-7 16,-3-1-4-16,-8-1-6 0,-1 1-11 15,-4 0-19-15,-8-2-39 0,-2-2-31 16,-3 3-37-16,-4-5-32 0,-6 0-26 0,-2-3-421 15,-2 1 198-15,-4-4 130 0</inkml:trace>
  <inkml:trace contextRef="#ctx0" brushRef="#br0" timeOffset="28360.3195">24100 12824 12 0,'-19'-21'71'0,"4"7"11"16,6 0 4-16,1 3 3 0,4 0 2 16,4 4 0-16,2 2 13 0,4 4 9 0,-6 1 0 15,28 6-6-15,-7 1 8 0,9 6-3 16,4 7 5-16,6 3 2 0,15 15 5 15,-3 4-2-15,-3 3-2 0,-2 4-5 16,-7 2-5-16,-4 0-5 0,-12-7-1 0,-8-4-4 16,-5-6-4-16,-7 0-3 0,-4-1-10 15,-6 1-3-15,-5-1-4 0,-5-4-12 16,-2 1-4-16,-7 1-7 0,-5-3-5 16,2-6-6-16,2-2-16 0,-2-3-24 0,7-4-47 15,-3-1-52-15,10-7-69 0,-4-3-765 16,10-4 316-16,0-2 210 0</inkml:trace>
  <inkml:trace contextRef="#ctx0" brushRef="#br0" timeOffset="29488.823">25412 12897 1492 0,'0'-19'96'0,"2"2"-88"0,2 3-4 15,0 3-11-15,5-1 24 0,0 3 17 0,-1 2 6 16,1 1 0-16,3 4-1 0,1-1 6 16,4 6 5-16,2 2-21 0,2 5-2 15,2 3-1-15,5 4 1 0,-2 6-2 0,-1 2-1 16,0 5-4-16,-6-1 3 0,-1 2-5 15,-4 1 0-15,-4 0-3 0,-3 0 0 16,-3-3 0-16,-4 0 3 0,-2-2 7 0,-2-5 7 16,-1 1 3-16,-3-2 5 15,2-4 5-15,0-2 8 0,-3-1 2 0,2-5-1 16,1-3 0-16,2-4-7 0,4-2-6 0,0 0-3 16,2-15-5-16,6 3-5 0,6-7-1 15,0-1-6-15,10-4-1 0,1 4-2 0,3-4-3 16,-2 5-1-16,2 2-2 0,2 2 0 15,-3 2-2-15,-1 3-1 0,-3 4-1 16,-1 5-2-16,-2 1 2 0,0 5 1 16,-2 3-4-16,2 4 0 0,-3 3 0 0,-1 1 2 15,2 2 18-15,-4-1-4 0,1 3-4 16,0-4-2-16,0 1 0 0,-1 1 0 0,2-3-1 16,-2-2 0-16,-2-3-4 0,2-1 2 15,0-1-4-15,-1-3 0 0,2-3 1 16,0 0-2-16,-1-4 0 0,2 0-2 15,-2-5 0-15,3-1-1 0,-2 1 0 0,-2-3-1 16,3-3-1-16,-2 3 1 0,-2 1-2 16,0 0 1-16,-1 1-2 0,-2 0-2 15,-1 2 3-15,1 3-3 0,-3 1 2 0,2 2 0 16,-8 0-1-16,13 5 1 0,-6 1-1 16,1-1-1-16,0 1 2 0,0 0 2 0,2 0-2 15,0 1 2-15,3-1-2 16,1 0-1-16,2-4 3 0,2 1-1 0,2-3 0 15,0-3 1-15,4-3 0 0,-1-2 0 16,3-5-2-16,-1-4-2 0,2-4 8 0,3-5 1 16,-1-5-4-16,-1-5 1 0,8-16-2 15,-5-3 0-15,2-4 1 0,-8-2 0 0,0-1-2 16,-5 6 1-16,-10 10-2 0,3 2 2 16,-7 6 4-16,3 5 8 0,-5 6 6 15,2 3-1-15,-4 3-1 0,3 4-3 16,-3 4-7-16,-2 5 3 0,0 6 6 0,0 2 4 15,-7 19-1-15,1 4-1 0,2 6-1 16,2 10 0-16,0 0 1 0,2 6-4 0,0 1 0 16,4 6 1-16,0 1-3 0,2-4-1 15,3 1 1-15,1-7-3 0,-1-3 1 16,2-6-3-16,3-2 2 0,1-4-3 0,4-3-7 16,0-6 8-16,5-4-1 0,-2-5-5 15,4-2 10-15,0-5-8 0,-1-3 4 16,5-3-1-16,-1-3-3 0,-1-4-5 15,4-1 6-15,-3-5-6 0,-1 0 2 0,-3-4 1 16,0 1-3-16,-3-2 0 0,-6 4 4 16,-1 0-4-16,-4-1 6 0,0 3-5 0,-5 1 5 15,0 1-2-15,-4 1-1 0,-2 1 4 16,-2 4-6-16,-2 1 2 0,-2 3 0 16,-5 3-1-16,11 0 1 0,-19 9 3 15,6 1-2-15,3-1-1 0,0 7-2 0,0-2 1 16,2 3 1-16,2-1 1 0,0 4-11 15,4-3 8-15,2 0 2 0,2 2 2 0,2-2-4 16,2-2-1-16,2-2 4 0,6 0-2 16,-2-2 3-16,3-3 0 0,2 1-1 15,2-6 0-15,1 2 2 0,2-5-3 0,-1-3-3 16,1 0 4-16,2-3-7 0,0-4 3 16,-3 1 2-16,0-3-6 0,-2 1 2 15,-1-2-2-15,-6 1-5 0,0 3 1 0,0-1-5 16,-4 1-10-16,0-1-12 0,-4 2-22 15,1 1-22-15,-3 1-33 0,0-2-29 16,-2 5-30-16,0 3-29 0,0 0-32 0,0 0-653 16,0 0 301-16,-13-2 199 0</inkml:trace>
  <inkml:trace contextRef="#ctx0" brushRef="#br0" timeOffset="36498.0737">20042 14472 48 0,'-6'4'105'0,"-3"-3"-5"0,5 4-6 16,4-5-1-16,-10 5 3 0,6-1-2 15,0 0-6-15,-2 2 4 0,4-3 1 0,2-3 1 16,-4 8 0-16,2-4 3 0,2-4 1 16,0 0-4-16,4 9 7 0,3-9-6 15,-7 0-1-15,25-3 1 0,-1-1 0 0,11-4-1 16,15-1-3-16,5-5-2 0,31-3-6 16,32-6 2-16,14 3-4 0,6 1 0 15,6 0-4-15,8 1-1 0,9 3-4 0,2-1-2 16,-1 3-5-16,2 2-4 0,-8 2-5 15,-1-1-2-15,-7 2-4 0,-4 2-6 16,-28 5-3-16,-1-1-2 0,-6-1-2 16,0 3 2-16,-4 0-5 0,0 3-5 0,-8-1 3 15,-6 1-5-15,-4-1 0 0,-16 0-5 16,-13 2-2-16,-8-2 1 0,-3 0-2 0,-3-1 0 16,-1-1-2-16,-11 3 3 0,-1-3-7 15,-5 1 2-15,-2-1 1 0,-4 0-3 16,-1 0 7-16,0 0 4 0,-4 0-7 15,-3 0-2-15,2 0-1 0,-2 0 1 0,-2 0-5 16,-1 0-3-16,-9 0 4 0,17 0-2 16,-11 0-5-16,3 0 0 0,-9 0-7 0,10 0-1 15,-10 0-5-15,11-1-6 0,-11 1-4 16,0 0-4-16,13 0-4 0,-13 0-5 16,6 1-2-16,-6-1-3 0,0 0-5 15,0 0-5-15,8 0-2 0,-8 0-1 0,0 0-3 16,0 0-5-16,0 6-3 0,0-6-1 15,0 0-4-15,0 0-1 0,0 0-4 0,-6 8 0 16,6-8 0-16,-4 3-2 0,4-3 0 16,-4 6-2-16,2-2-3 0,2-4-3 15,-6 4-3-15,1 0-5 0,3-1 0 16,2-3-3-16,-7 6-3 0,7-6-3 0,-4 4-5 16,0-2 2-16,4-2-4 0,-6 6-3 15,6-6-5-15,-9 1-6 0,9-1-287 0,-10 0 138 16,10 0 91-16</inkml:trace>
  <inkml:trace contextRef="#ctx0" brushRef="#br0" timeOffset="39141.9766">13457 11951 105 0,'0'0'173'0,"4"-4"-9"0,-4 4-15 16,7-1-11-16,-7 1-12 0,0 0-13 0,11 0-11 15,-11 0 4-15,14 4 2 0,-1-3 5 16,4 7-4-16,6 4 6 0,11 3-1 0,8 10 1 16,21 13-1-16,6 7-4 0,22 19 0 15,-1 8-1-15,6 12-5 0,6 5-4 16,1 8-8-16,22 25 1 0,-28-23-8 15,-6 4-3-15,-4 0-4 0,-8-3-9 0,-10-4-4 16,-9-3-3-16,-5-5-2 0,-15-17-6 16,-8-1-5-16,-1-1 0 0,-5-5-6 15,-5-1-4-15,-2-11-4 0,-6-8-1 0,1-3-4 16,-2-5 1-16,-2-4-2 0,0-4-7 16,-2-5 2-16,1-1 0 15,-2-4-11-15,-1-3-1 0,0-1-4 0,-2-3-25 0,3-4-26 16,-5-1-32-16,0-6-27 0,-2 0-28 15,0 0-25-15,-6-16-19 0,-1 7-17 0,-5-4-6 16,-6-2 2-16,-6-4-1 0,-4-1 4 16,-13-2 5-16,-3-1 14 0,-17-8 14 15,-5 3 14-15,1-1 19 0,-1 1 19 16,3 1 23-16,-2-1 26 0,15 4 18 0,7 6 22 16,3 0 18-16,7 5 19 0,5 0 14 15,2 3 9-15,6 1 2 0,3 1-4 0,4 4 9 16,2 0 26-16,3 4 9 15,8 0 9-15,0 0 5 0,2 11 7 0,4-3-5 16,7 3-5-16,4 3 0 0,8 5-3 16,3 0-1-16,2 2-2 0,3 6-2 0,5-2-8 15,3 3-2-15,-3-1-5 0,13 11-7 16,-7-10-5-16,-8-3-7 0,0 2-5 16,-2-2-3-16,-7-4-3 0,-1-4-7 0,-1 0-3 15,-5-2-2-15,-2-3-6 0,0 0-6 16,-4-4-21-16,-1 0-26 0,-3-2-30 15,1-6-29-15,2 0-21 0,1-6-21 0,2-2-10 16,-2-5-5-16,3-4-3 0,0 0 7 16,4-6 9-16,1-1 9 0,-2-5 15 15,6-2 12-15,-1-1 10 0,-1-2 13 0,1 2 18 16,-2-1 16-16,-4 4 17 0,3 1 20 16,-6 1 15-16,-2 7 27 0,-2-2 18 15,0 6 18-15,-3 2 8 0,0 0-2 0,-1 5 9 16,-4 4 5-16,1 5 17 0,-5 0 9 15,2 12 3-15,-4 1 3 0,-1 6 1 16,-1 6 1-16,0 6-2 0,-2 5-2 0,-3 3-11 16,0 5-3-16,-1 6-5 0,2-2-4 15,-4 0-17-15,2-1-4 0,-2 2-11 16,1-6-7-16,-2-5-5 0,5-2-12 0,-3-2-24 16,3-4-52-16,2-8-57 0,0 0-66 15,0-4-67-15,2-3-56 0,2-1-693 16,0-5 329-16,2-3 217 0</inkml:trace>
  <inkml:trace contextRef="#ctx0" brushRef="#br0" timeOffset="40953.0094">14026 15365 14 0,'0'0'55'0,"-4"-3"3"0,4 3 3 16,0 0 2-16,0 0-4 0,0 0-3 15,0 0 0-15,0 0-5 0,0 0 4 0,-2-4-5 16,2 4-1-16,0 0-2 0,0 0-3 15,0 0-8-15,0 0-1 0,0 0-3 16,0 0-3-16,0 0 2 0,0 0-8 16,0 0-3-16,0 0-1 0,0 0-3 0,0 0-1 15,0 0-3-15,0 0 7 0,0 0-7 16,0 0 3-16,6-8-10 0,-6 8 8 16,0 0-1-16,0 0-3 0,0 0 11 15,0 0-9-15,0 0 1 0,0 0 6 0,0 0-4 16,0 0 0-16,0 0 5 0,0 0 0 15,0 0 0-15,0 0-6 0,0 0-2 0,0 0 1 16,0 0 3-16,0 0 3 0,0 0 1 16,0 0-6-16,0 0 3 0,0 0 0 15,0 0-2-15,0 0 0 0,0 0 4 16,0 0-2-16,0 0-6 0,0 0 7 0,0 0-5 16,0 0 1-16,0 0 2 0,0 0 1 15,0 0 0-15,0 0 2 0,3-3-2 0,-3 3-4 16,0 0 1-16,0 0 0 0,-5-9-1 15,5 9-2-15,-4-5 2 0,0-1-4 16,2 2 1-16,0-1 1 0,-2-1 0 16,0 1-3-16,2-3 3 0,-2 2 3 0,-4-1 1 15,4-3 5-15,-2 2 5 0,0 1 3 16,0 1 3-16,-3-1 3 0,0 0 2 0,-1 6 4 16,-5 1 8-16,-2 8 7 0,-6 2 8 15,-5 8 11-15,-17 24 13 0,-3 8 6 16,-1 9 2-16,-10 22 5 0,7 5-6 15,0 1-5-15,17-12-3 0,3 0-5 0,8 2-3 16,12-1-6-16,8-11-6 0,10-6-2 16,8 17-10-16,14-1-3 0,4-7-3 15,8-8-8-15,7-4 3 0,6-12-2 0,-1-4-11 16,8-11-2-16,-3-10 0 0,-4-11 1 16,-2-7-7-16,9-6-6 0,19-12 1 15,-2-10-3-15,-1-9 1 0,-5-8-2 0,8-18-7 16,-5-9 3-16,-9-11-6 0,-7-6 5 15,-9-5-6-15,-7-3-2 0,-6 0 4 16,-15 13-6-16,-4 4 11 0,-8-5-9 0,-9 15-2 16,-7-9 1-16,-6 3-2 0,-9 9-1 15,-10 4 0-15,-5 3 4 0,-9 9-4 16,-3 8 2-16,-12 4 1 0,-5 8 2 0,-1 5 3 16,7 9-5-16,3 9 3 0,0 5-7 15,-1 4 6-15,4 5-1 0,1 4 0 16,2 4 2-16,5 7-1 0,6 1 2 0,3 5-18 15,5-1-16-15,10 5-16 0,6-2-20 16,8 5-23-16,6-7-25 0,2 3-22 16,8 3-27-16,7 1-10 0,4 5-16 15,5-6-10-15,3-2-14 0,5-1-515 0,0-4 248 16,-5-6 164-16</inkml:trace>
  <inkml:trace contextRef="#ctx0" brushRef="#br0" timeOffset="41751.9462">14426 15579 8 0,'22'-8'121'15,"-3"0"0"-15,-2 3 9 0,0-3 5 16,-3 5 0-16,0-1-2 0,-2 2-6 0,1 2 1 16,4 2 6-16,-2 5-2 0,-1 1-5 15,6 5-2-15,0 7-11 0,2 7-5 0,1 4-10 16,1 4-5-16,-4 3-8 0,0 3-10 16,-4-2-5-16,1 5-5 0,-6-10-6 15,2 2-5-15,-5 0-5 0,0-1-2 16,1-4-4-16,-5-3-3 0,3-1 0 15,-3-10 0-15,-2 1-2 0,2 1 1 0,0-3-5 16,-2-9 1-16,3-1-7 0,1-4 0 16,-6-2-6-16,15-10-2 0,-4 1-1 15,1-7-5-15,6 1-1 0,-2-3-3 0,5 1 0 16,3-7-2-16,-4 9 1 0,0-1-1 16,-1 6-3-16,-2 0 1 0,-2 4-1 0,-3 4 4 15,1 2-4-15,0 4 6 0,-1 6 5 16,1-2-3-16,2 9 0 0,-3 0 1 15,1-2-3-15,2 4-2 0,-2-1 2 16,3 2-2-16,0-3-1 0,-2 0 1 0,3 0-4 16,0-2 1-16,2-1-3 0,3-7 3 15,-2 0-2-15,0-1 2 16,3-6-4-16,-2-1 1 0,4-5 1 0,-1-5-4 16,3-6 2-16,-1-4-2 0,4-14-2 0,-3-5 1 15,3-16 0-15,0-6-2 0,-6-6 0 16,-2-2-4-16,-1 2 3 0,-5 10-2 0,-4 9-2 15,-2 5 4-15,-2 11 0 0,-2 6 1 16,-1 4 2-16,-1 2 0 0,1 4 0 16,-3 8 4-16,0 6 5 0,-2 3 4 15,0 0 2-15,4 29 3 0,-2-8-3 0,0 10 1 16,2 7-2-16,1 4-1 0,1-1 0 16,0 7-6-16,-4-4 4 0,2 1-1 0,1-2 1 15,-1-3-4-15,-4-2-1 0,0-8 3 16,0 1 0-16,-2-4-4 0,0-6 0 15,-3-2 1-15,1-5-3 0,2-2 2 16,-2-4 1-16,0-7-4 0,4-1 0 0,0 0-1 16,-2-15 0-16,6 5 0 0,4-6-1 15,5 1 1-15,2-2-2 0,4 0 0 0,0 5-2 16,2-1 2-16,1 3-1 0,0 2 2 16,0 5 0-16,-3 3 1 0,0 3 0 15,2 1-1-15,-1 7 4 0,-2-3-5 16,1 4 4-16,-2 2 0 0,0-1-2 0,0 4 1 15,0-3 2-15,-3 4-5 0,4-8 0 16,-1 2 4-16,-1 0-3 0,0-4 0 16,0-1 2-16,4-1 3 0,-4-6-3 15,3 0-7-15,1 0 5 0,-2-8 0 0,0 3 5 16,0-9-5-16,-1-1 1 0,-2-1 0 16,-2-2 1-16,-3-7-1 0,-4 2 0 0,-3 2-1 15,-3 0 0-15,-5-4 0 0,-5 3 0 16,-3 1 1-16,-6 0-3 0,-2 2 3 15,-5 0-2-15,6 4-13 0,-4 0-17 16,3 5-30-16,5-1-35 0,-2 4-41 0,6 2-40 16,3-1-31-16,1 4-42 0,1-1-594 15,3 0 287-15,4 3 190 0</inkml:trace>
  <inkml:trace contextRef="#ctx0" brushRef="#br0" timeOffset="42597.5813">16603 15316 95 0,'0'0'196'0,"0"0"6"0,0 0-2 0,2 21-13 15,-4 0-8-15,-3 4-3 0,1 8-13 16,0 12-13-16,0 4-7 0,1 4-17 16,1 2-12-16,0 1-7 0,4-4-14 15,0-1-5-15,5-1-12 0,-3-9-8 0,0-1-4 16,5-5-6-16,2-1-7 0,-3-7-8 15,2-4-5-15,4-2-9 0,-4-7-6 16,2 1-9-16,1-5-8 0,2-4-5 16,-2-6-6-16,1 2-5 0,2-2 1 0,-2-2 1 15,1 2-2-15,0 0 5 0,-3-3-2 16,3 3 1-16,-4 3 1 0,2-3 2 16,-3 2 4-16,2 5 5 0,4-1 1 0,-6 4 1 15,3-1 4-15,2 1 3 0,2 3 0 16,1-1 3-16,2-1-3 0,3-1 2 0,-2 3-3 15,2-5 1-15,1-1 0 0,1-6 1 16,-4 4-3-16,0-4 4 0,1-1 2 16,-1-1 4-16,-2-4 0 0,-2 1 0 15,-2-6 2-15,-2 2-4 0,-3-5 0 0,-2 2-2 16,-6 1-2-16,-2-1 0 0,-4 1-3 16,-4 2 1-16,-5-3-5 0,0 3 4 15,-1 1-3-15,1-1-2 0,1 2-1 0,0 3-4 16,4-1-11-16,0 4-17 0,0-3-5 15,8 3-13-15,-9-3-6 0,9 3-11 16,0 0-4-16,0 0-10 0,0 0-6 0,29 0-4 16,-16-1 0-16,4-5 0 0,-2 6 7 15,2-8 6-15,0 3 5 0,-1-1 11 16,2-2 11-16,-4-1 4 0,1 5 28 16,-2-5 20-16,-2 3 25 0,-1 5 20 0,-4-5 13 15,-2 5 11-15,-4 1 14 0,4 7 9 16,-4-7 5-16,-6 13 5 0,2 0-2 15,-2-1-3-15,4 6 5 0,-2-1-1 0,4 1-11 16,0 3-7-16,2 6-8 0,0 0-9 16,2 1-8-16,0 1-10 0,0-1-2 0,2 8-5 15,2-5-3-15,-4 2-6 0,-2 1-2 16,0 0-5-16,-2-3-2 0,0 3-2 16,-4 4-2-16,-2-2-7 0,-4 0 0 0,2-4 0 15,-4 4-4-15,-3-10-2 0,-5-3 1 16,2 2-2-16,-6-9-1 0,3-4-1 15,0-2-2-15,2-7-3 0,0-3 2 16,2-3 1-16,2-1-7 0,2-8 2 0,5-1-5 16,2-2-8-16,1 0-14 0,5-5-7 15,5 0-18-15,3-1-8 0,0-7-7 0,6 8-14 16,0-7-15-16,1 5-16 0,2-3-14 16,0 2-19-16,0-2-11 0,0 9-7 15,-3-4-3-15,2 4-8 0,-2-3 2 16,-1 6 3-16,-3 2-8 0,1 1 1 15,0-1 6-15,-1 1-7 0,-4 3-6 0,0-1-371 16,2-1 186-16,-2 5 124 0</inkml:trace>
  <inkml:trace contextRef="#ctx0" brushRef="#br0" timeOffset="43025.6687">13908 16912 20 0,'0'0'204'0,"38"-11"-8"0,2 3-9 0,43-5-5 16,18-2-17-16,46-1-3 0,13-2 4 0,18 10 4 16,15 0-3-16,58 2-14 15,6 3-9-15,1 6-15 0,-6-3-8 0,-3 8-8 16,-45-2-8-16,-5 1-6 0,-6-1-8 16,-7 1-4-16,-11-5-2 0,-13 4-1 0,-10-1-6 15,-15 4-5-15,-26-9-4 0,-16 5-1 16,-23-5 3-16,-13 0-5 0,-13 0-3 15,-7 3-6-15,-5-6-1 0,-3 3 1 16,-3-3-14-16,-5 3-3 0,-2-2-11 0,-2 2-26 16,-2 0-27-16,-4-6-29 0,-3 3-47 15,-1 1-52-15,2-1-40 0,-5-3-40 0,0 1-31 16,-2 1-617-16,0-2 299 0,0-1 198 16</inkml:trace>
  <inkml:trace contextRef="#ctx0" brushRef="#br0" timeOffset="44050.8831">19536 16059 109 0,'9'-11'182'0,"-1"-3"-6"16,3-2-11-16,2-4-8 0,-3-1-4 15,2-8-5-15,4-1-6 0,-6-1-12 0,-4-2-5 16,3-3-12-16,-5 2-4 0,-2 2-6 16,-2 2-10-16,-2 3-5 0,-4-2-6 0,-5 4-8 15,-5 2-9-15,-4 3-4 0,-7 1-6 16,1 8-3-16,-4 6 0 0,-1 5-1 15,-3 2-1-15,0 6-7 0,2 5-1 16,5 6-6-16,6 3 0 0,6-1-2 0,7 2-5 16,6 4-2-16,6-2-2 0,6 2-1 15,5 0-4-15,6 1-1 0,2-2-2 0,9 4-4 16,2-10 1-16,-4 0-1 0,3-3-3 16,-1 0 0-16,5-5-3 0,-5 1-1 15,-1 0-4-15,-6-2 5 0,2-3 1 16,-1 4 5-16,-4-1 6 0,1 1 8 15,-5 7 12-15,0-4 6 0,-2 11 3 0,-2 1 4 16,0 2 1-16,-3 5 8 0,-1 1 5 16,-1 7-7-16,-1-3 1 0,1 5-9 15,-1 3-2-15,2 0-4 0,0 3-3 0,-2-2-1 16,0-2-8-16,-4-4-5 0,3 0 2 16,-3-8-9-16,-2-1 3 0,-2-5-3 0,0-1-3 15,-2-6-3-15,-5-6-1 0,1-1 3 16,-2-2-7-16,-5-10 0 0,-2-2 4 15,-6-8-4-15,-2-6-2 0,-2-7-1 16,-5-6-5-16,2-11-4 0,3 0 1 0,-5-21-19 16,7-2-14-16,6 6-21 0,7 5-18 15,1-3-21-15,7 1-26 0,2-3-22 0,6 3-27 16,5 1-16-16,13-12-20 0,2 8-11 16,9-1-8-16,-6 13-8 0,0 9-536 15,6 3 261-15,-1 3 173 0</inkml:trace>
  <inkml:trace contextRef="#ctx0" brushRef="#br0" timeOffset="45023.8472">20163 15744 905 0,'28'-11'-28'0,"-6"4"22"0,-2-1 22 16,-3 6 19-16,-3 2 23 0,-1 0 20 16,0 6 15-16,1-2 2 0,0 5 6 0,-2 3 6 15,3 1-7-15,2 4 1 0,-2 0-5 16,3 7-6-16,2 0-10 0,-2 1-6 16,2 3-8-16,-1-1-6 0,0-1-6 0,-4 3-6 15,-5-6-3-15,1 1-8 0,-4-2 0 16,-3-6-6-16,-4 2-3 0,-2-8-3 15,-5 1-4-15,-4-4 2 0,-3-1-2 0,1-4-1 16,-6-4 2-16,2-1 0 0,2-3-2 16,0-4-3-16,3-1 0 0,6 0-5 15,1-8-2-15,5 2-7 0,5-2-17 0,7 1-12 16,2-1-20-16,6 4-15 0,3 1-13 16,9 5-9-16,4-3-6 0,2 4-3 15,5 3 2-15,-1 1 2 0,5-2 11 0,-1 3 12 16,-1-1 4-16,-1-2 10 0,-4 0 1 15,-3 1 13-15,-4-5 14 0,-1 3 12 16,-10-6 15-16,0-1 14 0,-10 3 5 16,-3 0 1-16,-2 1 2 0,-7 0 5 0,-5 2 2 15,-6-1 2-15,-1 1 0 0,0 0-3 16,-6 6 1-16,4-1-2 0,-1 3-3 0,2 3-4 16,-2 2-1-16,3 4-2 0,2-2-4 15,2 0 0-15,4 4-4 0,0-2 1 16,4-2-5-16,0 4-3 0,4 0 6 15,0-5-5-15,4 2 3 0,2-1-4 0,-2-1 4 16,2-5-1-16,3 5-1 0,0-6-3 16,2 3-4-16,-3-3 4 0,4 0-3 0,-4 0 1 15,0 0 1-15,1 0 2 16,-2 3 2-16,0-3 6 0,-3 0 3 0,2 1 7 16,-1 5 7-16,0 2 1 0,1-1 2 15,-2 1-2-15,1 4 0 0,0-3 2 0,-1 3 1 16,0-3-1-16,3 2-3 0,-3-1-1 15,1-2 0-15,0 1 0 0,-1-1 0 16,0-6-1-16,0 2-3 0,4 0-2 16,-2-4-3-16,0-3-1 0,1 2-3 0,2 1-3 15,-2-6-1-15,1-2-1 0,-4 2-2 16,4-1 0-16,-4 1 0 0,0 4 2 0,0-4 4 16,-1-1 7-16,-1 3 1 0,-1 0 1 15,1 3-4-15,-6 1 3 0,0 0 2 16,10 5 4-16,-5 6 5 0,-1 3 2 15,0 1 1-15,2 4 2 0,0 7 2 0,-1-1-7 16,4 3-4-16,-3 5-3 0,2 6 2 16,-2-3-2-16,1-3-3 0,0 4-3 0,-3 1-7 15,0-1 2-15,-2-5-2 0,2-7-3 16,-2 1 0-16,0-4 0 0,-2-3 1 16,3 0-4-16,-3-10 1 0,-3 2 4 15,3-9-3-15,-4 1 2 0,4-3 4 0,-6-12 4 16,4-6 0-16,0 2-5 0,2-12-1 15,0-5-7-15,4-2 3 0,2-7 3 0,5-5-4 16,1-2-7-16,6 8 1 0,-2-1 1 16,4 2 2-16,3 6-4 0,0 2 3 15,2 8-8-15,3 0 2 0,2 9 6 16,-1 5 4-16,-1 1-4 0,-1 7-2 0,-4 4 3 16,-4 1 0-16,-1 5 5 0,-4 5-2 15,-6 1 0-15,-6-1 0 0,-6 5-3 0,-2-1 4 16,-10-1 0-16,-10 3-5 0,-1 1-1 15,-7-3-1-15,-7 0 2 0,3-4 0 16,0-3-1-16,-4-2-24 0,5-3-28 16,6 1-34-16,1-6-40 0,7 0-42 0,2-6-37 15,4 1-28-15,6-3-19 0,3-2-10 16,4 1-610-16,4-1 295 0,2 3 194 0</inkml:trace>
  <inkml:trace contextRef="#ctx0" brushRef="#br0" timeOffset="45390.2225">21498 16059 796 0,'13'0'-34'16,"-4"-4"21"-16,1 4 18 0,-2 0 20 15,2-1 20-15,-10 1 19 0,16 0 13 0,-3 0 11 16,-3-5 14-16,5 2 4 0,2-6-1 16,-3 3 3-16,8-7 1 0,-3-1-1 15,7-6-4-15,-4-1-6 0,4-5-7 16,0-6-9-16,-1-2-8 0,1-1-6 0,-6 4-3 16,-2 3-2-16,-4 1 1 0,-1 6 4 15,-2 0-1-15,-3 8-7 0,-1-1-6 16,-3 7-6-16,-4 1-3 0,0 6-6 0,0 0 2 15,0 0-5-15,-15 33-2 0,6-11-1 16,1 5-3-16,-1 4-3 0,3 3-1 16,-2 0-5-16,2 4 0 0,-1-3-2 15,0-1 0-15,1-9-1 0,2-1 4 0,0-2-3 16,4-3 0-16,0-3 2 0,0 2-2 0,6-5-3 16,2-1 0-16,4-1-2 0,-2 0 1 15,2-1 5-15,1 1 5 0,0 3 15 16,-2-5 3-16,1 10 12 0,-2-4 4 15,0 6 0-15,0 4-2 0,0-3-4 0,-1 3-7 16,-1 1-5-16,7 0 1 0,0 1-10 16,-5 0-35-16,2-7-45 0,-4-1-61 15,0-7-71-15,2 1-70 0,1-2-855 0,0-10 376 16,-5-1 247-16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26:37.721"/>
    </inkml:context>
    <inkml:brush xml:id="br0">
      <inkml:brushProperty name="width" value="0.05292" units="cm"/>
      <inkml:brushProperty name="height" value="0.05292" units="cm"/>
      <inkml:brushProperty name="color" value="#FF0000"/>
    </inkml:brush>
  </inkml:definitions>
  <inkml:trace contextRef="#ctx0" brushRef="#br0">15142 6284 43 0,'-4'-3'82'0,"4"3"-4"0,0 0-2 16,-5-6-8-16,5 6-3 0,0 0-4 0,0 0 6 15,20-4 9-15,-3 2-12 0,6 0-3 16,12 1 4-16,19-4 4 0,31-3-6 16,14-3 6-16,32-2-1 0,11-2-3 0,6 1 1 15,3 0 2-15,3 0 0 0,5 1-4 16,4-1-1-16,-3 3 2 0,2-2-9 16,-6 5-6-16,-3 0-1 0,-8 0-3 0,-1 3-5 15,-9-3 0-15,-26 2-4 0,-6 1-3 16,-5 1-5-16,-4-2 0 0,-8-1-4 0,-14 4-2 15,-13-3-4-15,-4 1 3 0,-8-1-6 16,-5 5 1-16,-3-3 1 0,-6 1-2 16,-5 0-1-16,-3 1 0 0,-4 1-1 15,-2-1 1-15,0-1-1 0,-4 2-8 0,-2-4-14 16,0 4-28-16,-7-5-18 0,2 2-26 16,-4 1-21-16,-2-2-10 0,-2 5-17 15,-12-7-13-15,-5 3-377 0,-2 1 176 0,-10 1 116 16</inkml:trace>
  <inkml:trace contextRef="#ctx0" brushRef="#br0" timeOffset="366.8718">16006 6332 76 0,'18'4'113'0,"8"-1"0"0,14 1-5 16,17 2-7-16,30-2-6 0,14 2-1 16,12-6-32-16,29 0 5 0,7-4 2 15,0 0 5-15,1-4 3 0,3 3-1 0,-1-1 1 16,-3-2-3-16,-3 2 0 0,-7 1-7 16,-24 1-3-16,-3 0-1 0,2-1-2 15,-6 2-7-15,-6 2-6 0,-7-1-3 0,-19-2-6 16,-14 2-2-16,-12 0-3 0,-5 0-3 15,-9 2-5-15,-2-2-1 0,-5 2 1 16,1-1-5-16,-9 1 1 0,0 0 1 0,-2-2-6 16,-1 2 2-16,-6 0 0 0,2 0-6 15,-2 0 2-15,0-2-12 0,-2 2-17 0,1 0-25 16,-2 0-26-16,-9 0-30 0,17 0-26 16,-11 2-21-16,-6-2-21 0,10 2-342 15,-8 1 172-15,-2-3 113 0</inkml:trace>
  <inkml:trace contextRef="#ctx0" brushRef="#br0" timeOffset="48008.3906">3824 10439 129 0,'6'8'149'0,"6"-1"2"0,2 1 2 15,11 4 0-15,13-2 8 0,39 6 4 16,20-3-5-16,34-1 0 0,22-6-7 0,19-5-5 16,14-2-10-16,14-5-4 0,63-4-10 15,12-4-2-15,1 0-7 0,-6-5-12 16,7 4-9-16,3-3-4 0,-7 1-8 16,-15 2-9-16,-14-1-4 0,-60 5-5 0,-9 4-8 15,-11-3-6-15,-17 2-6 0,-13 0-1 16,-32-1-6-16,-11 4-4 0,-20 0-2 0,-14-1 3 15,-1 0-7-15,-14 0-2 0,-1 1-1 16,-8 3-1-16,-3-4 0 0,0 0-1 16,-5 1-2-16,-4 4-1 0,0-1 2 15,-4-2-4-15,0 3-5 0,-2-4 0 0,0 4 1 16,-5-1-4-16,3-2-6 0,-3 2-30 16,1 0-33-16,-2-2-44 0,-1 4-44 0,0 0-43 15,4 0-43-15,-2 2-31 0,-2 2-572 16,5-1 285-16,-3 3 188 0</inkml:trace>
  <inkml:trace contextRef="#ctx0" brushRef="#br0" timeOffset="49106.4025">25901 9131 120 0,'24'-3'135'15,"20"1"-3"-15,17 0 3 0,34-3-11 16,20 2-6-16,37 0-8 0,15 0 0 0,13 3-8 16,12 2-2-16,4-1-4 15,-4 5-8-15,-4 0 0 0,-5 3-5 0,-3 1-6 16,-6-1-4-16,-12 3-4 0,-11-1-4 0,-14 1-3 16,-33-7-2-16,-7 1-4 0,-6 0-1 15,-21-3-8-15,-11-1-2 0,-11 1-4 16,-5-2-5-16,-7 1 0 0,-2-2-1 15,-4 2-4-15,-5-2 1 0,-1 2-2 0,-4-2-4 16,0 0-2-16,-3 2-3 0,-3-2 0 16,-1 0-5-16,-2 0 1 0,-1 0-2 0,0 2-9 15,-10-2-10-15,14-2-30 0,-10-2-31 16,-4 4-27-16,0 0-39 0,0 0-37 16,-32-5-527-16,9 5 236 0,-11-5 156 15</inkml:trace>
  <inkml:trace contextRef="#ctx0" brushRef="#br0" timeOffset="49436.4869">25571 9388 27 0,'21'4'140'0,"15"-1"-11"0,21 1-5 15,40 0-4-15,10 1-7 0,6 0-5 16,32 0-2-16,7 3-4 0,5-3-1 0,1 3-9 16,5 0-4-16,1-1 0 0,-8 2-6 15,-3-1-8-15,-10 0-5 0,-7 1 0 0,-29-3-7 16,0 0-5-16,-8 0-1 0,-10 1-9 16,-17-2-2-16,-13-4-5 0,-12 4 0 15,-7-4-3-15,-6 0-3 0,-2 2-4 16,-5-3 0-16,-3 2-5 0,-6-2-1 0,2 0-4 15,-5 0-2-15,1 0-14 0,-3 0-24 16,0-2-29-16,-3 2-30 0,1 0-45 16,-3-3-43-16,-1-2-433 0,-1 3 204 0,-4-5 135 15</inkml:trace>
  <inkml:trace contextRef="#ctx0" brushRef="#br0" timeOffset="74927.17">12520 10808 138 0,'6'-5'147'0,"-2"1"5"16,2 1 7-16,-6 3 0 0,0 0 6 16,20 12-8-16,-14-2-9 0,0 7-4 0,0 2-7 15,0 6-5-15,0 2-11 0,-2 1-6 16,-2 5-9-16,2 5-9 0,0-2-10 16,-2 4-5-16,0 0-9 0,2-2-9 0,-4 0-6 15,2 0-9-15,1-5 0 0,-3-5-6 16,2-2-15-16,-2-2-24 0,0-2-25 0,0-4-22 15,0-3-42-15,-2-4-47 0,-3-1-41 16,1-8-38-16,-2-2-452 0,6 0 225 16,-18-15 149-16</inkml:trace>
  <inkml:trace contextRef="#ctx0" brushRef="#br0" timeOffset="75170.6487">12422 10718 13 0,'19'-15'149'0,"3"6"-8"0,-2 0-5 0,4 0-12 16,-1 2-5-16,7 1-16 0,2 1-6 16,6 0-14-16,1 1-6 0,4 2-5 0,-3-2-8 15,-4 4-8-15,0 0-4 0,-1 2-7 16,-4 4-5-16,-1-3-11 0,-5 5-23 15,-4 2-30-15,-3 3-35 0,-10 1-38 0,-6 0-320 16,-6 5 141-16,-8 6 94 0</inkml:trace>
  <inkml:trace contextRef="#ctx0" brushRef="#br0" timeOffset="75342.2696">12263 11615 127 0,'2'21'129'0,"7"-3"0"0,6-2-12 15,2-3-4-15,0-3-1 0,6-2-8 0,5 0-14 16,1-2-8-16,5 0-5 0,8-2 16 16,1-4-10-16,1 0-11 0,-2-3-25 15,1 0-33-15,-1 2-41 0,-4-5-41 0,3 0-44 16,-7-4-290-16,-3-1 136 0,1-2 91 16</inkml:trace>
  <inkml:trace contextRef="#ctx0" brushRef="#br0" timeOffset="75759.4209">13299 10792 152 0,'0'-6'155'0,"0"0"-16"15,2 2-5-15,-2 4 2 0,0 0-4 16,0 0-11-16,10 17-6 0,-6-5-7 0,0 3-1 16,3 2-8-16,-1 0-7 0,1 5-11 15,-1 2-6-15,3 1-5 0,-3 0-8 16,0 1-7-16,0-3-3 0,-2 2-7 16,4-2-4-16,-6-2-12 0,2-2-33 0,-2-3-43 15,0 0-39-15,0-3-48 0,-2-2-454 16,0-3 200-16,-6-2 131 0</inkml:trace>
  <inkml:trace contextRef="#ctx0" brushRef="#br0" timeOffset="76360.6582">13590 11109 82 0,'12'10'154'0,"-4"2"-10"0,0 1-3 16,5 2-11-16,-3 2-8 0,3 3-12 15,0 1-9-15,1 1-11 0,0 1-8 0,-2-3-8 16,0 4-5-16,-1-2-8 0,2 0-10 16,-2-1 0-16,-1 0-4 0,-2-4-4 15,1-4-7-15,-2 1-3 0,1-3-1 0,-2 0-2 16,-2-1 7-16,0-3 5 0,1-3-3 15,-1-2-7-15,-4-2-1 0,9-9-4 16,-5-1-5-16,0-5 0 0,2-2-5 0,1-4-4 16,-1 1 3-16,2-4-6 0,-1 6-3 15,0 2 4-15,-1-1 3 0,-2 1-5 16,4 3-1-16,-2 0 1 0,4 1-5 16,0 3 1-16,2 1 2 0,3 2-2 0,0 1-1 15,4 5 0-15,3-2 0 0,0 0 0 16,4 2-1-16,1 0 2 0,5 0-1 15,0 0-3-15,0 0 3 0,-1-2 3 0,3 0-7 16,-4 0 4-16,1-2 0 0,-1-2 2 16,-2 1-1-16,-1-1 1 0,-3-2 1 15,-3-1 0-15,-2 0 3 0,-2-1-1 0,-5-2 4 16,2 3 3-16,-4-1 2 0,-2-2 3 16,-4 5 0-16,0-1 2 0,-4 1-1 15,0 1 0-15,0 6-4 0,-10-4 1 0,10 4-2 16,0 0 4-16,-23 11 3 0,16 0 4 15,-1-1 0-15,2 5 3 0,4-2 0 16,0 2-2-16,2 2 1 0,4 2-1 16,4 0-4-16,0 2 3 0,4-2-7 0,0 0 0 15,5 0-4-15,-2-2 1 0,-1 0-5 16,3-2-27-16,-4-3-45 0,4 0-57 16,-5-2-72-16,2-2-627 0,-2-5 277 0,1-2 183 15</inkml:trace>
  <inkml:trace contextRef="#ctx0" brushRef="#br0" timeOffset="77086.4834">11603 12333 111 0,'-11'0'255'16,"5"0"-27"-16,6 0-17 0,0-6-9 15,15 1-5-15,13-2-11 0,24-6-10 0,43-8-10 16,39-7-5-16,25-3-9 0,59-1-4 16,23-5-10-16,9 5-9 0,-2 4-8 15,-1 1-16-15,1 6-5 0,-5 2-5 16,-50 4-7-16,-9 1 0 0,-10 3-7 0,-18 0-3 16,-11 1-2-16,-36 3-7 0,-8-1-3 15,-8-1-8-15,-8 5-4 0,-19-2-4 0,-13 0-2 16,-9 2-2-16,-3-2-4 0,-9 3 0 15,-3 0-9-15,-1 0-3 0,-8 1-1 16,0-2-2-16,-1 2-1 0,-2 0-10 16,-2 2-32-16,-1-2-35 0,-5 1-53 0,0-1-62 15,-9 2-73-15,12 2-68 16,-8-1-729-16,-4-1 352 0,0 0 233 0</inkml:trace>
  <inkml:trace contextRef="#ctx0" brushRef="#br0" timeOffset="77454.0077">13559 12558 56 0,'-32'-11'230'0,"4"8"-15"0,-1 3-6 0,-1 2-9 15,-6 5-2-15,-8 11-6 0,-19 7-6 0,-3 7-7 16,-9 6-8-16,-14 10-7 0,-2 3-8 16,-2 6-11-16,0 3-10 0,0 2-9 15,-2 2-9-15,0-2-14 0,-2 1-7 16,-3-2-10-16,7-2-11 0,4-4-3 0,4 2-9 15,20-14-7-15,3-4-3 0,9-3-4 16,13-7-8-16,9-7-28 0,5-3-36 16,7-1-41-16,4-3-50 0,7-1-52 0,8-5-46 15,2-3-55-15,6-5-597 0,10-2 294 16,8-6 193-16</inkml:trace>
  <inkml:trace contextRef="#ctx0" brushRef="#br0" timeOffset="77745.7031">13986 12564 153 0,'45'1'239'0,"-7"3"6"0,-4 8 10 16,-4 3-5-16,9 7 3 0,15 17-2 16,-1 4 5-16,3 7-13 0,1 2-4 15,12 16-8-15,-4 2-7 0,1 1-12 0,-1 0-20 16,-11-12-11-16,0 2-11 0,-1-2-12 15,0 1-9-15,-2-3-11 0,-4-1-10 16,0-3-11-16,-5-3-9 0,-3-4-11 0,-5-8-11 16,-8-6-18-16,-5-8-7 0,1 1-9 15,-8-5-2-15,0-3-8 0,2-3-4 16,-8-1-13-16,3 1-33 0,-3-4-42 0,1 2-55 16,-3-6-77-16,-2-3-83 0,3 2-82 15,-7-5-998-15,0 0 457 0,0 0 302 16</inkml:trace>
  <inkml:trace contextRef="#ctx0" brushRef="#br0" timeOffset="78255.9621">8294 13862 150 0,'-4'-5'195'0,"8"-1"-6"0,8 1 0 0,10-5-6 16,15-4-7-16,43-3-13 0,11-4-9 16,34-4-9-16,9 1-11 0,3-1-16 0,5 2-8 15,-5 2-15-15,-2 6-9 0,-3 1-7 16,-31 7-12-16,-7 1-8 0,-7 1-21 16,-22 5-43-16,-12-3-48 0,-15 6-43 15,-6-1-30-15,-9 4-30 0,-8-3-488 0,-9 3 219 16,-6-1 144-16</inkml:trace>
  <inkml:trace contextRef="#ctx0" brushRef="#br0" timeOffset="78470.4436">9322 13716 65 0,'-24'3'107'0,"9"5"7"0,2 4 12 16,5 2 6-16,2 5 0 0,1 5 3 16,1 7 7-16,2 6 8 0,0 5 2 15,4 11-3-15,0 4-1 0,0 3-11 16,2 22-8-16,1-1-13 0,-1-13-8 15,0 9-9-15,-2-9-13 0,0-10-6 0,1-2-8 16,-1 2-6-16,-2-2-7 0,2-1-6 16,2 0-7-16,1-4-18 0,-1-9-33 15,2-3-42-15,0-3-41 0,0-4-41 0,4-6-25 16,0-5-30-16,0-6-505 0,1-8 235 16,2-4 154-16</inkml:trace>
  <inkml:trace contextRef="#ctx0" brushRef="#br0" timeOffset="79149.3044">9823 14565 144 0,'8'-6'146'0,"0"3"-3"0,0 3 6 0,0 0 2 16,-8 0 2-16,12 10 4 0,-3 1 0 0,-1 2-6 16,-1 2-9-16,-1 2-9 0,3 7-10 15,-1 0-9-15,2-1-9 0,2 6-10 16,-2 1-9-16,2-3-6 0,5 2-8 15,-2-3-6-15,0 2-8 0,-1-7-3 0,0-2-6 16,0-1-3-16,1-3-4 0,-2-2-6 16,2-2 0-16,-3-2-3 0,4-5-2 15,-6-1-3-15,2-3-4 0,1-4-3 0,0 1 0 16,-1-6-4-16,1 2-5 0,0-1-1 16,0-3 0-16,-1 3-1 0,-2 1-2 15,4-1-2-15,-4-1-2 0,1 5-2 0,-1-4 0 16,1 5 0-16,-2 0-1 0,3 3 7 15,0 3-5-15,2 0-1 0,0 1-2 16,1 4 2-16,-2 1 1 0,2-1 0 16,-3-1-1-16,1 5 2 0,0-5 2 0,-1 3-7 15,-3-2 5-15,2-1 0 0,-3-1 3 16,-2-1 1-16,1 1 3 0,-1-6-2 16,-2 2 0-16,-4-2 2 0,0 0-2 15,4-9-4-15,-2 2-1 0,-2 0 1 0,3-4-4 16,3-5 1-16,1 1 0 0,1 2-3 15,2-4 1-15,6 0-2 0,-2 3 1 0,3-1 0 16,-2 2 0-16,4 1 0 0,-3 5 0 16,2 1-2-16,-1 5 2 0,0-3 4 15,2 4-6-15,-3 4 5 0,2 2-4 16,-2 1 2-16,2 1 2 0,1 1 0 0,-1 0 0 16,2 3-1-16,-4-1 2 0,4 2 0 15,-4-5-2-15,1 2 2 0,-2-1-2 16,2-5 1-16,-2 2 2 0,2-4-1 0,-2-1 4 15,0-2-3-15,2-3 4 0,-3-4-2 16,-1 0 3-16,0-1-3 0,-3-4 5 16,-4-2-3-16,1-1-1 0,-3 0 2 0,-4-2-2 15,-2-1 1-15,-5 2-1 0,-3-3-3 16,-4 4 5-16,-4 0-3 0,-3 7 0 16,0-5-1-16,-2 7-2 0,-1 1 0 15,4 2-12-15,-2 3-28 0,5-2-39 0,1 6-44 16,2 0-47-16,6 1-56 0,2-2-652 15,2 0 298-15,4-2 196 0</inkml:trace>
  <inkml:trace contextRef="#ctx0" brushRef="#br0" timeOffset="80465.3499">12247 14043 79 0,'-2'-4'154'16,"0"-2"2"-16,-1 3-3 0,3 3-3 15,-6-8-11-15,6 8-11 0,-5-3-6 16,5 3-6-16,-10-3-7 0,10 3-10 15,-13 3 1-15,13-3-3 0,-14 3 0 0,5 2-3 16,0-2-2-16,1-3-5 0,2 3-4 16,0-2-6-16,6-1-5 0,-11 2-4 0,11-2-4 15,-9 0-7-15,9 0-5 0,-8 4-1 16,8-4-6-16,0 0-5 0,-9 0-4 16,9 0-3-16,0 0-3 0,0 0-5 15,-8 1-1-15,8-1-4 0,0 0 2 0,0 0-6 16,0 0-1-16,0 0-1 0,0 0-3 15,0 0 0-15,-10 2-2 0,10-2-5 16,0 0 0-16,0 0-19 0,0 0-26 16,0 0-33-16,0 0-26 0,-5 3-32 0,5-3-25 15,0 0-23-15,0 0-22 0,0 0-463 16,-2 5 226-16,2-5 150 0</inkml:trace>
  <inkml:trace contextRef="#ctx0" brushRef="#br0" timeOffset="82100.4811">12047 14123 98 0,'-2'-7'123'0,"2"7"-5"0,-2-4-3 16,2 4-9-16,-4-6-2 0,4 6-6 16,-2-5-8-16,2 5-2 0,0 0-4 15,-4-3-7-15,4 3-4 0,0 0-5 0,-6-3-2 16,6 3-1-16,0 0-7 0,-18 13-1 15,6 2 7-15,-3 6-3 0,-3 7 6 16,0 11 6-16,-3 1 3 0,4 4 3 16,0 1-1-16,5 4-3 0,0 1-4 15,6-2-3-15,4-2-5 0,4 1-7 0,4 2-3 16,8-6-2-16,2 3-2 0,7-6-4 16,13 10-4-16,2-17-3 0,-1-6-5 0,3-6 1 15,2-6-3-15,-1-5-4 0,1-6 1 16,0-8 9-16,1 0 7 0,5-9 0 15,-3-8-2-15,-3-3 0 0,9-14 1 16,-7-7 0-16,-6-4 1 0,-13 3-4 0,-7 2-6 16,-8-6-2-16,-4 3-2 0,-4 5 0 15,-8-9-2-15,-8 2-7 0,-4 8 1 16,-16-12 1-16,1 13-3 0,-3 10 0 0,-4 2-2 16,-3 7 0-16,-3 7-2 0,3 3-1 15,3 8 2-15,2 6-4 0,2 3-3 16,0 6-2-16,6 6-1 0,5 1 0 0,8 3 4 15,7 1-5-15,6 1-8 0,6 3-14 16,4 2-22-16,8 4-27 0,6-3-29 16,3 4-26-16,7-3-27 15,6-1-19-15,-3-3-14 0,3-4-4 0,-4-5-7 0,2-5 3 16,-5 1-6-16,-1-7 1 0,2-1-405 16,-3-1 204-16,-5-4 134 0</inkml:trace>
  <inkml:trace contextRef="#ctx0" brushRef="#br0" timeOffset="82879.9938">12604 14589 852 0,'11'-9'-42'16,"1"0"19"-16,-3 2 21 0,-2 2 13 15,-1-2 7-15,0 3 14 0,-2 0-1 0,0 1 9 16,2-1-8-16,0 2 16 0,-6 2 4 16,12 0 5-16,-12 0 8 0,16 8-4 15,-7-3 1-15,2 6-8 0,-3-1-1 16,3 1-5-16,-3 2-1 0,0 3-6 0,2-3-7 16,-2 4 2-16,0-4 0 0,0-3-9 15,-1 2 1-15,0 0-1 0,1-5 3 16,-2 1 0-16,0-1 7 0,1-5 5 15,3 0-4-15,3-4-4 0,2-1-5 0,1-3-2 16,4-2-3-16,1-2-4 0,-2 1-2 16,2 0-4-16,-3 1 0 0,-2 3-1 0,-1-4-2 15,2 6 1-15,-2 2 5 0,-1-2 0 16,0 6 3-16,2-1 0 0,-1 6-3 16,2-2 2-16,-2 4-1 0,1 1 1 15,2 2-7-15,-2 2 1 0,4-1 1 0,-4-5-2 16,6 5-1-16,-3-3 1 0,1-4 2 15,2-1 0-15,1-2 1 0,1-1-2 16,2-9-2-16,0 2 8 0,2-6 0 16,-1-3 7-16,1-4 1 0,-2-4 0 0,-1-4-1 15,1-8-1-15,-4-2-4 0,0-8-5 16,-5 0-1-16,-2-2-1 0,-1 4-1 0,-5 2 12 16,-3 8 7-16,0 2 8 0,0 4 4 15,0 2 0-15,-2 4-9 0,-2 6-3 16,-2 5-4-16,-2 6 1 0,2 2-2 15,0 0-4-15,-12 27 2 0,8-8-4 0,2 6 2 16,-2 5-7-16,0 2 0 0,2 6-1 16,2 1 1-16,0 1-2 0,2-2-1 15,-2-4-2-15,2-4 0 0,-2 0 1 0,2-4-1 16,-2-5 1-16,2 0 2 0,-4-6 12 16,2-2-1-16,0-3-3 0,-2-4-3 15,2-6 6-15,0 0-8 0,0 0-4 0,-2-19 5 16,2 5-9-16,2 1 1 0,4-5-5 15,0 3 1-15,2-1 1 0,0 0-4 16,2 2-5-16,-2 3 5 0,3 2-6 16,-2 3 5-16,1 5-1 0,3 1-1 0,-3 4 1 15,1 0-1-15,2 7 1 0,-3-3 3 16,1 5 3-16,0-1-6 0,1 4 4 16,1-1-4-16,-1 0 3 0,2-3-2 0,-2-1 2 15,0 1-3-15,2-3 3 0,0-1-2 16,1-3 1-16,2-1 1 0,-4-4 0 15,1-2 1-15,2-1-2 0,-4-1-1 0,1-6 5 16,-5-1 2-16,-1 0-6 16,-1-3 3-16,-4-2-4 0,-4 1 0 0,0-1 0 15,-4 0 0-15,-7 1 2 0,0-4-7 0,-5 3 5 16,-4 0-6-16,1 2-18 0,-3 1-21 16,1 1-30-16,-2 1-39 0,3 1-48 15,6 3-42-15,-1 1-44 0,1 1-666 16,2-1 310-16,4 0 205 0</inkml:trace>
  <inkml:trace contextRef="#ctx0" brushRef="#br0" timeOffset="84113.5696">14131 13919 92 0,'4'-7'236'0,"-2"1"-11"15,0 2-18-15,0 0-15 0,-2 4 0 16,0 0-6-16,4 20-11 0,-2-1-10 15,-2 8-12-15,5 8-6 0,-1 6-7 16,0 10-13-16,2 4-9 0,5 21-8 0,0-5-13 16,-3-11-6-16,2-8-10 0,1 2-10 15,0-5-6-15,1-1-10 0,3-5-3 0,-2-6-2 16,-2-3-4-16,-1-7-8 0,0-4 1 16,0-2-4-16,2-6-3 0,0-2-3 15,1-5-5-15,0-2-8 0,4-3 5 16,-3-3-7-16,4-6-6 0,-4 3-2 0,1-2 1 15,0-1-1-15,-2 2 0 16,-3 0 1-16,3 0-4 0,-4 2-2 0,1-2-1 16,-2 4-2-16,3 0 2 0,-2 4 2 15,1 0 1-15,1 2-2 0,4 1 0 16,-2 1 2-16,-1 1-2 0,2-2 3 0,4-1 2 16,3 3-1-16,-4-2-1 0,2 0-3 0,0 0 3 15,2-6 0-15,3 2-1 0,-3-2 0 16,-3-2 0-16,2-3 1 0,0-4-5 15,-4 1 0-15,1-3 3 0,-3-5 0 16,-5 1-2-16,0-2 0 0,-7 0 0 0,-2 0 0 16,-7-1 0-16,-4 0 0 0,-8 0-2 15,1 3 1-15,-6 1 0 0,1 3-1 16,-5 0-2-16,1 3 4 0,2 1 0 0,-3 5-10 16,5 1-14-16,1 0-9 0,2 0-21 15,0 3-16-15,6 1-12 0,3 3-17 16,4-2-10-16,5 0-24 0,2 2 11 0,5-1-16 15,5-3-7-15,3 4 1 0,3-4 1 16,4 2 9-16,3-5 13 0,1 0 9 16,3-5 15-16,-2 2 23 0,3-4 20 15,-3-2 23-15,1-1 28 0,1-5 18 0,1-1 19 16,0 1 23-16,-8 0 18 0,0-1 17 16,-4 0 18-16,-1 0 18 0,-2 5 8 15,0 2-3-15,-3-1-8 0,0 4-12 0,0-2-9 16,-4 7-5-16,-6 1 2 0,12 9-3 15,-6 4-5-15,1 3-3 0,2 5-4 16,1 4-12-16,1 8 0 0,1 7-7 0,4-2-14 16,-2 5-1-16,0 2 5 0,2-1-7 15,-2 2-2-15,-1 1-8 0,4-1 5 16,-4 2-8-16,-3-3-4 0,-2-7-5 0,0-5-1 16,-2-4-2-16,-2-1-4 0,-2-6 3 15,-4-1-4-15,0-4-1 0,-4-5-7 16,-4-4-7-16,0-2 3 0,2-9-8 0,-5-6-6 15,0-4-7-15,5-5-5 0,-1-8-12 16,3-1-2-16,6-5-9 0,2-6-6 16,4-2 1-16,5-1 1 0,2-5 3 15,2 4 2-15,1 5 4 0,0 3 4 16,0 6 1-16,-1 0 4 0,0 7 2 0,0 5 4 16,-1 3 1-16,0 3 0 0,0 6 5 0,-1 0 1 15,2 4 1-15,2 4 2 0,-1 0 1 16,2 2 0-16,0-1 4 0,0 3-1 15,5-1 3-15,-2 0 4 0,2 2-2 16,1-4 0-16,1 1 2 0,-2-6 1 0,0 0-2 16,7 0 0-16,-2-7 1 0,-1 0 0 15,5-6 3-15,-2-2 1 0,-3 0 2 16,1-2 5-16,-4 2 7 0,-4 1 12 0,-3-3 8 16,-2 6 16-16,0 2 5 0,-5-1-3 15,0 3-8-15,0 2 4 0,-4 3-1 16,-6 2 0-16,8 11 2 0,-6-3 3 0,0 8 5 15,0 1 2-15,0 4-1 0,2 6-3 16,1 3-3-16,-1 7-3 0,0 3 2 16,1 3-8-16,-1 8-4 0,0 5-2 0,0-1-4 15,-1 0-5-15,-3 0 3 0,-3 3-6 16,-1-2-4-16,2-4 2 0,-4-2 0 16,-3-2-6-16,3-8-2 0,-5-6 3 15,1 0 2-15,-4-7 7 0,2-7 9 0,0-2 5 16,-3-8 2-16,0-3-1 0,2-11-2 0,-1-2-4 15,0-5-3-15,4-6-6 0,2-10-5 16,4-1-3-16,4-3-3 0,2-13-6 16,8 0-12-16,0-1-15 0,6-1-22 0,0 6-19 15,1-3-27-15,3 6-33 0,-4 6-30 16,2 1-48-16,-4 2-48 0,-1 7-51 16,-1-1-38-16,-7 3-928 0,-1 4 427 15,-6 2 282-15</inkml:trace>
  <inkml:trace contextRef="#ctx0" brushRef="#br0" timeOffset="84546.4885">10873 15529 144 0,'-74'10'190'0,"15"3"-2"15,12-2-10-15,9-3-13 0,8-2-14 0,5 1-5 16,8 0 5-16,10-4 3 0,12 1-4 16,16-4-5-16,22 0-1 0,22-4-7 15,45-2-8-15,40-1-1 0,28-3-2 0,18 2-2 16,67-3 7-16,17 2 2 0,14 3 28 15,15 0 5-15,0 6-4 0,0 2-4 16,2-2-1-16,-4 10-9 0,-11-1-7 16,-15 2-6-16,-22-3-4 0,-60 0-12 0,-11 1-12 15,-12 1-6-15,-13-3-8 0,-13-3-10 16,-37-1-6-16,-12 0-9 0,-12 0-6 16,-26 0-5-16,-11-1-3 0,-10 2-5 0,-9-4-5 15,-3 0-5-15,0 0-13 0,-3-4-29 16,-3-1-32-16,-3 2-46 0,0-1-52 0,-2-2-60 15,-2 0-68-15,0-2-57 0,-3 1-60 16,0 0-897-16,-6-5 433 0,-2-1 286 16</inkml:trace>
  <inkml:trace contextRef="#ctx0" brushRef="#br0">19690 10793 78 0,'0'0'163'0,"0"0"-2"0,0 0 3 15,30-13 1-15,-8 4-6 0,5-9-8 16,9-4-9-16,6-3-5 0,22-13-5 0,2-8-11 16,12-11-4-16,0-8 3 0,-4-3-7 15,-4-1-2-15,-17 10-2 0,-2 0-3 16,-5 0-2-16,-5 2-1 0,-3 2 1 15,-13 10-6-15,-4 8 1 0,-4 6-6 0,0 1 5 16,-4 3-1-16,-3 4-5 0,2 2-5 16,-6 5-6-16,2 1-9 0,-2 2-9 15,0 4-3-15,-1 1-6 0,-1 8-6 16,-4 0-2-16,4 13-6 0,-2 4 1 0,-4 8-1 16,-4 9-8-16,-1 9 3 0,-1 12-3 15,-8 22-4-15,-4 6 1 0,-1 3-6 16,-2 0 5-16,-12 10-4 0,6-16-3 0,-11 13-1 15,4-20-3-15,-2-1-1 0,-3-7-1 16,1-6 0-16,-2-1 3 0,4-8-2 16,-5-5-3-16,6-9-3 0,5-9 5 0,-2-3-3 15,4-5-1-15,3-3 1 0,-1-3-3 16,3-6 6-16,4-2-3 0,2-8-4 0,1 0 4 16,4-4-5-16,4-5 3 0,1-4-3 15,7-1-13-15,6-2 13 0,3-4-6 16,3 0 3-16,9-3-7 0,4 1 4 15,3 2-1-15,3 4 4 0,3 3-2 0,2 1 2 16,-1 6-6-16,-3 3 5 0,0 5 0 16,2 4-1-16,-3 2 2 0,7 8 1 15,-2-1-6-15,3 6 7 0,0 2-2 0,3-4-8 16,-6 1 9-16,9-2-2 0,-5-1 0 16,2-5 2-16,3-1 1 0,1-4-1 0,0-4-3 15,-1-2 4-15,1-2 3 0,-3-5 2 16,3-3 3-16,-2-5-5 15,-1 0-2-15,-1-2-1 0,-5-4-1 0,-1-2-3 16,-4 5 2-16,-7-3-2 0,1 3 2 0,-8 5 2 16,2 0 6-16,-4 1-3 0,-1 3 4 15,-3 3-4-15,-3 1 4 0,-3 5-5 0,-4 2 1 16,0 0-3-16,0 0 0 0,-13 24 1 16,7-8 1-16,0 1-3 0,-1 0 0 15,5 0 4-15,0 2-5 0,4 1-1 0,2-2 1 16,3 0-2-16,3-1-3 0,1-2 3 15,4-1 1-15,3-5-2 0,2-3-2 16,1-3 2-16,5-5 1 0,2 1-1 0,-2-7-2 16,8-5 1-16,-4-1 0 0,1-3 1 15,2-3-3-15,-8-1-1 0,-2-4 1 16,1 0 0-16,-6 0 1 0,-3 6-3 0,-2 0 4 16,-2 0 0-16,-5 5 0 0,0 1-3 15,-2 3 1-15,0 1-1 0,-4 1 0 16,0 4-2-16,0 4 1 0,0 0 2 0,0 0 1 15,0 0 0-15,0 0 0 0,10 16-1 16,-6-10 0-16,0 0 4 0,2-3-5 16,-2 3 0-16,2-2 0 0,1-1 1 0,-3 1 1 15,3 0-1-15,-3 0-1 0,-2-1 2 16</inkml:trace>
  <inkml:trace contextRef="#ctx0" brushRef="#br0" timeOffset="88888.7904">21734 10830 40 0,'42'-29'58'0,"-7"6"13"16,-3 2 3-16,-4 4 11 0,2 1 3 0,-1-1 3 15,-1 3 5-15,1 2-3 0,-1 3-2 16,-2 0-1-16,1 4-8 0,3 3-3 0,-5 4-7 15,2 2-1-15,1 3-6 0,-1 3-6 16,3 4-4-16,-2 0-6 0,-5 5-4 16,-2 1-3-16,-4-1-6 0,-3-2-1 15,-4 2 1-15,-4-3 1 0,-4-1 3 0,-4 0 12 16,0-4 9-16,-2 0 9 0,-4-5 5 16,0 0 0-16,2-5 3 0,6-1-4 15,-12-6-6-15,9-1-9 0,3-2-5 0,3-2-3 16,3-5-7-16,2-3-5 0,4 2-3 15,6 0-6-15,1 1-4 0,-2 1-1 16,4 3-3-16,3 0-5 0,-2 2-1 16,2 4-1-16,-5 0-3 0,2 4-3 0,-2 4-2 15,1 2 1-15,-6 2 2 0,3 0-4 16,-2 3-1-16,-2 1-4 0,-3 1-20 16,0-1-26-16,0 0-22 0,-4-1-28 15,2 0-27-15,-4 1-27 0,0-4-18 0,-2-1-33 16,-2-1-433-16,0-4 215 0,0 0 142 15</inkml:trace>
  <inkml:trace contextRef="#ctx0" brushRef="#br0" timeOffset="89007.4861">22540 10608 425 0,'-21'-36'24'0,"2"2"22"0,4 5 12 15,0 2 7-15,0 5 2 0,3 1-4 16,-2 2-9-16,4 2-5 0,2 4 1 0,1 3-13 16,3 4-2-16,2 3-13 0,2 3-22 15,0 0-34-15,0 0-22 0,19 26-252 16,-9-12 105-16,10 1 69 0</inkml:trace>
  <inkml:trace contextRef="#ctx0" brushRef="#br0" timeOffset="89255.7406">22997 10597 144 0,'-2'-5'189'0,"2"5"-13"15,0 0-8-15,-21 5-3 0,11 3-3 16,-4 4-6-16,2 0-8 0,1 6-2 0,3 3-4 15,3-4-6-15,3 4-1 0,4-1-8 16,5 4-8-16,6-2-9 0,5 2-12 0,6-2-7 16,6-3-8-16,1 0-7 0,3-6-5 15,2 0-8-15,3-2-8 0,-1-4-3 16,-5-4-5-16,-1 0-6 0,2-3-12 16,-5 0-28-16,-3 0-37 0,-2-3-49 0,-4 0-52 15,2 2-49-15,-6-2-660 0,1 0 288 16,-1-3 190-16</inkml:trace>
  <inkml:trace contextRef="#ctx0" brushRef="#br0" timeOffset="90350.3866">21532 10681 102 0,'0'0'138'0,"0"0"2"15,13 13-5-15,-6-1 3 0,1 3 2 0,0 4-2 16,1 6 1-16,1 6 2 0,1 3-7 16,4 8-4-16,-1 4-6 0,2 3-6 0,2 19-10 15,-1 4-6-15,0 1-8 0,0 1-7 16,-1-2-8-16,-4-1-4 0,-4-10-7 15,-2-5-3-15,-1-2-11 0,-1-2-2 0,-4-6-3 16,-2 0-5-16,-3-5-2 0,-1 2-2 16,-2-6-1-16,-2 0 1 0,-4-6 5 15,0-1 0-15,-5-8 1 0,2-4-4 16,-2-5 0-16,-1-7-2 0,2-6-2 0,-1-6-5 16,-1-7 1-16,4-5-3 0,-2-10-2 15,4-4-6-15,8-7-1 0,2-3-2 16,8-8-3-16,4-4 4 0,14-15-4 15,5 2-2-15,5 7-6 0,4 2 2 0,6 7-3 16,1 1-2-16,-8 15 2 0,1 4-2 16,0 2 0-16,-2 4-10 0,0 4-19 15,-7 1-23-15,1 3-23 0,-3 1-29 0,-1 4-31 16,-2 2-41-16,0-1-56 0,-1 4-660 16,-4 2 301-16,2-2 199 0</inkml:trace>
  <inkml:trace contextRef="#ctx0" brushRef="#br0" timeOffset="91536.2299">24301 10592 113 0,'-4'-8'160'16,"0"2"-12"-16,-2 0-8 0,-2 1-6 0,-2-5-13 15,-2 3-9-15,-1 0-9 0,-6 1-6 16,0 1-14-16,-5 1-2 0,-1 4-3 16,-5 0-4-16,-2 4-4 0,3 2-5 0,2 5-4 15,-1-3-5-15,1 7-5 0,7-1-1 16,6 3-1-16,3 0-1 0,7-2-4 15,4 3-3-15,8 3-3 0,5-2-4 0,5 1-1 16,4 4-3-16,-1-4-5 0,1-1 0 16,-4 1-4-16,0-5 2 0,-4 2-1 15,-1-2 10-15,-6-2 0 0,-5 0 3 16,-7 3 0-16,-4-2 1 0,-5-1 3 0,-8 0-4 16,0 1 2-16,-10-3-5 0,-5-2-4 15,0 1-1-15,-3-3-4 0,-3-1-6 16,-1 1-24-16,-3-6-29 0,3 1-41 0,4-1-48 15,4 2-53-15,-1-3-576 0,5 0 257 16,1 0 169-16</inkml:trace>
  <inkml:trace contextRef="#ctx0" brushRef="#br0" timeOffset="91862.0353">20884 11658 2230 0,'-44'8'-11'0,"11"-2"-13"16,11 0 12-16,7-1 1 0,13-1 9 15,11 0 12-15,19-4-4 0,20 2-6 16,45-2 7-16,21-6 0 0,41 0-5 0,12-2 2 16,9-3 1-16,8-2-2 0,51-4 7 15,0-3 0-15,0 1 2 0,-45 7 11 0,1-5 4 16,-11 4 0-16,-9 1 7 0,-12 1 2 15,-13 1 1-15,-15-2-2 0,-33 4 0 16,-11-1-3-16,-24 5-4 0,-15-2-1 16,-7 5 1-16,-9-4-1 0,-3 2-2 0,-3 1-2 15,-6-2-5-15,0 2-2 0,-4 0-23 16,-2 2-39-16,-6-2-38 0,0 2-44 16,-1 0-41-16,-7 0-42 0,0 0-496 0,6 4 240 15,-6-4 159-15</inkml:trace>
  <inkml:trace contextRef="#ctx0" brushRef="#br0" timeOffset="94676.3909">21437 2632 56 0,'-2'-4'146'0,"2"4"-18"0,0 0-15 16,0 0-1-16,0 0 1 0,4 33 2 15,0-6-6-15,2 9-7 0,1 4-8 0,2 11 0 16,-3 3-7-16,2 3-8 0,-1 0-5 16,-1 0-2-16,-2 2-8 15,0 0-7-15,1-1-6 0,-3-1-3 0,-2-3-7 16,2-8-3-16,-4-2-2 0,0-2-2 0,2-3-8 15,-3-8-12-15,-1-3-7 0,0-6-15 16,0-6-13-16,-2-9-24 0,-1-5-6 16,-3-6-4-16,1-7 2 0,-2-12-1 0,-1-9 13 15,-2-14-1-15,-2-25 7 0,4-5 3 16,1-6 7-16,3-6 10 0,-1-3 4 16,5 2 19-16,4-3 7 0,2 8 6 0,7 4 2 15,-1 6 0-15,7 15-3 0,-1 11-6 16,16-10 1-16,0 17-5 0,3 9-2 15,5 5 1-15,7 7 0 0,1 4-3 0,4 7 0 16,-6 7-1-16,-4 5 0 0,6 11-1 16,-3 3 1-16,-3 6 6 0,-4 5 1 15,-8 8 4-15,-5 2 7 0,-6 3 4 0,-6-3 6 16,-9 2 5-16,-6 0 1 0,-11 6 4 16,-17 12-2-16,-8-1 3 0,-11-5-5 15,-7-3-2-15,-5-5-2 0,-4-1-5 16,-1-4-2-16,5-6-9 0,3-2-19 0,13-9-29 15,11-5-36-15,13-2-35 0,6-3-8 16,9-1-19-16,5-1-14 0,6-3-394 0,3 1 182 16,9 0 120-16</inkml:trace>
  <inkml:trace contextRef="#ctx0" brushRef="#br0" timeOffset="95617.041">21968 3210 6 0,'30'3'109'0,"-3"1"-5"0,5 4-9 16,-4 4-15-16,1-1-1 0,1 4-9 15,2 2-8-15,-3 2-3 0,-3 1-5 0,0 2-3 16,-4 1 2-16,0-2-12 0,-7-2 1 16,-3 0 9-16,-4 0 7 0,0-4-1 15,-6 1 4-15,-2-3 3 0,-2-1 3 16,-4-3 0-16,2-2 12 0,-2-1 6 0,0-3-4 15,0-3-5-15,6 0-8 0,0 0-4 16,-9-14-8-16,11 3-6 0,3-5-5 16,-1 1-6-16,6-2-3 0,2-1-7 15,0 2 1-15,2 0-3 0,1 3-8 0,0 2-1 16,-2 4-6-16,-1-2-1 0,1 6-4 16,0 3 5-16,-1 2-1 0,1 3-5 0,0 2-2 15,2 4 3-15,-1-1-1 0,4 4 0 16,-2-1 1-16,2 0-3 0,-2 1 2 15,1-3-2-15,2 0 4 0,-2-1-1 16,1-2 1-16,-2-2 5 0,1 0 4 0,-2-5 6 16,0 1 2-16,-3-4 4 0,-2-2-3 15,2-3-3-15,-4-5-1 0,-2 1-4 16,-4-2 0-16,-4-2-3 0,-2-3-1 16,-4-3-3-16,-6 2-1 0,-2-1 0 0,-1 2-3 15,-4-3-2-15,4 6-1 0,-1 2-4 16,4-1-3-16,2 3-18 0,3 3-6 0,0 2-10 15,5 3 2-15,4 3-4 0,0 0-6 16,26 2-12-16,-6-1-2 0,10 3-4 16,2 0-2-16,2-2 3 0,9 2 0 15,1-2 2-15,-1-2 5 0,1 0 8 0,-5-2 6 16,4-2 5-16,-11 2 6 0,0-2 8 16,-5 2 11-16,-1-1 12 0,-8 1 10 0,2-2 9 15,-8 2-1-15,-1 0-4 0,-2-2-3 16,-3 4 4-16,0-1-4 0,-6 1-5 15,11 0 0-15,-11 0 0 0,10 5 1 16,-3 1-6-16,1 1 4 0,5 5 1 0,1 1-4 16,6 2 3-16,-1 0-6 0,0 1 3 15,0 2-5-15,-3-3 0 0,2-1-1 16,-4 4 4-16,-1-5-9 0,-4 0 3 0,-5 2 4 16,-2-3-2-16,-6-1 4 15,0 2-4-15,-7-1 9 0,-2-3-2 0,1 0 9 16,-4-2 8-16,4-2 10 0,0 1 7 15,1-1 0-15,2 0-6 0,3-2-3 0,6-3-4 16,0 0-2-16,0 0-3 0,0 0-3 16,46-11-2-16,-18 6-5 0,6-3 3 15,2-2-2-15,2 1-1 0,2-3 0 0,2-3 1 16,3-2-3-16,-5-2 3 0,2 2 7 16,-10 0 2-16,0 1 7 0,-5 2 17 15,-5 0 10-15,-3 3 14 0,-5 0 1 0,2 4-10 16,-4 0-1-16,-2-1-4 0,-3 3-9 15,0 3-4-15,-7 2-7 0,0 0-3 16,0 0-3-16,0 0-3 0,-2 19-4 0,4-11-3 16,0 3 1-16,0-2-2 0,4 7-3 15,0-3 1-15,7 6 0 0,2-2-7 16,2 0-26-16,1-2-33 0,0 2-36 0,1-1-39 16,-2-1-32-16,2-2-46 0,-7-3-600 15,0 1 274-15,-4-4 180 0</inkml:trace>
  <inkml:trace contextRef="#ctx0" brushRef="#br0" timeOffset="95910.3541">21627 4227 33 0,'-38'9'218'0,"21"-1"-1"0,17-4-9 0,0-4-13 16,53 0-14-16,9-2-15 0,42-4-18 15,37-2-16-15,20 1-9 0,17-2-14 16,12-1-10-16,50-7-10 0,-48 1-5 0,45 0 3 16,-1-6 13-16,-44 7 1 0,43-2 1 15,-48 4-7-15,-17 3-9 0,-13 3-6 16,-15-3-7-16,-36 6-8 0,-13 1-8 0,-21-1-5 16,-17 0-4-16,-12 2-5 0,-8 0-8 15,-3 0-1-15,-2 0-21 0,-7 2-24 16,-4 0-32-16,-2 2-39 0,-5 0-44 15,-2 2-51-15,-2 1-76 0,-4-1-557 16,-4 2 275-16,-2 0 182 0</inkml:trace>
  <inkml:trace contextRef="#ctx0" brushRef="#br0" timeOffset="105463.4186">20930 13537 97 0,'-16'-12'150'0,"-3"6"-10"0,0 6-11 15,-4 4-2-15,-3 6-4 0,-8 9 1 0,-16 15 0 16,-9 10-1-16,-16 21-2 15,4 9 2-15,-4 10-7 0,12 3-6 0,3 7-8 16,10 3-7-16,10 0-9 0,15-13-6 16,9-3-5-16,10 2-8 0,12-6-4 0,14 0-6 15,5-8-5-15,9-4-4 0,4-11-4 16,9-4-2-16,-1-6-5 0,-2-15-3 16,-1-11-1-16,3-6-1 0,-1-11-7 15,1-4 0-15,7-8-4 0,-2-6 0 0,13-14-5 16,-5-9-3-16,-7-6-3 0,-5-3 0 15,-7 1-1-15,-10 7 0 0,-6 4-3 0,-8 9 1 16,-3 0 3-16,-3 7 3 0,-3 5-1 16,-2 3-3-16,-3 3 1 0,-4 8-2 15,2 2-1-15,0 0 4 0,-16 13-1 16,10 2-1-16,4 1 2 0,0 2 1 0,4 4-1 16,4 3 0-16,0 0 0 0,6-1-2 15,4 5 1-15,3-6 0 0,2-2 3 0,2 0-3 16,3-7 3-16,-2 0 0 0,-1-7 1 15,0-1-2-15,-2-1 0 0,-1-5 0 16,-2 0-2-16,-3-8 3 0,0 1-3 16,-7-3-1-16,-1-1-4 0,-5 1-1 0,-4-1-1 15,-7-3 0-15,-8 0-2 0,-2 1-1 16,-5 2 2-16,-2-2 1 0,-2 3 3 0,3 0-5 16,-1 0-1-16,5 5-1 15,4-2-3-15,0 1-3 0,2 2 3 0,4 1 0 16,7 0 2-16,4 3 0 0,0 0 2 15,20-9 1-15,-4 5 0 0,7 2-2 0,5-2 0 16,2-2 0-16,4 3-3 0,3-3-2 16,4 2 3-16,-1 1-1 0,-6-1 1 15,2 4-1-15,-4-2 1 0,-3 2-1 16,1 0 0-16,-2 2-1 0,-3 3 1 0,1 1 0 16,-4 3 0-16,2 3 2 0,-5 1-1 15,1 0 2-15,-2 5 1 0,-3-1 3 0,0 0-4 16,0 0 1-16,-3-2 0 15,-1-2 1-15,-2 0-2 0,-1-2 3 0,0-1 4 16,-2-4 0-16,3 3 5 0,-2-6 4 16,-1 0-6-16,-6-3 0 0,12-6-4 0,-1-5 0 15,0 0-2-15,4-3-1 0,1-4 0 16,4-3-2-16,0-2 1 0,4 0-2 16,-1 2-2-16,1 4 1 0,-6 1 1 0,2 1-3 15,-3 6 1-15,-1 2-3 0,0 2 2 16,-4 5 0-16,4 7 6 0,-2-2-6 15,-2 7 3-15,1 3-2 0,-3 3 0 0,1 0-13 16,0 3-15-16,-3 0-16 0,0 0-20 16,2 0-27-16,-2-2-29 0,0-1-24 15,2 0-18-15,-1 0-16 0,4-6-24 16,0-4-462-16,1 0 227 0,6-3 149 0</inkml:trace>
  <inkml:trace contextRef="#ctx0" brushRef="#br0" timeOffset="106202.8991">22709 14608 9 0,'-2'-4'129'0,"2"4"-9"16,-6-5-5-16,6 5 0 0,-15 9-4 0,6-2-2 15,-1 7-3-15,2-3-9 0,-2 6-3 16,4 0-14-16,2 2-1 0,2 0-9 16,2 0-3-16,2 2-9 0,6-1-1 15,4 1-5-15,0-3-2 0,5 0-4 0,4-4-8 16,4-2 1-16,3-2-5 0,6-3-4 15,-2-3 0-15,1-1-5 0,-1-3-2 16,0-3 0-16,-1-3-6 0,4-2 2 16,-8 0-3-16,0-3 2 0,-3 1-3 0,-5-2 2 15,-4 2 14-15,-2 1-7 0,-7 0-2 16,-2 2-1-16,-4 0 1 0,-6 3-5 16,0 1-3-16,6 3 1 0,-19 7 0 15,5 0 1-15,4 0-2 0,0 8-6 0,2-2 4 16,2 2-1-16,2 1-1 0,4 0-4 15,2 2 5-15,6 0-2 0,4 0-3 16,7 4 0-16,8-4 2 0,8-3-10 0,1-4-11 16,5 0-8-16,-1-2-9 0,3-9-1 15,-5 0 0-15,0-6 1 0,0-3 4 0,-1-1-4 16,-6-8 7-16,-1-1 2 0,-5-2 3 16,-6-2 9-16,-1 0 13 0,-8 1 26 15,-2 3 7-15,-2-1 2 0,-6 10-1 16,0-5 0-16,-2 8-2 0,-2 0-6 0,-2 7 5 15,6 0 11-15,-15 14-1 0,6 2 0 16,1 8 5-16,2 2-1 0,2 8-5 16,0 6 0-16,1 2-4 0,6 4-2 15,-3 1-4-15,2 5-5 0,2-3 0 0,-2-6-6 16,2 0 1-16,0-5-2 0,0-8-3 16,-2-3 6-16,0-2 10 0,0-6 14 0,3-5-5 15,-5-7-6-15,5-7-3 0,-5 0-8 16,4-16-2-16,0 0-1 15,-2-9-3-15,4-10 2 0,0-2-9 0,3-13-2 16,4-2-4-16,0 1-4 0,1 1 1 0,4 4-1 16,-2 2-6-16,5 7 2 0,1 1 0 15,-2 9-2-15,2 4-2 0,3 5 2 16,-4 7 0-16,2 0-1 0,-1 10 0 0,-1 1 0 16,-2 0 1-16,-2 7 2 0,-2 0 1 15,-4 5 0-15,-7 1 2 0,-6 2-1 16,-5 1 0-16,-4 3 2 0,-10 0 1 15,-2 2-3-15,-4-4 0 0,-5-2-1 0,0-1-11 16,7-6-26-16,-1 1-34 0,7-8-46 16,2-1-46-16,6-1-29 0,5-9-13 0,6-2-17 15,4-4-518-15,3-8 251 0,10-8 166 16</inkml:trace>
  <inkml:trace contextRef="#ctx0" brushRef="#br0" timeOffset="106391.3823">24239 14087 28 0,'3'11'131'0,"-1"3"5"0,-2 7 0 0,0 4 5 16,-5 7-8-16,1 6-8 0,-4 14-1 0,-1 3-9 15,-1 24-9-15,0-6-14 0,-6 5-4 16,2-2-8-16,-1-3-9 0,2-1-15 16,0-15-24-16,5-9-24 0,-2-1-35 15,3-10-26-15,0-3-16 0,1-9-12 0,2-4-22 16,0-8-329-16,0-2 147 0,0-10 97 15</inkml:trace>
  <inkml:trace contextRef="#ctx0" brushRef="#br0" timeOffset="106517.528">23998 14965 389 0,'-8'-24'10'16,"4"3"16"-16,2 2 13 0,4 1 0 15,0 5-2-15,4 0-3 0,2-1-1 16,5 4-3-16,4-2-4 0,8 0-6 16,7 2-1-16,4 1-8 0,5 2-18 0,3 1-14 15,3 1-18-15,9 2-14 0,1 0-6 16,3 2-123-16,1 0 62 0,1-1 41 15</inkml:trace>
  <inkml:trace contextRef="#ctx0" brushRef="#br0" timeOffset="106935.041">24832 14739 303 0,'57'-12'21'0,"-14"3"26"0,-7-5 15 16,-6 3 16-16,-6-5 10 0,-2 1 22 0,-5 2 8 15,-3-6 5-15,-4 4 1 0,-6-3-2 0,-4 4 0 16,-4 0-1-16,-6 4-11 0,0 1-7 16,-7 3-5-16,0 5-7 0,-4 4-13 15,-3 4-6-15,4 4-6 0,-2 2-5 16,3 3-2-16,3 2-9 0,2 1-3 0,6 0-3 15,4-2-5-15,2 0-4 0,6-1-2 16,4-1-1-16,4-2-1 0,0-1-5 16,3-5-2-16,2-1-2 0,2-6-1 15,-1 0-4-15,4-6-1 0,-1-1-3 0,0-1 0 16,-4 0-3-16,1 3 1 0,-4-5-1 16,-2 6 4-16,-1-3-3 0,0 3-1 0,-3 0-5 15,1 4 0-15,-9 0 6 16,14 8 2-16,-7-1 3 0,-3 7 2 0,3-1 4 15,-1 8 8-15,0-1 2 0,-2 5 1 16,2 2 4-16,-1 8 1 0,2 3 5 16,1 0-2-16,0 10 2 0,1-2 0 0,-1 1-2 15,-2-5-7-15,1-2 1 0,-3-5 2 16,-4-1 4-16,-2-3 6 0,-2-6 2 16,-5-1-1-16,-6-4 2 0,-5-3-15 0,-4-7 7 15,-8-4-8-15,-3-6-4 0,-8-6-17 16,-8-7-25-16,-12-10-21 0,2-6-31 15,1-11-38-15,11-4-36 0,5-3-33 0,17 3-33 16,9 2-20-16,12 4-13 0,8-3-6 16,9 0-520-16,12-1 259 0,13-9 171 0</inkml:trace>
  <inkml:trace contextRef="#ctx0" brushRef="#br0" timeOffset="108211.7192">25457 14516 12 0,'21'2'128'0,"-2"2"0"0,-3 1-5 0,0 3-1 15,-2 0-13-15,3 2 1 0,1 3-6 16,-2 5-6-16,-1 0-11 0,2 1-8 16,-2 1-4-16,-2 1-5 0,-3 3-4 0,1-2-8 15,-5-1-2-15,-2-4 1 0,-4 1 8 16,0-3 12-16,-4-4 8 0,0-2 3 16,-2 0 9-16,-1-9 0 0,-1 0 1 0,8 0-9 15,-11-15-7-15,7 8-8 0,4-7-9 16,4-6-7-16,2-1-9 0,7 0-6 15,6-2-13-15,3 2-10 0,5 1-20 16,2 3-20-16,6 3-20 0,-2 1-10 0,5 4-12 16,-2 0-6-16,0 5-4 0,-4-1 6 15,-1 1 0-15,1 2 8 0,-4-1 7 16,-3 2 8-16,1-2 7 0,-3 0 19 16,-4-3 17-16,0 1 17 0,-2 0 15 0,-4-1 9 15,-1 0 6-15,-6 0 3 0,2 1 6 16,-6-1-9-16,-2 6 1 0,0 0-9 0,-14-4-1 15,14 4-4-15,-16 6-3 0,8 0-4 16,-4 1-1-16,4 5-4 0,2-1-1 16,-1 1-4-16,3-1 1 0,2 0-2 15,2 0-2-15,2 0-1 0,2-3-1 0,5 5 3 16,3-12-2-16,0 3-7 0,2-2-2 16,-2-2-4-16,2-3-2 0,0 0-5 15,1 2 3-15,-2-4 1 0,-2 3-1 16,-1 1-5-16,-2 1 2 0,-8 0-1 0,16 0 3 15,-10 3-1-15,0 3 2 0,-2 4 1 16,4 2 0-16,-1 1 1 0,2-1-2 16,1 6 3-16,3-3 0 0,1 2 1 0,2 0 1 15,0-2 0-15,6-2-2 0,1 1 2 16,-2-3-2-16,4 0-1 0,-1-10-7 16,-1 1 0-16,0-4 3 0,4-3 1 0,-1-3-3 15,-3-2 2-15,-1-4 2 16,-4 1 2-16,0-3-2 0,-6 0 2 0,3 1 4 15,-6 2 6-15,-1 3 8 0,0-2 4 16,-1 5-4-16,-3-1-1 0,-2 8 1 0,-2 0 6 16,0 0 2-16,0 14 6 0,0 3 4 15,-2 0 9-15,2 2 2 0,0 6 3 16,0 4-2-16,0 3 4 0,0 7-4 16,0 4-6-16,0-2-2 0,-2 4-2 0,0 1-3 15,2-5-4-15,-2 1 0 0,0-2-3 16,-1-8-3-16,1-1-4 0,0-5 2 15,0-5 9-15,0-1 0 0,0-13-3 0,-2-1-7 16,0-8-1-16,4 2 1 0,-11-22-1 16,8 0-2-16,1-4-3 0,0-13-1 15,4-1-6-15,3-15 6 0,1 0-8 16,9-20 2-16,2 7 0 0,4 6-4 0,0 10-1 16,3 10-1-16,1 6 2 0,5 2-3 15,-6 10 1-15,4 5 2 0,2 5-2 16,-5 3 0-16,3 7-6 0,-7 1 5 0,3 6-3 15,-6 1 3-15,0 4 2 0,-6 3 1 16,-4 3 2-16,-6-1-2 0,-4 3 3 16,-6 1-3-16,-6 0 1 0,-8-2-2 15,-1 0 1-15,-1 1-6 0,0-9-7 0,0 3-19 16,3-7-22-16,2 0-33 0,4-6-36 16,1 0-25-16,6-1-19 0,2-5-7 0,4-3 0 15,4 1-7-15,4-2 18 0,4-3 9 16,2 1 19-16,0 1 10 0,3-2 18 15,2-1 16-15,-2 3 20 0,5-4 19 0,-2 4 18 16,4-3 15-16,3 1 16 0,1-1 8 16,2 0 15-16,7-2 4 0,1-6 8 15,4-1 5-15,13-12-1 0,2-4 1 16,-5-2 0-16,0-8-4 0,-4-2 1 0,-3-3-3 16,-4 2-3-16,-9 10 1 0,-8 8 15 15,-6 9-1-15,-3-1 2 0,-2 8-3 0,-5 4-5 16,-4 6-4-16,-4 3-7 0,-4 8 3 15,6 0-3-15,-26 19 0 0,10 4-8 16,-2 5 2-16,-1 10 0 0,2 3-5 16,2 0 1-16,3 1 1 0,4-2-1 0,3-1-5 15,0-1 2-15,5-6-1 0,0-2 4 16,5-3 13-16,-2-2 11 0,3-7 4 16,4-4-5-16,3-2-3 0,4-5-2 15,6 1-6-15,1-2-4 0,0-2-5 0,2 2-1 16,-3 0-3-16,1-1-3 0,1 2-1 15,-4 3 1-15,0 2-5 0,1 3-2 0,-6 0 1 16,2 4 4-16,0 5-2 0,-3 3-2 16,-2-5-2-16,-4 0-30 0,-1 2-41 15,-2-2-47-15,0-1-50 0,-4 0-81 16,-2-6-581-16,-6-2 280 0,-2-1 185 0</inkml:trace>
  <inkml:trace contextRef="#ctx0" brushRef="#br0" timeOffset="108624.6174">20360 15689 20 0,'19'-10'206'0,"11"-3"-6"0,20-4 3 16,62-11-4-16,29-5-3 0,21 5-3 0,66-9 0 16,18 1-7-16,11 3-4 0,5 6-9 15,11-4-14-15,4 10-12 0,-2 0-9 16,-13 11-11-16,-12 3-11 0,-53 1-15 15,-10 1-12-15,-13 2-3 0,-14 3-10 0,-16-3-11 16,-38 1-2-16,-13 0-7 0,-23 4-8 16,-17-4 1-16,-11 2-16 0,-10-4-14 15,-5 2-15-15,-9-1-14 0,-10-2-20 16,-8 2-26-16,0 3-22 0,-26-8-20 0,1 6-25 16,-15-1-22-16,-9 3-27 0,-15 0-26 15,-33 0-16-15,-6 3-536 0,-12 1 255 0,-33 5 169 16</inkml:trace>
  <inkml:trace contextRef="#ctx0" brushRef="#br0" timeOffset="108906.5135">22578 15448 494 0,'-129'20'1'0,"-6"9"16"0,-3 3 18 16,3-3 17-16,10 4 23 0,14-3 21 15,28-3 7-15,14-7-1 0,21-1 18 16,18-4 10-16,17-1 7 0,17-4-2 0,19-3-3 16,31 3 2-16,43-9 2 0,51 2-5 15,23-3 2-15,27-4-7 0,64 0-8 16,5-2-6-16,0 2-2 0,-3 4-11 15,-1-3-5-15,-10-1-9 0,-54 0-5 0,-13 2-7 16,-14-2-6-16,-22 0-7 0,-38-2-4 16,-14 3 0-16,-22-1-13 0,-21 0-10 15,-9 0 5-15,-5 1-1 0,-3 0-6 16,-11-4-3-16,-3 1-9 0,-10 3 3 0,-3-1-9 16,-4-2-12-16,-5 5-20 0,-2 1-22 15,-11-11-30-15,0 8-33 0,-3-1-27 0,-1-1-27 16,-7 5-35-16,0 0-33 0,-10 3-36 15,-3-3-541-15,-5 6 273 0,-6-5 181 16</inkml:trace>
  <inkml:trace contextRef="#ctx0" brushRef="#br0" timeOffset="125532.2435">19490 16969 69 0,'-2'-5'92'15,"2"5"-3"-15,0 0-2 0,0 0-8 0,-4-2-3 16,4 2 4-16,0 0-9 0,0 0-8 16,0 0 4-16,0 0-5 0,0 0-5 15,-4-8-6-15,4 8 9 0,0 0 3 16,0 0-14-16,0 0 0 0,0 0-7 0,0 0-2 15,0 0-1-15,0 0-3 0,0 0-1 16,0 0-4-16,0 0-2 0,0 0-4 16,0-6 1-16,0 6 3 0,0 0-6 0,0 0 3 15,0 0-6-15,0 0 2 0,0 0-2 16,0 0-1-16,0 0-1 0,0 0-1 16,0 0 3-16,0 0-6 0,0-5 0 15,0 5 0-15,0 0 2 0,0 0-1 0,0 0-4 16,0 0 7-16,0 0-5 0,0 0 1 15,0 0-1-15,0 0-6 0,0 0 5 0,0 0-2 16,0 0-3-16,0 0-1 0,0 0 4 16,0 0-4-16,0 0-1 0,0 0-4 15,0 0 2-15,0 0 1 0,0 0-2 16,0 0 0-16,0 0-3 0,0 0 0 0,0 0-1 16,0 0-4-16,0 0-3 0,0 0-1 15,0 0-7-15,0 0-15 0,0 0-16 16,0 0-17-16,0 0-21 0,0 0-21 15,2-4-22-15,-2 4-342 0,0 0 160 0,2-6 105 16</inkml:trace>
  <inkml:trace contextRef="#ctx0" brushRef="#br0" timeOffset="126506.8684">19733 16893 118 0,'0'0'122'0,"11"-1"6"16,-11 1-4-16,0 0-3 0,10 1 1 0,-10-1-7 15,0 0-5-15,9 2-2 16,-9-2-11-16,0 0 5 0,0 0-6 0,10 0-9 15,-10 0-5-15,0 0-8 0,0 0-2 0,0 0-10 16,6 4-3-16,-6-4-3 0,0 0-8 16,0 0-4-16,0 0 1 0,0 0-3 15,0 0-5-15,0 0-3 0,0 0 4 16,0 0-6-16,0 0 3 0,0 0-3 0,0 0-1 16,0 0-4-16,12-6-4 0,-12 6 0 15,0 0-2-15,2-6 0 0,-2 6-6 16,4-1 2-16,-4 1-4 0,2-7-2 0,-2 7 1 15,4-5-3-15,-4 5 0 0,2-4-1 16,-2 4-2-16,2-5-2 0,-2 5-4 0,0 0-3 16,2-9 1-16,-2 9-2 0,2-2 1 15,-2 2-3-15,0 0-2 0,0 0-4 16,0 0-4-16,2-9-11 0,-2 9-10 16,0 0-18-16,0 0-28 0,0 0-26 0,0 0-29 15,0 0-34-15,-6-5-446 0,6 5 210 16,-8-3 139-16</inkml:trace>
  <inkml:trace contextRef="#ctx0" brushRef="#br0" timeOffset="127270.9478">19631 16665 85 0,'0'-11'189'0,"-2"3"-5"16,0-1-5-16,2 2-12 0,-2 1-8 0,0 0-7 15,2 1-10-15,0 5-11 0,-2-4 1 16,2 4 9-16,0 0-2 0,2 18-5 16,0-2-7-16,0 9-5 0,0 6-7 15,3 3-10-15,-1 8-7 0,0 0-2 0,-2 8-12 16,3 3-4-16,-1 0-10 0,0 3-7 15,-2-6-9-15,2 2-1 0,-1-8-6 0,-3 4-1 16,0-6-5-16,2-1-9 16,-2 0-6-16,-2-1-9 0,-1-10-10 0,3 2-14 15,-2-5-17-15,0 1-18 0,0-8-16 16,0 1-22-16,-2-6-15 0,2-2-9 0,-3-5-11 16,1-2-11-16,0-6-1 0,4 0 9 15,-11-20 12-15,7 1 11 0,0-9 11 16,-4-11 12-16,0-13 22 0,0-21 17 0,0-4 11 15,-2 0 17-15,3 1 20 0,1 6 14 16,1 16 12-16,5-5 7 0,0 3 9 16,2 6-2-16,7 1-3 0,2 2 2 0,3 1-5 15,4 7-2-15,2 7 1 0,8 1-2 16,-1 7-2-16,3 9-3 0,4 2 3 16,-2 7-2-16,1 6 0 0,4 6 2 15,-1 7 0-15,-2 2 0 0,2 9 0 0,-7 6 5 16,-7-5-5-16,-6 6 7 0,-3-2 4 15,-4 6 1-15,-7-3-3 0,-7-1-7 16,-6 0 7-16,-3 5-9 0,-6-1-2 0,-6 0-2 16,-2-3-7-16,-4-3-4 0,-2-3 3 15,0-2-9-15,6-5-2 0,2-5 2 16,0-2-9-16,5 1-9 0,1-5-12 0,4-2-28 16,1 1-36-16,2-7-38 0,5 0-26 15,8 0-26-15,-6-6-35 0,6 6-28 16,0 0-647-16,16-9 297 0,0 3 195 0</inkml:trace>
  <inkml:trace contextRef="#ctx0" brushRef="#br0" timeOffset="127739.7421">20193 17030 38 0,'6'0'156'0,"-6"0"-5"0,12 0 11 15,-6 6-2-15,4 0-7 0,2 3-10 16,-1-1-9-16,-1 6-10 0,3 5-9 0,-2-2-8 15,-1 1-8-15,-2 3-8 0,2-2-2 16,-4 1 1-16,-2-3-2 0,-2 0 4 0,0-2-2 16,-2-6 4-16,0 2-9 0,-4-2 2 15,0-1-10-15,-2-5-7 0,-2-3-6 16,8 0-8-16,-12-11-10 0,6 1-4 16,4-8-5-16,2 4-5 0,4-5-3 0,6-4-8 15,0 2 0-15,10 0-2 0,1 0-2 16,0 2-4-16,0 4 1 0,1 1-4 15,-2 6 2-15,0 2-1 0,1 6 3 16,-4 0 0-16,2 6-4 0,0-1 1 0,0 7-1 16,0 1 0-16,0 0-1 0,0 0-1 15,3 0 1-15,0-1 0 0,0-1 0 16,-1 1 0-16,3-3 8 0,-2-3-5 16,-2 0 2-16,-1-5 6 0,-1-1 11 0,4-1 6 15,-6-5 1-15,0 0 2 0,-6-7-2 16,-1-1-2-16,-5 1-3 0,-2-2-4 15,-6-4-1-15,-5 2-5 0,-5-2 1 0,-2-3-6 16,-2 3-1-16,-6 4-7 0,3 0 2 16,2 2-18-16,2 0-21 0,3 5-34 15,-2-4-35-15,6 5-27 0,2-1-16 0,3 5-24 16,5-1-21-16,0 4-14 0,13-4-9 16,-3 2-5-16,10-6 4 0,3 2-443 15,2-1 221-15,3 0 146 0</inkml:trace>
  <inkml:trace contextRef="#ctx0" brushRef="#br0" timeOffset="128110.642">21015 16788 907 0,'26'-20'-48'15,"-2"-5"20"-15,-5 8 32 0,-7-3 22 16,1 6 22-16,-2 1 19 0,-1-1 23 16,-2 0 7-16,-1 6 5 0,-3 1 2 0,1 1 1 15,-1 3 9-15,-4 3 4 0,6 10-4 16,-2 4-5-16,0 2-3 0,1 10 2 16,-1 3-4-16,2 9-10 0,-2-2-9 15,1 5-10-15,-1 2-3 0,1 3-7 0,-1-8-3 16,-2 0-8-16,0-4 7 0,-2-3 6 15,0-5 11-15,-2-1 13 0,0-8 2 0,0 2-2 16,-3-7-22-16,-1-5-11 0,-1-5-4 16,-1-2-5-16,8 0-5 0,-13-15-6 15,13 2-7-15,2-8 0 0,7 0-5 16,1 2-5-16,10-2 0 0,0-2 0 0,4 4-8 16,1 4 3-16,3 1 4 0,-2 3-12 15,-2 5-2-15,4 4 0 0,-7 2 6 16,3 2-5-16,-6 4 1 0,0 1-2 15,-4 5 0-15,1 1-7 0,-7 2 11 0,-1-2-6 16,-7 0 2-16,-7 4-1 0,-1 2-1 16,-4-5-2-16,-7 6-8 0,-7-5-15 0,0 4-13 15,-3-4-24-15,-1-2-28 0,8-5-28 16,2 4-32-16,5-9-55 0,7 1-44 16,4-2-30-16,4-2-626 0,0 0 306 15,19-8 202-15</inkml:trace>
  <inkml:trace contextRef="#ctx0" brushRef="#br0" timeOffset="128787.293">21952 17015 141 0,'14'-11'182'0,"-3"-3"23"0,-5 5 0 15,-4 1-4-15,-2-1-10 0,-4-1-7 16,-2 4-9-16,-3 1-8 0,-3 3-10 16,-8 2-6-16,0 2-10 0,-4 3-12 0,1 3-12 15,-1 4-12-15,2 1-11 0,0 2-10 16,7-2-6-16,1 1-10 0,3 0-6 15,4 0-8-15,3 0-4 0,4 0-6 16,4-6-3-16,3 3-6 0,-1-4-3 0,5-3-8 16,4-1-1-16,-1-1-6 15,-1 2-4-15,2-2-3 0,-3-2-1 0,2 0-4 0,-4 2-2 16,3-2 1-16,-3 0-2 0,-1 4 0 16,-1-3 1-16,3 3-3 0,-3 0 2 15,2 2 2-15,4 1-3 0,-4 5 2 16,3-5-1-16,2 1 0 0,-3 4 3 15,5-5-3-15,1-1-2 0,0-2 2 0,1 1 2 16,2-5-2-16,2-1 1 0,1-5-1 16,2-6 2-16,-3 3-2 0,4-12 3 15,-4 0-2-15,5-12-1 0,-3 0 1 0,-1-4 0 16,-4-3 0-16,0-8-5 0,-6 6 0 16,-1-3 3-16,-4 8 10 0,-3 3 11 15,-2 6 8-15,1 1 4 0,-3 6 0 0,0 2-2 16,0 5-4-16,-4 7-3 0,0 6-2 15,2 1-6-15,0 0 0 0,-9 19 4 16,7-3-7-16,2 9 1 0,-2 4 1 0,2 5-6 16,2 0 1-16,0 6 2 0,0-4-4 15,1-1 2-15,1-3 1 0,0-3-4 16,-2-2 2-16,2-5-4 0,-2-3 3 16,2 3 3-16,-2-9 2 0,3-4-3 0,0-3-2 15,1-4 1-15,-6-2-9 0,16-8 4 16,-2-1 0-16,-2-3-3 0,3-1-1 15,2-2 0-15,0 1 2 0,1 0-3 0,2 1 2 16,-1 4-2-16,2-2 5 0,-4 5-8 16,-1 2 3-16,2 0 0 0,-2 4-2 15,2 6 4-15,-3 0-2 0,1 1 0 0,-3-1-1 16,2 8 4-16,-3-7 0 0,1 8 2 16,-2-1-6-16,-3 0-4 0,3-1-16 15,-3 0-7-15,1-4-21 0,-2 3-25 0,-1-3-21 16,-2-1-22-16,2 1-23 0,-2-5-28 15,-2 0-37-15,2-2-42 0,-4-2-651 16,0 0 305-16,0 0 202 0</inkml:trace>
  <inkml:trace contextRef="#ctx0" brushRef="#br0" timeOffset="129456.3709">23045 16298 85 0,'0'0'242'15,"0"0"-10"-15,8 10-13 0,-6 4-17 16,-2 1-11-16,2 6-13 0,4 4-9 15,-2 10-15-15,4 6-16 0,3 1-12 0,2 5-12 16,2 3-10-16,3 17-7 0,0-15-11 16,-2-7-10-16,6-3-7 0,-3-3-5 15,0 2-10-15,0-13-8 0,-3 1-4 16,2-2-6-16,-2-10-7 0,1 0-6 0,1-4-5 16,0-4-3-16,0-3 0 0,-2-5 0 15,-1 4-2-15,2-10-4 0,0 3-1 16,2-4 0-16,-4-2 1 0,-1-3-3 15,2 3 2-15,-6 0 5 0,3 3 5 0,-3-3 1 16,-1 6 3-16,0-3 1 0,-1 1-1 0,-2 2 3 16,-6 2 8-16,12 6-2 0,-4 1 2 15,0 3-4-15,-2 1-3 0,2 2-2 16,1-3-1-16,-1 2-4 0,3 0 2 16,2 1-5-16,-3 1 2 0,6-5-2 0,-2-1-3 15,0 3-3-15,4-10 2 0,1 1-3 16,-3-2-7-16,2-2-10 0,0-4-6 15,4-1-10-15,-3-5-4 0,0 0-8 16,0-1-1-16,-7 0-3 0,4 6 5 0,-6-7 4 16,0 7 6-16,-1-3-1 0,2 0 3 15,-3 5 5-15,-1-1-5 0,-1 4 2 16,2-4 2-16,0 5 3 0,2 1 4 0,0 0 2 16,0 1 1-16,1 5 6 0,2 0-2 15,-3-4 5-15,3 5 2 0,-5-1 6 16,6 0 0-16,-8 1 3 0,2-1 2 15,-2 2 4-15,0-1 2 0,-1-1-3 0,-3 1 0 16,0-1-2-16,-4 1-8 0,2-7-26 16,-5 9-36-16,-3-7-49 0,2 1-53 15,-6-3-39-15,-8-3-42 0,-1-5-533 0,-5 0 263 16,-6-7 173-16</inkml:trace>
  <inkml:trace contextRef="#ctx0" brushRef="#br0" timeOffset="129567.4501">23552 16701 44 0,'-22'-21'120'0,"8"6"-1"0,1-2-1 15,3 5-12-15,3 0-9 0,2-1-5 16,1 6-19-16,6-4-24 0,0 1-29 16,5-1-31-16,4 1-44 0,-1-4-208 0,5 3 89 15,2-2 60-15</inkml:trace>
  <inkml:trace contextRef="#ctx0" brushRef="#br0" timeOffset="129933.0708">24036 16293 145 0,'13'2'242'0,"-1"5"-7"16,2 5-7-16,-2 1-16 0,3 5-10 0,0 3-14 16,0 6-12-16,1 4-13 0,0-1-14 15,-2 3-15-15,3 9-8 0,-4 1-17 16,2 2-7-16,-5-3-11 0,-4-2-8 16,1-2-12-16,-3 0-5 0,-2-7-7 0,1-1-10 15,-3-5-5-15,-3 0-4 0,1-6-7 16,-2-4-8-16,0-2 0 0,-1-3-6 15,1-5-6-15,0-2-4 0,4-3-1 0,0 0-4 16,0-18-1-16,6 5 0 0,3-1-3 16,2 1-1-16,1-1 1 0,2 0 0 15,4-2 0-15,1-2 2 0,-2 5 0 0,2 4-3 16,0-4 2-16,-2 5-1 0,2 3 4 16,-2 5-4-16,2-2 2 0,-2 4 6 15,0 0-1-15,-3 6-3 0,4 1 0 16,-6-2 2-16,3 7-2 0,-5 0-1 15,4 0-10-15,-8 0-22 0,2 0-27 0,-4-1-37 16,0-4-43-16,0 2-47 0,-2-3-52 16,-2-2-569-16,0-2 274 0,0-4 180 0</inkml:trace>
  <inkml:trace contextRef="#ctx0" brushRef="#br0" timeOffset="130299.9455">24966 16735 18 0,'0'0'218'0,"10"2"8"0,-10-2-9 0,6 4 1 16,-6-4-1-16,-8 10 3 0,0-1-2 15,-5 0-4-15,2 5 6 0,-2-1 2 16,1 2-7-16,2 4-7 0,0-6 2 0,2 9-8 16,4-7-8-16,4 4-7 0,4-6-14 15,4 2-23-15,6-1-10 0,2-4-15 16,6 1-12-16,-3-5-23 0,1-6-63 15,4 0-51-15,0 0-50 0,1-6-57 0,1 4-67 16,-2-7-69-16,-2 1-940 0,-3-2 411 16,0 3 270-16</inkml:trace>
  <inkml:trace contextRef="#ctx0" brushRef="#br0" timeOffset="131484.4655">27434 16135 213 0,'-4'-13'309'0,"0"-1"-25"0,-6 4-22 16,0 2-15-16,-7 5-16 0,-2 3-11 16,-6 6-17-16,-5 9-8 0,-10 8-17 15,-13 17-21-15,-2 6-4 0,4 4-27 0,5 5-16 16,2 2-11-16,7 1-8 0,9 0-10 16,8-8-7-16,6-7-7 0,6-7-10 15,6-1-1-15,6-2-1 0,2-8-21 0,10-1 7 16,0-3-12-16,6-8-6 0,3-5-2 15,1-3-4-15,-1-8-7 0,5 1 3 16,-3-6-3-16,4-4-4 0,-1 0-3 16,-2-4 2-16,-3 1 0 0,-1 1 0 0,-6 1-2 15,0 1 8-15,-3 5-7 0,-3 0-3 16,0-1 4-16,-2 8-4 0,-4 0 2 0,-6 0-2 16,12 9 4-16,-8 3 2 0,3 3-2 15,1 2-4-15,1 0 0 0,4 5 0 16,-1-4 6-16,8 9-4 0,2-6-4 0,2-1 3 15,1-1 2-15,5-2-1 0,-2-4-6 16,-1-4 8-16,-2 1-2 0,0-9-2 16,-3 1 1-16,-3 2-1 0,0-8 4 15,-2 2-1-15,-3-5 1 0,-2 0 1 16,-8 1 0-16,-2-6 1 0,-6 3-5 0,-3-5-2 16,-6 6-6-16,-6-5 8 0,-4 1 0 15,-2 3 0-15,-1 2 2 0,-3 1-1 0,1-2 0 16,2 3 6-16,2 3-5 0,4-4-1 15,1 0-4-15,5 5-4 0,2-4 11 16,4 5-8-16,8 0 6 0,0 0-4 16,0 0-3-16,28-9 3 0,-7 6-2 0,5-1-4 15,3-2 4-15,1-2 3 0,2 2 1 16,0-1-4-16,-3 4 2 0,1-2-2 16,-1-1 1-16,-4 4 1 0,-1-1 1 0,-1 3 0 15,-1 5-2-15,-2-3 3 0,2 7-1 16,-1 1 0-16,-4 4-1 0,0-1 5 15,-3 2-6-15,0 4 2 0,-2 2 0 0,-2-6 4 16,3 4-6-16,-4-1 2 0,-1 0 1 16,1-10 0-16,-1 6-2 0,-2-3-6 15,-2-3 13-15,2-2-6 0,2-5 1 0,-8-1-2 16,10-1 3-16,-4-7-2 0,4-4-3 16,1-1 7-16,4-1-7 0,0-4 4 15,-1 0-2-15,4-2-2 0,-4 3-1 0,2 1 7 16,0 1-9-16,-1 2-1 0,-2 5 4 15,2 1-1-15,-3 1 2 0,1 2-1 16,-2 4 3-16,-1 4-3 0,1 2-9 16,-1 1 1-16,-1 1-7 0,-1 2-8 0,1 3-15 15,-1-2-19-15,-4 2-33 0,2 1-29 16,2-1-34-16,-2 0-40 0,2-6-35 16,0 4-35-16,1-5-621 0,2 1 301 0,1-3 199 15</inkml:trace>
  <inkml:trace contextRef="#ctx0" brushRef="#br0" timeOffset="132422.4739">28801 16667 34 0,'4'-6'210'0,"-6"4"6"15,2 2-6-15,0 0-12 0,0 0-8 16,0 0-8-16,-24 8-11 0,18 4-9 0,-2-4-11 16,2 4-14-16,0 3-14 0,1 0-12 15,0 3-10-15,3-3-8 0,2 6-8 16,0-8-10-16,5 8-6 0,2-8-6 15,1 2-7-15,4 1-5 0,6-3-3 16,-2-1-6-16,1-6-7 0,3 1-1 0,0-7-4 16,2 0-3-16,-1 0 0 0,-2-7-3 15,-2 1 2-15,3-1 4 0,-2-7-2 16,-4 0 4-16,-1 0 3 0,-2 1 6 0,-2 4-4 16,-1-4 4-16,-2-1 0 0,-4 1 10 15,0 6 5-15,-4-5-1 0,0 7 3 0,-2 1-2 16,-2 0-11-16,-1 2-1 0,7 2-2 15,-12 7-1-15,5-4-11 0,5 6-5 16,-2-1 2-16,4 1 1 0,0 2-13 16,4-1 8-16,0 3-6 0,5 0-5 0,4 0-9 15,-1 1-2-15,1-6-12 0,4 3-10 16,2-2-7-16,0-2-6 0,-2-7 0 16,2 1-3-16,2-2 3 0,-1-1-1 15,-2-3 5-15,-1-1 5 0,0-6 1 0,0 2 2 16,-3-5 0-16,0-3 4 0,-4 6 2 15,1-1 15-15,-3 3 9 0,1-5 10 16,-5 7 17-16,0-4-2 0,1 5 3 16,-3 1 8-16,0 0-8 0,-2 6-5 0,0 0 1 15,0 0 6-15,0 0-3 0,-2 19 3 16,2-7-8-16,0 0-7 0,2 4 3 16,-2 5-4-16,2-3-2 0,0 4-1 0,0-1-4 15,-2 1 3-15,2-6-5 0,2 3 0 16,-4 1-3-16,2-5 4 0,0-2-4 0,-2 0 6 15,2-3-4-15,0-4-3 0,0-2 0 16,-2-4-1-16,0 0 0 0,0-20-2 16,3 5-3-16,-3-10 3 0,3 3 1 15,-1-9-4-15,0 1-4 0,2 2-15 0,2-3-5 16,0 6 15-16,2-2-9 0,3 0 1 16,-2 6 6-16,4 2-3 0,-3 5 3 15,3 0 0-15,-2 3-1 0,-1 3 5 16,0 4 0-16,1-2 0 0,-2 6 0 0,-3 0 4 15,-6 0 8-15,8 6 3 0,-8-2-1 16,-2 2-2-16,-4 2-8 0,-4-1 5 16,-6 5 4-16,-2-5-9 0,-8 5-23 0,1-5-19 15,-1-2-16-15,-4-3-20 0,3 0-24 16,-1-4-24-16,4 0-25 0,0-7-23 16,3-5-4-16,4 0-19 0,2-7-11 0,7-2-4 15,2-7-4-15,6-1 8 0,0-9 17 16,6-1 23-16,2 6 32 0,3-11 32 0,1 12 29 15,1-3 32-15,4 9 49 0,7-6 9 16,-6 4 19-16,6 10 11 0,-5 3 12 16,3 4 16-16,0 5 17 0,-1 6 7 15,0 2 3-15,5 6 1 0,-3 7-3 0,5-1-2 16,-3 6-7-16,1 7-6 0,-4-2-7 16,2 4-6-16,-5 1-7 0,2 9-7 15,-4-7-4-15,-3 4-6 0,0-3-7 16,-6 3-20-16,2 0-21 0,-5-5-33 0,-1-3-27 15,-2 1-31-15,0-1-35 0,-2-2-31 16,0-5-35-16,-2 0-543 0,0-4 250 16,-4-2 166-16</inkml:trace>
  <inkml:trace contextRef="#ctx0" brushRef="#br0" timeOffset="132547.3007">29595 16720 16 0,'2'-14'124'0,"2"7"-4"16,4-6-14-16,3 0-3 0,6-1-21 15,4 1-11-15,7-3-21 0,4-1-33 16,1 2-45-16,9-4-197 0,3 3 76 0,1 1 51 16</inkml:trace>
  <inkml:trace contextRef="#ctx0" brushRef="#br0" timeOffset="132964.6332">30932 16575 117 0,'5'-7'254'0,"-3"-7"-16"16,-7 3-18-16,1-3-12 0,-4 5-12 16,-2-5-15-16,-6 7-7 0,0-5-17 15,-6 6-11-15,3 4-17 0,1-3-13 16,0 4-13-16,2 1-8 0,0 0-12 0,4 0-10 16,1 1-5-16,5 5-8 0,4 0-3 15,2-6-7-15,6 9-5 0,1-3-6 16,3 1-3-16,5-1-2 0,2 0-3 15,2 1-5-15,-2-1 0 0,4-2-4 0,-4 2-3 16,4 5 4-16,-1 4-7 0,-2-1 2 16,-3 5 3-16,0 2 3 0,-2-1 1 15,-1 10 0-15,-4-4 4 0,0 2-1 0,-4 7 0 16,0-4 5-16,-2 0-6 0,0 1 0 16,-4-2 0-16,0 4-5 0,-2-7 7 15,-4 1 2-15,2 1 8 0,-4-3-7 16,0-5 3-16,-3 1 4 0,-4-3-4 0,0-2-6 15,-5-4-3-15,0-2 1 0,-2-5-10 16,1-6-4-16,-1 0-10 0,0-6-20 16,-2-5-28-16,1-6-37 0,-1-2-38 0,6-8-40 15,6-2-45-15,4 1-29 0,3 1-20 16,7-5-635-16,2 3 302 0,5 1 200 16</inkml:trace>
  <inkml:trace contextRef="#ctx0" brushRef="#br0" timeOffset="133828.5861">31064 16487 26 0,'10'-1'191'0,"3"1"14"0,-2 1 2 0,-1 5-15 16,-2-6-6-16,3 6-18 0,0 1-14 15,-1 7-13-15,3-7-11 0,-3 7-13 16,2-1-11-16,-2 2-9 0,-2-1-8 16,-2-1-9-16,1 0-9 0,-5 1-4 0,1-6 2 15,-1 4 2-15,0-1 1 0,-2-4-1 16,-2-1-7-16,0 0-8 0,2-6-4 15,0 0-6-15,0 0-6 0,0 0-9 0,0-22-21 16,6 8-20-16,2 4-18 0,5-4-19 16,4 3-21-16,4-3-17 0,3 3-22 15,0 3-13-15,4 1-9 0,-1-1 9 16,1 2 13-16,2-1 6 0,-3 7 15 0,-1-6 7 16,-6 4 19-16,2-4 25 0,-3 3 27 15,-2-1 25-15,-2-2 17 0,-5 3 8 16,0-2 10-16,-2-2 12 0,-4 1 0 0,-4 3 11 15,0 3-1-15,-6-9 2 0,0 8-2 16,6 1-5-16,-14 0-4 0,14 0-4 16,-17 6-8-16,11-5-4 0,-1 7-3 15,1-2-6-15,2 1-6 0,2 1-2 0,0 3-3 16,4-5-1-16,0 2-2 0,4-4-4 16,0 1-4-16,3-1 0 0,2-2-1 15,1-2-3-15,1 0-2 0,-2-2-2 16,-1 2 0-16,1 0-1 0,-1-4-1 0,-1 4-2 15,-1-2-3-15,-8 2-3 0,15 2 1 16,-9 2 4-16,-2 0-2 0,6 1 1 0,-4 1-4 16,4 2 2-16,-2 3 0 0,8-3-2 15,-2 0 1-15,3-3 2 0,5-1 0 16,-2 0 0-16,6-4-1 0,1 0-1 16,5-4 1-16,0 0 0 0,2-3-2 0,1-7 1 15,-3 3 1-15,-2-4-1 0,-7 3 3 16,-1 3 0-16,-4-5 13 0,-2 7 9 15,-4-2-2-15,-6 4 2 0,1 3 3 16,-7 2-1-16,0 0 5 0,0 0 0 0,-13 20 0 16,7-7 0-16,-5 8-2 0,2 4-2 15,-3 3-2-15,2 4-3 0,-1 4-2 16,0 2-1-16,1-1 0 0,-1 2-2 0,3-2-4 16,-3-2 0-16,2-1-2 0,3-7 0 15,-2-5 1-15,2-1 3 0,0-5-2 16,-2-5-1-16,2-5 6 0,0-6-7 15,6 0-3-15,-13-21-1 0,7 2-6 0,2-8 0 16,2-2 1-16,2-4-5 0,4-4-2 16,4-3-3-16,3 4 1 0,3 2-1 15,4 1 0-15,3 5 2 0,-2 3-1 16,2 8 0-16,-2-1 0 0,-2 9 3 0,-3 1 0 16,0 4 4-16,-2 4 3 0,-1 4 1 15,-3 1 2-15,-2 0-3 0,-1 2 7 16,-7 5-7-16,-1-5 3 0,-5 6-3 0,-2-2-2 15,-5 0-14-15,0-3-17 0,-2-1-25 16,0-1-23-16,2 0-32 0,1-6-29 16,3 0-29-16,3-5-31 0,3 3-27 15,3-10-17-15,4 1-554 0,3 1 270 0,3 0 178 16</inkml:trace>
  <inkml:trace contextRef="#ctx0" brushRef="#br0" timeOffset="134164.1852">32201 16504 980 0,'22'-18'-49'15,"-4"0"26"-15,0 9 20 0,-5-4 11 16,2 1 18-16,4-1 24 0,-4 1 0 0,2-4 14 15,-3-2 2-15,4 1 2 0,-3-4-3 16,-1 0-2-16,-1 0 1 0,0 0 9 0,-3 2 11 16,-2 1 8-16,1 5 0 0,-4 6-9 15,-5-2-7-15,0 5 2 0,0 4 2 16,0 0 3-16,-24 17-1 0,12-1-2 16,1 6-3-16,-4 5-6 0,0 1-8 0,3 6-6 15,-1-5-5-15,2 5-1 0,1-5-4 16,4-2-2-16,-1-1-5 0,0-5-3 15,3-2-2-15,0-4 2 0,4-5-3 16,4 0-3-16,2-9-2 0,4-1-6 0,2 0 2 16,5-6-5-16,0 1-4 0,0 1-1 15,1-2-2-15,0 1-2 0,0 3-2 16,-2-4 1-16,-2 6 0 0,1 0 8 16,-2 0 5-16,2 6-1 0,-1-2 0 0,0 5 1 15,-4-1-3-15,2-1-2 0,-1 3-3 16,0 1-1-16,-1 1-26 0,-1-3-37 15,-1 3-58-15,2-4-64 0,-2-2-84 0,4 3-688 16,-4-4 321-16,3 0 211 0</inkml:trace>
  <inkml:trace contextRef="#ctx0" brushRef="#br0" timeOffset="145635.3814">19250 12128 159 0,'0'28'200'0,"0"-3"-6"16,3-4-7-16,-3-2-12 0,0-3-9 15,0 2-8-15,0-5-9 0,2 0-12 16,-2 0-5-16,0-1 0 0,0 0 4 15,2-3 1-15,-2-3-6 0,2-2-5 0,-2-4-11 16,0 0-14-16,0 0-9 0,-4-31-8 16,-1 6-8-16,3-7-12 0,2-12-6 0,-2-9-5 15,-2-29-5-15,0-7-10 0,4-9-3 16,-2-7-3-16,4-22-4 0,-2-5-5 16,2 2-6-16,-2-5-2 0,4 0-3 15,-2-4-2-15,0-2-4 0,0 2-1 16,1 8-3-16,-3 22 0 0,0 5-2 0,0 2 2 15,0 5-4-15,-3 6 0 0,3 3 0 16,3 4 1-16,1 4 0 0,-2 16-2 0,5 7 1 16,-1 1-1-16,8-13 2 0,4 13-1 15,-4 6-2-15,12-7-2 0,3-1 2 16,11 10-1-16,5 0 3 0,3 10 2 16,8-1-4-16,9 5-1 0,14 7-1 0,12 5 2 15,28-1-2-15,9 6 2 0,14 10-1 16,17 6-1-16,6 1 4 0,7 7-2 0,12 3 0 15,8 4-1-15,48 6-1 0,-8 4 4 16,-1 2 0-16,-7 4-2 0,-41-5 2 16,43 7 0-16,0 0 0 0,-5 1-3 15,-44-5 5-15,-1-2-4 0,-2 2 2 0,-3-1-1 16,5 1 2-16,42 7-3 0,-45-9 0 16,0 4-3-16,-3-4 3 0,-7 0-2 0,-7 3 3 15,-5-3 1-15,-7-1-4 0,-7-2 2 16,-1-1-3-16,-7 1 2 0,-8-4 2 15,-24-7 1-15,-6 4-1 0,-4-3 0 16,-9-2 0-16,-13-1 1 0,-11-3-1 0,-9-1 1 16,-5 2-3-16,-3-2 3 0,-3-3-2 15,-6 3 2-15,-1-3 0 0,-3 2 0 0,-4-1 0 16,-2-3 0-16,-1 2-1 0,-2 2-2 16,-3-4 0-16,-1 4-1 0,3 1 3 15,-2 1 0-15,-2 5 5 0,-2 1-3 16,3 6 0-16,0 3 1 0,1 7 0 0,-1 6 3 15,-1 10 0-15,3 6 1 0,-4 3 0 16,1 22 2-16,-6 2 1 0,0 6 2 0,-2 7 1 16,-2 3 0-16,-4 3 1 0,-4 29-1 15,-2 1 1-15,1 5 3 0,-4 1-1 16,1 0 1-16,-3 1-2 0,-3-3 1 16,0-3-2-16,-2-4 0 0,4-4-1 15,-3-2 1-15,-3-6 0 0,6-20-2 0,-2-5 0 16,2-5-1-16,1-6 1 0,-2-3 0 0,4-14-1 15,1-9 0-15,1-3-2 0,0-1 0 16,1-8 1-16,0-4-3 0,-2 1 2 16,2-6-3-16,-3 1 0 0,1-4 0 15,-3-2-7-15,0-4-5 0,1-1-8 16,-6-2-10-16,-1-3-13 0,-3-1-16 0,-4 0-16 16,-4-5-20-16,-5-5-19 0,-5 2-19 15,-5-5-32-15,-11-2-34 0,-27-10-36 0,-6-5-498 16,-28-6 248-16,-12-5 164 0</inkml:trace>
  <inkml:trace contextRef="#ctx0" brushRef="#br0" timeOffset="146150.5926">18389 12500 1 0,'-46'0'114'0,"9"0"17"0,13 0-15 0,2 0-11 16,3-2 3-16,6 2-5 0,5 0-1 0,-1 0 8 16,9 0-1-16,0 0-3 0,0 0 4 15,0 0-5-15,0 0-1 0,32-7-4 16,-13 5 6-16,11 2 2 0,10-4 2 15,19 2 2-15,38 4-4 0,18-2-2 0,37 2 0 16,20 4-2-16,16 1-3 0,60 7-8 16,6 0-8-16,13 5-14 0,12 0 2 0,-2 5-4 15,5-3-6-15,-3 4-6 0,-10-3-8 16,-7-1-5-16,-8 3 1 0,-9-4-9 16,-7 1-4-16,-3 1-4 0,-47-2-2 15,-3-1-4-15,-7 0 2 0,-7 2-1 0,-9 2-4 16,-4-2-1-16,-13 2-3 0,-5-4 2 15,-7 0-6-15,-8 0 1 0,-24-4-1 16,-2-2-1-16,-4 1-2 0,-8-3 2 0,-5 3-5 16,-15-5 2-16,-10-1 2 0,-1 1-4 15,-5 1-1-15,-9-4-2 0,0 1-2 16,-5 1 3-16,-6-3 0 0,-3 1 1 0,-4 0-5 16,0 0-9-16,-5-3-3 0,-2-1-12 15,0 2-17-15,-5-2-31 0,-2-2-32 16,-2 0-44-16,-8 0-48 0,4-6-48 15,-4 6-652-15,-14-13 305 0,-4 2 201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17:12.706"/>
    </inkml:context>
    <inkml:brush xml:id="br0">
      <inkml:brushProperty name="width" value="0.05292" units="cm"/>
      <inkml:brushProperty name="height" value="0.05292" units="cm"/>
      <inkml:brushProperty name="color" value="#FF0000"/>
    </inkml:brush>
  </inkml:definitions>
  <inkml:trace contextRef="#ctx0" brushRef="#br0">4446 13643 50 0,'-6'8'139'15,"0"-1"-6"-15,0 3-4 0,2-2-9 0,-3 1-6 16,2-1 1-16,1 1-3 0,0-1-5 16,0 0-3-16,2-1 3 0,-2 1-1 15,2-2 5-15,0-2 8 0,-1 0 3 16,3-4-2-16,0 0-7 0,0 0-5 0,0 0-11 16,-6-22-11-16,4 7-8 0,2-4-9 15,0-10-5-15,0 0-9 0,0-14-6 16,2-13-7-16,2-2 1 0,-4-27-11 0,2-4-5 15,1-2-3-15,-3-2-4 0,4-4-2 16,-2 1-4-16,2 3-3 0,0 2-2 16,2 7 0-16,1 4-5 0,0 3-2 0,1 14 0 15,0 10 0-15,0 6-1 0,4 1-2 16,-6 6-1-16,2 5 1 0,-2 2 0 16,3 3 0-16,-3 5 0 0,3 3-1 0,-3 1 0 15,-1 2-2-15,1 2 1 0,0 4 3 16,0-1-4-16,2 3 1 0,2 1 2 15,-2 5 3-15,2-1-4 0,3 5 2 0,0-2 0 16,2 6-3-16,-1-2 3 0,6 3 1 16,3 1-2-16,4 4 2 0,0-1-2 15,7 4 2-15,5-1 1 0,7 3 0 0,7-1 0 16,3-1 0-16,19 3-1 0,2-2-1 16,-1 0 2-16,-9-4 0 0,14 3 0 15,4 0 0-15,4-5 0 0,6 0 0 16,9 2-2-16,6-3 0 0,25 2-1 0,0 0 2 15,3-2-1-15,-3 2 3 0,1-1-1 16,6 1-1-16,10-2 2 0,3-1-3 0,3 1 0 16,6 2 2-16,1-1-2 0,-3 3-1 15,4-2 0-15,1 3 2 0,5-1 2 16,3 1-1-16,5-1-2 0,0-1 0 16,0 1 0-16,0-1-1 0,2 1 2 0,-5-1-1 15,-3 1-2-15,2-2 0 0,2 0 2 16,6 1-1-16,-5-1 1 0,-1-1-3 15,-2 2 3-15,-5 1-1 0,5-1 1 0,4 3-1 16,6 1 5-16,-1-2-7 0,-1 3 1 16,0-1 2-16,-2 0 0 0,0 1 0 15,0 0-2-15,3 0 2 0,-5 0 0 0,-7 0 0 16,-6-7-1-16,-6 0 1 0,-9-2-1 16,-6-4 3-16,-26-1-3 0,-1-1 0 0,-6-2 0 15,-4 0-1-15,0-5 2 0,-8 0-3 16,-4 0 2-16,-6 1 1 0,-4-3-3 15,-4 1 4-15,-17-2-3 0,-11 6 1 16,-9 0 1-16,-3-1-3 0,-5 2 0 0,-7 1 2 16,-1-1-2-16,-2 2 6 0,-3-2-6 15,-4 0 2-15,-2 2-1 0,-2-2 1 0,-2 3-2 16,-3-2 0-16,1 2 2 0,-2-1-2 16,-3 2-2-16,3-2-2 0,-3 0-7 15,0 0-2-15,-8 2-9 0,14-2-8 16,-8 0-10-16,-6 2-10 0,12 0-12 15,-8-2-4-15,-4 2-6 0,12 0-6 0,-12 0-4 16,10-1-4-16,-10 1-9 0,8-5-6 16,-8 5-2-16,7-3 2 0,-3-1-1 15,0 0 6-15,0-1 3 0,3 1 4 0,-3-2 4 16,-2 0 0-16,3 1 0 0,-3-3 0 16,0 1 5-16,-2-2-205 0,0 0 98 15,0 0 65-15</inkml:trace>
  <inkml:trace contextRef="#ctx0" brushRef="#br0" timeOffset="450.5359">15749 12353 8 0,'2'47'124'0,"-2"-6"5"0,0 5-6 0,-2 0 7 15,0 10 1-15,-4 21 1 0,2 7-6 16,-2 0-6-16,-2 1-4 0,0 4-5 16,0-6-8-16,0 3-4 0,-1-5-5 0,1-2-5 15,-1-1-8-15,1-2-5 0,-3-3-7 16,3-10-7-16,-2-13-7 0,0 4-2 15,2-7-5-15,-2-1-8 0,-3-4-6 0,0-6-36 16,1-5-45-16,-7 0-57 0,-5-6-76 16,-6-5-439-16,-5-5 210 0,-14-3 139 15</inkml:trace>
  <inkml:trace contextRef="#ctx0" brushRef="#br0" timeOffset="1253.272">4325 13602 13 0,'-10'1'57'0,"2"-1"11"0,2 2 4 0,6-2-1 16,0 0 2-16,-7 3 10 0,7-3-1 16,0 0 9-16,43-5 5 0,-12 4 0 15,15-4 9-15,20-1 4 0,34-1 2 0,37 0 4 16,16-1 2-16,17 0 3 0,16 2-7 16,68-2-7-16,11 7-8 0,5 1-7 0,20 4-6 15,19 1-6-15,21 6-10 0,8 1-9 16,12 4-4-16,11 1-4 0,6 5-10 15,1-4-1-15,6 5-6 0,8-2-6 16,-5 0-4-16,-11 2-2 0,0-3-2 0,-5 1-2 16,-10-4-4-16,-15-3 1 0,-5 2-3 15,-12-7 0-15,-14-2-3 0,-18-3 1 16,-11-2-2-16,-20-2-1 0,-51 0-1 0,-3-2-1 16,-6-2-1-16,-12 1-1 0,-10-1 1 15,-11 2-2-15,-15-5 0 0,-38 2 0 16,-6 2-1-16,-17 0 1 0,-20 1 1 15,-15-3-2-15,-10 4 3 0,-11-2-2 0,1 1 1 16,-4 1-3-16,-10-4 2 0,4 2-6 16,-5-1 5-16,-3 0-4 0,-2 2 2 0,-4-4 0 15,0 5-1-15,-4-5-1 0,2 1-12 16,-4 0-29-16,-2 2-29 0,0-3-40 16,0 6-43-16,-10-12-56 0,2 9-493 15,-8-3 240-15,-2-2 158 0</inkml:trace>
  <inkml:trace contextRef="#ctx0" brushRef="#br0" timeOffset="4343.5491">19102 11282 36 0,'0'-9'116'0,"2"5"-2"16,-2 4-4-16,0-7-7 0,0 2-2 0,0 5 0 15,-2-9-5-15,2 4-5 0,0-1-14 16,2 1-6-16,-2-1 6 0,0 0-12 0,0 6-7 16,2-9-5-16,-2 5-4 0,0 4-5 15,0-8-4-15,0 8-4 0,0-7-6 16,0 7 1-16,2-3-9 0,-2 3 1 15,0-7 1-15,0 7-2 0,0 0-2 0,0-6-1 16,0 6 12-16,0 0 4 0,0 0-4 16,0-5 1-16,0 5 2 0,0 0-2 15,3-6 0-15,-3 6-1 0,0 0-2 16,0-6 1-16,0 6 0 0,0 0 0 0,0 0-4 16,2-6 2-16,-2 6-1 0,0 0-2 15,0 0-2-15,2-6-4 0,-2 6 2 0,0 0-5 16,0 0-2-16,0 0-1 0,0 0-3 15,0 0 1-15,0 0 0 0,0 0-2 16,0 0-3-16,-2-7 2 0,2 7 2 16,0 0-3-16,0 0-1 0,0 0 2 0,0 0 1 15,0 0 0-15,0 0 1 0,0 0 2 16,0 0-3-16,0 0-1 0,0 0 0 0,0 0-1 16,0 0 3-16,0 0-6 0,0 0 0 15,0 0-1-15,0 0 0 0,-2-3 0 16,2 3 0-16,0 0 0 0,0 0-1 15,0 0-1-15,0 0 3 0,0 0-2 0,0 0 2 16,0 0-1-16,0 0-2 0,0 0 3 16,0 0-17-16,0 0-33 0,0 0-50 15,0 0-58-15,0 0-568 0,0 0 246 0,0 0 162 16</inkml:trace>
  <inkml:trace contextRef="#ctx0" brushRef="#br0" timeOffset="5383.0496">18749 11093 42 0,'6'-4'117'16,"-2"0"5"-16,0 0 7 0,-4 4 4 15,7-6-7-15,-7 6-6 0,7-3-8 16,-7 3-13-16,0 0-6 0,0 0 12 0,0 0-2 15,-18 24-5-15,6-6 3 0,-7 5 5 16,-5 9-3-16,-3 6-4 0,-13 15-9 16,0 1-7-16,-3 3-5 0,-3-2-7 0,-5 0-5 15,0 1-5-15,0-4-9 0,-2-5-4 16,1-2-5-16,-5-4 0 0,-1-1-5 16,1-10-1-16,4-7 1 0,9-8 0 0,-1-8 1 15,1-3 0-15,2-4-2 0,-3-8 0 16,-3-5-6-16,3-8-4 0,3-3-4 15,-7-17-2-15,15 3-3 0,6 2-5 0,10-2 0 16,4 5-3-16,8-3 0 0,4 4-4 16,4 4 0-16,4-1-2 0,8 1 0 15,2 1-2-15,4 4 1 0,2 6 0 16,6 1-2-16,-3 7 0 0,3 8 1 0,2 1 0 16,5 8 0-16,1 6 4 0,9 7-1 15,8 15 1-15,-2 2 0 0,0 3 2 0,-5 5-2 16,3 0-1-16,-5 0-1 0,-1 0 1 15,-9-6 0-15,-5-6 0 0,1 1 0 16,0-3 0-16,-5 0-1 0,-2-5 0 0,-4-4-1 16,1 0 1-16,-4-4-2 0,-1-4-1 15,-2 1-9-15,-3-6-8 0,1 2-16 16,-1-3-26-16,-1-1-32 0,2 0-55 16,-1-4-36-16,0 0-39 0,1-4-558 0,0 0 264 15,-1 0 175-15</inkml:trace>
  <inkml:trace contextRef="#ctx0" brushRef="#br0" timeOffset="5780.9505">19111 11689 165 0,'-5'-4'247'15,"5"4"-26"-15,0 0-20 0,14-10-9 16,0 7-12-16,11-3-16 0,7 2-14 0,11 0-9 16,3-1-11-16,11-1-12 0,7 2-5 15,-1 0-11-15,-1 1-16 0,-1 0-6 0,-12 2-8 16,-5-1-10-16,-8 0-3 0,-2 2-13 16,-5-2-16-16,-5 2-24 0,-5 0-34 15,-8 0-42-15,-1 0-38 0,-3 0-45 16,-7 0-29-16,0 0-507 0,0 0 235 0,0 0 154 15</inkml:trace>
  <inkml:trace contextRef="#ctx0" brushRef="#br0" timeOffset="5967.753">19532 11401 146 0,'-6'-5'179'0,"4"-1"-10"0,-2 2-18 15,-1-1-15-15,3 0-13 0,2 5-9 16,-7-5-18-16,7 5-9 0,-4-3-6 15,4 3-9-15,0 0-10 0,0 0-1 16,0 0-4-16,0 0-7 0,0 0-6 0,0 0-24 16,-10 13-24-16,8-8-31 0,-2 5-63 15,-2-1-47-15,-1 4-320 0,0-1 158 0,-3 1 105 16</inkml:trace>
  <inkml:trace contextRef="#ctx0" brushRef="#br0" timeOffset="6227.7185">19108 11946 155 0,'-4'4'233'0,"2"-1"-5"0,2-3 1 16,0 0-6-16,18 6-16 0,0-3-16 16,3-3-15-16,11 0-15 0,2-3-16 15,13 2-12-15,10-4-12 0,0 3-10 0,7-2-13 16,1 3-10-16,3-4-10 0,-2 4-8 15,-5 0-5-15,0-1-10 0,-12-1-6 16,-3 2-23-16,-4-1-12 0,-7-1-23 0,-5 1-17 16,-6-2-36-16,-2 0-47 0,-5 0-35 15,-4-2-36-15,-5-2-25 0,-6 1-517 16,-2-3 246-16,-4-3 162 0</inkml:trace>
  <inkml:trace contextRef="#ctx0" brushRef="#br0" timeOffset="6594.2096">19526 11047 37 0,'-4'-4'199'0,"0"0"-25"0,4 4-12 16,0 0 3-16,0 0-4 0,0 0-3 16,-7 15-5-16,7-5-2 0,4 1-7 15,1 4-10-15,3 1-10 0,0 4-5 0,9 5-8 16,5 4-4-16,4 5-21 0,19 12-7 15,5-3-5-15,2 4-9 0,5-1-6 16,6-5-6-16,1-3-4 0,1 1-1 16,-1-3-8-16,-5-3-5 0,-2-4-3 0,-9-4-4 15,-15-4-4-15,-3-1-2 0,-4 0 1 16,-6 0 0-16,-5-1-2 0,-2 3 4 16,-9 2 2-16,-6 0 7 0,-9 6 1 0,-6 1 2 15,-13 7 2-15,-14 7-2 0,-9 1-1 16,-4-4-4-16,-2 0 3 0,-5-4-4 15,3 1-1-15,-1-3-3 0,3-4-3 0,3 0 0 16,9-5-6-16,11-4-13 0,4-4-31 16,5-2-50-16,3-2-56 0,8 4-63 15,2-6-55-15,4-1-661 0,6-4 310 0,2-4 204 16</inkml:trace>
  <inkml:trace contextRef="#ctx0" brushRef="#br0" timeOffset="7248.5244">20393 12350 180 0,'0'8'200'0,"0"-8"-9"0,0 0-6 16,2 6 2-16,-2-6-1 0,0 0 6 0,0 0 0 15,5 1-11-15,-5-1-17 0,11-12-13 16,-5 0-12-16,2-2-12 0,3-7-6 16,2-7-9-16,-1-5-11 0,5-10-14 0,-2-6-7 15,8-19-2-15,1-6-16 0,1-6-7 16,-1-6-3-16,0 0-3 0,2 5-8 16,2 0-7-16,1 9-4 0,1 5-5 15,0 8-6-15,-3 11 2 0,-3 11 1 0,0 2-6 16,4 4-5-16,-3 7 3 0,3 3-4 15,0 4 2-15,-5 2-1 0,3 6-1 0,-2 0-6 16,2 6 1-16,-5 3 1 0,3 3-2 16,-4 3-2-16,2 4 1 0,-3 1 2 15,-4 5-2-15,-5 0-2 0,1 5 1 16,-5 0 0-16,-6 0-1 0,0 0-6 0,-6 4 5 16,-3-2 0-16,-3 4-2 0,-5-1 4 15,-2-1-1-15,-3-2 1 0,-1-2 1 16,2 0 1-16,2-5-2 0,3 0 0 0,-2-2 1 15,2-3-5-15,5 1 5 0,0-3-4 16,3 1 1-16,1-4-1 0,3 2 0 16,4-4-1-16,4 4 3 0,5-2 0 0,1 2-1 15,3-1-4-15,4 1 3 0,5 1 2 16,-2 1-3-16,0 1 2 0,3-1 2 16,-2 1-2-16,0 2-2 0,0 1 1 15,-4-3 4-15,2 3-4 0,-4 0 0 0,-4 1 4 16,-1-2-3-16,-4 1-1 0,-2-2 3 15,-4 2 1-15,-4-1-3 0,-6 0 3 0,-5 0 2 16,-4-1-3-16,-6 0 2 0,-7-3-4 16,-6-2 3-16,-1-1 0 0,1 0 2 15,7-4-12-15,-1-2-18 0,6 0-40 16,2 0-46-16,4-2-57 0,3-3-59 16,5 2-55-16,6-2-581 0,6-1 293 0,6-2 194 15</inkml:trace>
  <inkml:trace contextRef="#ctx0" brushRef="#br0" timeOffset="7418.7691">21854 11857 185 0,'3'13'188'0,"-3"4"-12"0,-3 0-13 16,-4 1-16-16,1 6-12 0,-2 1-15 15,-4 5-13-15,-2-1-7 0,0-1-17 0,-1-1-26 16,-2 0-40-16,4-5-56 0,3-3-70 15,0 0-344-15,0-4 154 0,8-6 102 16</inkml:trace>
  <inkml:trace contextRef="#ctx0" brushRef="#br0" timeOffset="7831.0761">22980 11190 1649 0,'28'-14'-11'0,"-9"3"1"0,-5 5 9 0,-2 3 4 16,-6 4 25-16,-6-1 11 0,4 11-1 16,-8-3-1-16,-2 9-7 0,-10 8 0 0,-1 5-2 15,-8 13-2-15,-14 12 1 0,2-2-8 16,-3 1 1-16,0-4 1 0,-3-2-4 16,5-10-2-16,6-7 1 0,0-4-3 15,5-6 2-15,-1-4 3 0,3-4 2 16,4-3 7-16,4-4 4 0,-3-5 9 0,8-1-1 15,-2-6-3-15,3-2-3 0,2 0-3 16,3-6-3-16,4 3-4 0,2-3-4 16,2 3 5-16,4-4-6 0,3 4 2 0,2-3-1 15,1 4 0-15,0 3 3 0,4 4-3 16,0 1 3-16,3 5 4 0,3 5 3 16,-2 1 1-16,4 5 0 0,-5 1 1 0,7 2-1 15,-6 4-5-15,4 2 0 0,2 0 5 16,-3 2 1-16,0 0-5 0,0-3-5 15,1 3 1-15,-3-3 2 0,0-1-7 0,-4-2-3 16,-1-1-24-16,0-3-36 0,-2-2-44 16,-1 2-59-16,-2-3-69 0,-3-2-617 15,1-2 284-15,-7-3 188 0</inkml:trace>
  <inkml:trace contextRef="#ctx0" brushRef="#br0" timeOffset="8338.2023">16814 12734 140 0,'30'-9'206'0,"0"7"-9"0,14-2-1 0,15 0-5 15,36 1-6-15,20-3-7 0,43-2-1 16,20-1-8-16,24 1-4 0,79 3-8 15,17 1-4-15,20 2-6 0,19 4-7 0,10 2-10 16,23 1-10-16,-2 3-6 0,9 3-11 16,0 1-12-16,-9 1-5 0,-14 2-5 15,-7 4-12-15,-4 0-2 0,-13 0-8 0,-25-1-7 16,-18-1-2-16,-13-2-11 0,-11 0-2 16,-14-1 1-16,-58-7-8 0,-9 1 2 15,-16-1-6-15,-11-2-3 0,-38-2-2 0,-14-3 0 16,-12 2-1-16,-24-2-4 0,-11 0-1 15,-13 0 2-15,-7 0-4 0,-5 0-6 0,-1 0-10 16,-7 0-33-16,-2 0-32 0,-4 0-42 16,-6-2-56-16,-7 4-61 0,-4-2-57 15,0 0-697-15,-28-4 333 0,-2 0 221 16</inkml:trace>
  <inkml:trace contextRef="#ctx0" brushRef="#br0" timeOffset="9780.4847">19706 15502 87 0,'0'20'174'0,"0"-5"-8"0,2-2-7 0,-4-5 3 16,2-1 11-16,0-1 6 0,0-6-9 15,0 4-14-15,0-4-12 0,0 0-9 16,2-25-9-16,-2 1-11 0,0-5-6 0,2-10-7 16,0-14-6-16,2-2-15 0,2-30-10 15,3-5-8-15,-2-3-9 0,7-24-4 16,1-2-6-16,4-4-8 0,2 4-7 0,7 1-1 15,-1 4-3-15,9 8-4 0,0 6 0 16,9 11-4-16,-5 20-3 0,7 4 0 16,-1 4-2-16,3 6-5 0,1 6 0 0,1 6 2 15,-9 10-3-15,-6 8-2 0,3 3-2 16,-9 4-1-16,-1 5-2 0,-4 4 1 16,1 2-2-16,-7 2-1 0,0 4 0 15,-4 1-2-15,-1 3-1 0,-3 6 0 0,-2 1 2 16,-3 2 0-16,-2 3 1 0,-6 2-1 15,0 4 2-15,-4 0 0 0,-3 4 2 0,-2-2 0 16,-1 5-2-16,-3 2 2 0,2-6-1 16,-1 2 1-16,1-5 1 0,2 0-2 15,1-4 2-15,-1-2-1 0,5 1 1 16,0-1 1-16,3 0 1 0,1 2 0 0,7-1 2 16,-1 1-2-16,4 0 2 0,3 4 1 15,1-2 2-15,3 0-5 0,-2 0 0 0,1 3 0 16,2-4-2-16,-4 2 4 0,-1 0-1 15,-3-1 2-15,1 0 5 0,-5-2 5 16,-4 2 1-16,-2-2 8 0,-9 3 4 16,-4-3 7-16,-3-4 4 0,-10 1 5 15,-6-3 6-15,-7-8-9 0,1 1 1 0,-2-5 1 16,-1-2-7-16,2-6-2 0,-9-3-3 0,13 1-5 16,-1-2-10-16,6-3-38 0,0 1-59 15,9 2-78-15,6 2-79 0,4-1-761 16,7-1 339-16,2-2 224 0</inkml:trace>
  <inkml:trace contextRef="#ctx0" brushRef="#br0" timeOffset="12331.1048">19092 11698 94 0,'-6'-4'117'0,"2"1"3"15,4 3-12-15,-5-4-3 0,5 4-2 16,-7-4-1-16,7 4-7 0,0 0-4 0,-4-4-6 16,4 4-7-16,0 0 1 0,-4-4-8 15,4 4-3-15,0 0-8 0,-4-3-3 16,4 3 0-16,0 0-5 0,0 0 0 0,0 0-3 15,0 0-1-15,0 0-2 0,0 0 4 16,0 0 6-16,10-4 3 0,-10 4-6 16,20 0 1-16,-6-2-1 0,6 4-2 15,1-4-3-15,4 2-1 0,6 2-1 0,8-2 0 16,5 0-2-16,7 2-4 0,11 0-2 16,1 1-3-16,1 0-7 0,-3 0-1 0,0-1-6 15,-1 2 0-15,-5 0 1 0,-9-1-4 16,-4-1 0-16,-5 0-3 0,-5 1-2 15,-3 0-1-15,-1-1 0 0,-8-2 3 16,0 2 1-16,-2-1 3 0,0-1-1 16,-4 0 3-16,-1 3 1 0,-3-3-3 0,2 2-6 15,-12-2 4-15,10-5-2 0,-10 5-4 16,0 0 3-16,0 0-3 0,0 0-5 0,0 0-11 16,-17-9-6-16,6 7-9 0,-1 2-10 15,-3-2-5-15,-2 0-9 0,-2 1 2 16,-1-1-3-16,-2 0-2 0,0 0-1 0,-3 0-2 15,-3 0 1-15,1 0-1 0,-1-1 5 16,-2 0-2-16,1 1 10 0,0 1 3 16,-1-1 2-16,1 0 7 0,-1 0 1 15,0 0 2-15,1 0 1 0,-1 0 6 0,2 2-3 16,5-2 5-16,-1 2 4 0,4-1 4 16,-2 1 6-16,3 0 6 0,5-3 1 0,-2 3 4 15,4 0 8-15,0 0 6 0,0 0 5 16,2 0-1-16,2-1 2 0,8 1 1 15,-11-2-2-15,11 2-2 0,-6-4-3 16,6 4 1-16,0 0-3 0,0 0-2 0,0 0-3 16,15-8 2-16,-7 5-2 0,0 0 1 15,5 3-1-15,0-1-1 0,1-1-2 16,6 2-3-16,1-2 0 0,2 2 1 16,4 2-2-16,3-2-1 0,2 2-1 0,-1-2-1 15,-1 1-2-15,0 2 0 0,-1-2-2 16,-1 1 0-16,-4 0-2 0,-3 0 2 15,-1 0-6-15,-2 0 5 0,-4-2-1 0,2 2-1 16,-2-2 0-16,-3 2 2 0,-1 0-1 16,-1-2 1-16,-3 1 0 0,-1 3-3 15,-5-4 3-15,0 0 0 0,0 0-2 16,-20 10 2-16,8-8-2 0,-5 0 0 0,-3 1 2 16,0 0-2-16,-8 0 0 0,-2-1 0 15,-1 0 0-15,-5 0-2 0,2 0-1 0,-1 2-4 16,0-3-9-16,1-1-14 0,0 2-17 15,0 0-15-15,7 0-17 0,1-2-21 16,6 1-29-16,-2 2-30 0,5 1-11 0,7-3-18 16,-1 5-411-16,6-2 203 0,1 2 134 15</inkml:trace>
  <inkml:trace contextRef="#ctx0" brushRef="#br0" timeOffset="12937.5313">18920 11966 48 0,'0'0'116'0,"-10"-1"4"0,10 1-6 0,0 0-1 16,0 0-6-16,-8-1-6 0,8 1-4 16,0 0 2-16,0 0 2 0,0 0-2 15,31-2-5-15,-12 2-2 0,4-3-2 0,9 2-2 16,2 1 0-16,11 0-8 0,3 0-4 15,9 1-10-15,5 2-2 0,-1-1-9 16,0-1-3-16,1 0-3 0,-1 4-7 0,-4-1-2 16,1-1-5-16,-12 0-2 0,3-1-5 15,-5-1 1-15,-1 4-5 16,-3-4-2-16,-4 0-4 0,-3 2 2 0,-1-1-3 0,0-1 0 16,-3 1-3-16,-1 0 2 0,2-2 0 15,-7 2-6-15,-1-2 1 0,-4 0-1 16,2 2 1-16,-4-2-3 0,-1 0 1 15,-2 0 1-15,0 3-1 0,-3-3 0 0,0 0-3 16,2 0 3-16,-4 0-2 0,-8 0-1 16,15 0-3-16,-15 0 2 0,8 0-4 15,-8 0-2-15,0 0 0 0,0 0-4 16,0 0-2-16,0 0-5 0,0 0-1 0,0 0-2 16,0 0-1-16,0 0 0 0,-19-9-4 15,19 9-5-15,-12 0-8 0,12 0-9 0,-14-2-10 16,8 2-15-16,6 0-7 0,0 0-18 15,-16 2-11-15,16-2-16 0,-14-2-17 16,6 2-19-16,0-1-355 0,8 1 173 16,-15-5 114-16</inkml:trace>
  <inkml:trace contextRef="#ctx0" brushRef="#br0" timeOffset="13705.9855">19494 11275 100 0,'-2'-3'111'15,"2"3"0"-15,-4-6-4 0,4 0-8 16,0 6-1-16,-2-6-1 0,2 6-3 15,0-7-9-15,0 7 2 0,-2-6-5 0,2 6 0 16,0-6-7-16,0 6 2 0,-2-5-7 16,2 5-1-16,0 0-9 0,0-6-2 15,0 6-9-15,0 0-3 0,0 0-11 0,0 0-3 16,0 0 2-16,0 0-3 0,0 0-4 16,0 0 8-16,16 9 1 0,-6 1 19 15,2 4 0-15,2 2 3 0,5 5-5 0,3 4-3 16,4 6-2-16,7 1-3 0,-1 3-6 15,14 8-1-15,3-2 0 0,-3 1-3 16,3-2-3-16,-7-8 1 0,-4-6-4 0,-1 1-4 16,-1-1 1-16,-5-2-3 0,-1-3-3 15,-2-4-5-15,-4 2 3 0,-2-5-3 16,-3-2-5-16,0-1 4 0,-4-1-1 16,-1 0-2-16,0-3-2 0,-2 1-2 0,-2-2 7 15,-1-1-1-15,-1 1 0 0,1-2 1 16,0 0-1-16,-3-1-5 0,2 1 2 15,-4 0-1-15,2-2 1 0,0 2-3 0,-2 0-1 16,-4-4-2-16,8 3-1 0,-6 1 0 16,-2-4-1-16,2 8 1 0,-4-2 0 15,-4 1 3-15,-6 5 3 0,-2 1 2 0,-9 6 6 16,-3 0 3-16,-4 2 4 0,-8 2 1 16,-1 2 2-16,-3 0-1 0,-1-1 0 15,-15 7-2-15,10-6-2 0,9-2 2 0,2-2-2 16,3-5-1-16,2 2-1 0,2-1-2 15,1 0-3-15,1-2 0 0,8-2-5 16,-2-1 2-16,3-1-3 0,2 1 1 16,4-5-4-16,1 0 3 0,-2 2-3 0,2-3-1 15,4-2-2-15,2 2 4 0,-3-1-3 16,2-1 0-16,1-1-1 0,0 2-8 16,2-3-1-16,4-2-3 0,-11 6-7 0,7-3-4 15,4-3-8-15,-6 5-9 0,6-5 0 16,-7 3-7-16,7-3-9 0,0 0-9 0,-7 3-11 15,7-3-11-15,0 0-11 0,0 0-32 16,0 0-5-16,0 0-25 0,0 0-21 16,0 0-19-16,-6-11-462 0,4 7 224 15,2-2 148-15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36:57.064"/>
    </inkml:context>
    <inkml:brush xml:id="br0">
      <inkml:brushProperty name="width" value="0.05292" units="cm"/>
      <inkml:brushProperty name="height" value="0.05292" units="cm"/>
      <inkml:brushProperty name="color" value="#FF0000"/>
    </inkml:brush>
  </inkml:definitions>
  <inkml:trace contextRef="#ctx0" brushRef="#br0">11764 2324 148 0,'-8'-10'159'0,"2"4"2"16,-2 0-11-16,4 0-16 0,0 4-11 15,4 2-18-15,-6-5-8 0,6 5-11 0,0 0-6 16,0 0-5-16,0 0-11 0,-2 18 2 16,8-1 3-16,2 10 4 0,6 7 11 0,0 13 4 15,10 22-4-15,1 7 1 0,3 4-3 16,8 17-6-16,1 2-1 0,3-1-5 16,1-1-3-16,1-6-6 0,2-3-4 15,-1-19 0-15,-1 4-3 0,5-10-3 16,1 0-1-16,3-10-4 0,3-5-3 0,0-6-6 15,7-7-1-15,1-9-2 0,-7-11-5 16,-4-6-1-16,-3-6-2 0,9-8-3 0,1-5 0 16,13-12-4-16,2-4-1 0,-5-10-1 15,-5-3-4-15,-4-10-2 0,-5-6-2 0,-6-2 1 16,-10-7-2-16,-6-3-1 0,-9-2-1 16,-12-6-4-16,-7 11 1 0,-8 4-1 15,-11-16-1-15,-4 2-1 0,-8 6 2 0,-3 2-2 16,-6 5 0-16,-1 6-9 0,-1 8 7 15,5 10 2-15,3 3 2 0,0 7-3 16,5 5-1-16,2 1-3 0,-2 4-21 16,7 4-27-16,0 1-33 0,2 5-34 15,6 4-29-15,-1 3-45 0,5 4-31 0,2 2-528 16,6 0 256-16,4-3 169 0</inkml:trace>
  <inkml:trace contextRef="#ctx0" brushRef="#br0" timeOffset="582.1341">13629 2255 55 0,'0'0'119'0,"10"8"0"0,-3 3 15 0,-1 3 1 16,5 8 0-16,1 7-3 0,1 3-4 15,2 12-5-15,-3 0-7 0,3 5-5 0,0 1-9 16,4 17-7-16,-4-10-6 0,-2-7-6 15,-3-1-10-15,3-2-12 0,-2-1 1 16,-1-7-7-16,-1-6-5 0,-1 0-8 0,0-6-4 16,-3-5-4-16,1-1-24 0,-1-3-18 15,-1-7-32-15,-2-1-18 0,-2-6-30 16,0-4-11-16,0 0-4 0,-8-19 0 0,-1-2 3 16,-4-10 6-16,-4-8 6 0,0-5 11 15,-6-18 14-15,-3 3 17 0,3-1 17 16,4 7 17-16,4 10 14 0,-1 3 7 15,4 6 14-15,2 1 13 0,2 8 3 0,2 0 1 16,-1 7 3-16,3 1-4 0,4 0 5 16,4 3 0-16,5 3 12 0,1 3 5 15,8 4-1-15,-2 2 7 0,10 8 3 16,1 6 1-16,3 3 2 0,8 8-2 0,2 4 1 16,11 15-1-16,-2-3-4 0,-1 3-2 15,-1 0-4-15,-7-7-1 0,-4-4-2 0,-3-1-1 16,-1-4-3-16,-6-3 4 0,-1-4 3 15,-6-2 3-15,0-4 7 0,-1-1 6 16,-6-3 11-16,3-3-3 0,-2-2-4 0,-3-7-4 16,-3 0-17-16,1-8 0 0,-4-6-10 15,-2-3-3-15,-2-8-8 0,-4-10 0 16,-2-4 1-16,-5-8-6 0,-2-1-3 0,-6-15-10 16,3 10 0-16,0 8-3 0,4 5-11 15,1 9-9-15,3 2-17 0,-1 7-22 16,3 0-26-16,0 4-32 0,-1 1-42 15,3 5-39-15,2 2-18 0,4 3-13 0,0 2-20 16,0 3-601-16,0 1 283 0,5 0 186 16</inkml:trace>
  <inkml:trace contextRef="#ctx0" brushRef="#br0" timeOffset="885.3843">14495 2105 109 0,'10'0'101'0,"-10"0"-13"0,6 3 1 16,-2 3-1-16,3 1 0 0,4 10 5 16,-1-1 10-16,5 5-5 0,0 4 0 0,2 2 2 15,1 1-3-15,2 3-3 0,-1-1-2 16,4 5 1-16,0-3 0 0,5-2 4 16,0-1 1-16,3-4-5 0,-1-4 1 0,4-5-4 15,-1-1-4-15,5-5-5 0,3-1-9 16,1-3-2-16,0-6-7 0,3-3-7 15,-1-3 4-15,1 3-3 0,-1-5-8 0,1 0-2 16,-3-1-9-16,-4 1-2 0,-2-2-2 16,-4 4-4-16,-5-1-2 0,-1 1-6 15,-3 1-12-15,-3 1-25 0,-6 0-33 0,-2 0-30 16,0 0-60-16,-6 1-54 0,-4-1-612 16,-2 4 273-16,0 0 181 0</inkml:trace>
  <inkml:trace contextRef="#ctx0" brushRef="#br0" timeOffset="2033.3808">15309 942 88 0,'-63'3'108'0,"-7"0"-12"0,-27 5-9 0,-11 2-8 15,-37 7-7-15,-4 2-4 0,-11 6-10 16,-11 3-7-16,-51 12-6 0,-7 4-5 16,-3 4-7-16,5-1-2 0,9 7-11 15,4-1 12-15,7 2-12 0,2 0-3 0,7-1-3 16,47-11 2-16,2 3 1 0,3-4 3 15,11-1 1-15,3 1-5 0,7-3 5 16,2-1-6-16,7-4 10 0,4 0 2 0,21-9 1 16,2 0 1-16,6-1-6 0,8-4 15 15,5 1-10-15,13-6-4 0,8 0 1 16,11-3-5-16,4-1-3 0,0-1-1 0,9 1-2 16,1 0 1-16,3 2 0 0,2 1-5 15,2 5 10-15,5 4-3 0,3 2 13 0,0 9 14 16,9 6 8-16,2 4 13 0,9 12 4 15,8 24 1-15,15 16 5 0,9 8 1 16,7 0-7-16,11 3 2 0,4 3-2 16,6-1-6-16,3 1-2 0,5 7-3 0,0 1-2 15,2-3-8-15,17 29 3 0,-22-33-2 16,0 3-4-16,-1-3-2 0,-4-3-3 0,-3-3-3 16,-1-5 0-16,-5 0-6 0,-3-7 2 15,-8-3-4-15,-3-3-2 0,-11-17 0 16,-5 4-3-16,-2-8 0 0,-4-3-2 15,-4-12-4-15,-7-9 0 0,-1-8 0 0,0-3-3 16,-2-4-7-16,-4-5 7 0,3-6 0 16,0-1-1-16,-1-6-1 0,1-5 2 15,1-7-3-15,8-5 1 0,7-10-5 16,7-10 2-16,18-12-2 0,12-8 0 0,27-12 0 16,21-10-2-16,17 0 0 0,49-26-2 15,11-2 1-15,5-1-3 0,12-2 1 0,8-1 3 16,5 6-3-16,6 1-1 0,-2 3 0 15,-8 6 1-15,-8 2 1 0,-7 10-2 16,-2 4 2-16,-10 5 1 0,0 2-4 16,-43 16-1-16,1 0 0 0,-7 4 6 0,-5 1-5 15,-7 7 1-15,-6-3 0 0,-8 5 1 16,-23 5 0-16,-5 2-1 0,-7 3-1 16,-4 0 1-16,-6 1-5 0,-15 2 7 0,-6 3-3 15,-3 2 0-15,-4-3 3 0,-9 4-3 16,-1-2 1-16,-2 1 0 0,-7 0-2 15,1-2 0-15,-6 0 2 0,-1-3 0 0,-4 0 1 16,-5-1 0-16,-2-4 1 0,-4 0-1 16,-6-3 1-16,-2-5-4 0,-10-7 1 15,-4-4 1-15,-13-11-2 0,-3-3 0 0,-8 0 3 16,-3-4-1-16,-17-13-2 0,-5-1-1 16,-6-3 0-16,-6-1-1 0,-7-3-4 15,-3-2 2-15,-7-2-1 0,-2-1-1 16,-1 1 0-16,-1 2-1 0,0 0 0 15,3 3 0-15,5 7-1 0,8 6 2 0,3 4-1 16,6 4-2-16,18 13 1 0,4 1 1 0,4 5-2 16,4 2 3-16,11 5 1 0,7 9-4 15,5 3 5-15,1 2-2 0,4 0 3 16,4 4 0-16,2 2 1 0,0 0-3 16,3 3 3-16,-2 3 0 0,4-2-2 0,2 0 1 15,-1 4 2-15,1 0-3 0,1 1 2 16,1 0-1-16,-3 0 1 0,5 0-1 0,-2 3 3 15,2-1-1-15,-2 2-3 0,2-2 1 16,4 4 3-16,-8-8-2 0,4 7 0 16,4 1 0-16,-6-6 2 0,6 6-2 15,-6-4 0-15,6 4 1 0,-4-4-3 0,4 4-1 16,0 0-9-16,-4-6-12 0,4 6-18 16,-3-4-25-16,3 4-37 0,0 0-42 0,0 0-53 15,0 0-40-15,0 0-527 0,-21 12 262 16,8 0 172-16</inkml:trace>
  <inkml:trace contextRef="#ctx0" brushRef="#br0" timeOffset="2976.0631">15963 3982 62 0,'0'0'65'0,"0"0"-4"0,0 0 2 16,0 0-6-16,0 0-7 0,0 0-4 15,0 6-3-15,0-6-3 0,0 0-4 16,0 0-4-16,0 0-1 0,0 0-2 0,0 0-5 15,0 0 1-15,0 0-6 0,0 0-4 16,0 0 3-16,0 0-5 0,0 0-15 16,0 0-17-16,0 0-26 0,2 3-181 15,-2-3 77-15,5 5 51 0</inkml:trace>
  <inkml:trace contextRef="#ctx0" brushRef="#br0" timeOffset="5269.2233">16029 4240 180 0,'-7'-2'193'0,"7"2"-10"15,-10-3-17-15,4 0-11 0,6 3-10 16,0 0-3-16,0 0 3 0,-11 10 0 0,13-2-3 16,3 3-1-16,1 5-10 15,4 2-5-15,6 4-5 0,4 3-7 0,8 4-1 16,3 1-8-16,7-3-7 0,16 10-6 16,9-4-8-16,0-5-2 0,8 3-6 0,3-6-11 15,1-3-2-15,4-3-1 0,4-6-14 16,1-1-1-16,1-3-3 0,-18-5-1 15,-5-4-5-15,-11 0-7 0,6-2 6 0,-9 0-16 16,-3 1-2-16,-5-3-9 0,-6 0-21 16,-4 0-16-16,-3 1-28 0,-3-3-36 15,-5-1-38-15,-6-2-30 0,-3 1-23 0,-4 1-21 16,-3-2-17-16,-3 0-11 0,-7 1-483 16,-1-4 243-16,-5 3 160 0</inkml:trace>
  <inkml:trace contextRef="#ctx0" brushRef="#br0" timeOffset="5508.6082">17040 4378 90 0,'-4'-2'110'16,"4"2"0"-16,0 0 11 0,0 0 5 15,0 0 4-15,0 0-7 0,32 2-6 16,-15 2-3-16,9 3 0 0,1-1 1 16,5 6 0-16,4-2-3 0,-2 5-3 0,0-1-2 15,6 5-4-15,-9-2 0 0,-3 2-7 16,0 0-2-16,-5 2-5 0,1-1-3 15,-10 3-3-15,-4 0-5 0,-3-1-9 16,-5 2-3-16,-4 3-5 0,-3 0-10 0,-5 1-1 16,0-3-8-16,-6 0-2 0,4-1-15 15,-1-5-32-15,3-3-41 0,1-3-41 0,1 1-58 16,1-7-56-16,3-1-598 0,0-4 272 16,4-2 180-16</inkml:trace>
  <inkml:trace contextRef="#ctx0" brushRef="#br0" timeOffset="5858.0546">17876 4124 125 0,'3'0'198'0,"-3"0"13"16,7 11 11-16,-3 2-4 0,-2 6-5 15,2 9-10-15,-2 2-14 0,2 6-9 16,0 4-14-16,1-2-5 0,1 5-9 15,-4-4-13-15,2-1-8 0,1 2-8 0,-1-1-7 16,0-10-10-16,1 1-11 0,-1-2-5 16,2-5-8-16,0 0-1 0,4-4-12 15,4-8-4-15,4 1-1 0,8-5-13 0,1-3-6 16,5-2-1-16,0-4-6 0,2 0-3 16,6-3-10-16,0-1-6 0,2 0-11 0,1-1-14 15,-3 1-9-15,0-2-16 16,-1 1-12-16,-5-1-15 0,-5 2-19 0,-2 0-19 15,-3 1-18-15,-5 1-20 0,-3 0-8 16,2 2-11-16,-8-2-11 0,-1 2-15 0,-3-2-3 16,-4 3-8-16,-2 1 2 0,-4-6 3 15,-2 4-396-15,-3-2 198 0,-3-1 130 16</inkml:trace>
  <inkml:trace contextRef="#ctx0" brushRef="#br0" timeOffset="6090.4317">18497 4576 911 0,'-27'-15'-66'16,"5"2"17"-16,-1 0 17 0,4 2 20 15,0 0 13-15,2-1 15 0,-2-1 19 16,4 2 5-16,0-1 26 0,2 3 21 0,1-1 4 15,2 2 9-15,-2 1-5 0,4-1-6 16,2 4-9-16,-2 1-8 0,4 1 4 0,4 2 20 16,-5 9 1-16,5-1 4 0,2 5 1 15,1 4 1-15,3 0-4 0,0 6 1 16,2 2-6-16,0 0-6 0,2 3-8 16,2 3-7-16,-2 1-7 0,3 1-5 0,-2-1-7 15,2-1-5-15,-1 1-8 0,1 1-21 16,0-5-26-16,-1 0-28 0,-1-3-35 15,-2-4-31-15,1 0-36 0,-1-6-19 0,1-2-22 16,-2-3-21-16,-1-4-499 0,2-4 237 16,1-7 156-16</inkml:trace>
  <inkml:trace contextRef="#ctx0" brushRef="#br0" timeOffset="6472.0928">18611 4173 59 0,'0'-7'175'16,"-2"1"-3"-16,2 6-13 0,0 0 1 0,0 0 4 16,0 0-4-16,6 32-10 0,-3-8-6 15,3 2-6-15,2 6-10 0,3 3-3 16,2-2-14-16,1 1-6 0,6 4-6 0,-2-2-9 16,2-8-9-16,1 3-8 0,0-5-5 15,2-1-9-15,5-1 1 0,-3-4-8 16,1-2-1-16,2-5-8 0,-6 0-2 15,4-5-5-15,-3-1-1 0,-1-5-3 0,-2 0-8 16,0 0 6-16,-3-4-1 0,-1 0 9 16,-2-4-2-16,-2 3 2 0,-2-5-1 15,-1 2 3-15,-5-1-4 0,-2 0 0 0,1 1 2 16,-3 6-5-16,-5-11-4 0,-2 10-2 16,-3 0-4-16,-2 2-2 0,-10 3-2 15,3-1-2-15,-6 3 2 0,2 2-9 0,-1-3 3 16,1 5-6-16,0-3-19 0,2-1-23 15,1 2-34-15,4-2-32 0,1-1-39 16,0 1-45-16,4 0-33 0,1-3-35 0,4 3-549 16,1-2 273-16,3 0 180 0</inkml:trace>
  <inkml:trace contextRef="#ctx0" brushRef="#br0" timeOffset="8466.1954">19718 4148 67 0,'4'12'210'16,"-2"1"11"-16,3 6-9 0,-1 6-12 16,-2 2-13-16,3 2-16 0,1 5-14 15,2 0-10-15,-1 3-15 0,-1-1-13 0,2 0-11 16,1-2-11-16,0 2-8 0,-3-3-8 15,0-4-8-15,0-4-6 0,-2-1-8 0,-2-3-3 16,3-4-3-16,0-4-3 0,-5 1-2 16,2-7-6-16,-4-1-4 0,2-6-5 15,0 0-2-15,-14-13-3 0,6-5-6 16,0-4-3-16,-3-15-1 0,-2-9-2 0,-1-22-3 16,-1-2-3-16,4-4-2 0,2 12-2 15,5 5 0-15,4 1 2 0,2 4-1 16,3 2 1-16,1 3-1 0,3 6-3 0,1 5 1 15,5 2-3-15,0 1-2 0,4 7-2 16,0 3 0-16,-2 6 0 0,2 2 0 16,2 6-2-16,-6 1 2 0,1 4 0 0,2 5 1 15,-4 5-1-15,-1 5 2 0,-4 1 1 16,-3 4 0-16,-4 4 0 0,-4 3 1 16,-2 2 2-16,-2-1-1 0,-3 4 0 0,0-3 1 15,-1-3 0-15,2 1-1 0,-1-2-1 16,2 0-1-16,-1 0 2 0,4-4 0 0,2 4 1 15,0-3 1-15,2 6 2 0,4-2 1 16,2 5 1-16,5 0 0 0,2 4 2 16,1-3-1-16,6 1 0 0,-1-2 2 15,1 1-3-15,4-3 1 0,-1-1-3 0,3-3 2 16,2-2 2-16,1-4-1 0,3-3 2 16,0 0-3-16,-3-7-2 0,3-1 2 0,-2-4-3 15,0-2 2-15,-2 0 0 0,2-3-2 16,-3-1 0-16,-1-4-4 0,0-1 4 15,-5-1-1-15,-2-1 2 0,-2-2 0 16,-3 0 4-16,-3-1 2 0,-2 1 4 0,-3 0-1 16,-2 2 8-16,-2 1-5 0,0 2 1 15,-4 1 2-15,2 2 2 0,-2-2-10 16,-4 6 4-16,2-2-5 0,4 5-4 0,0 0 9 16,-16 8-8-16,14-2 0 0,0 4 5 15,2-1 0-15,2 3 0 0,5 1-1 16,0-1 0-16,1 1-4 0,2 0-1 0,5 2-1 15,0-1-1-15,2-1-4 0,3-1-6 16,-2-3-10-16,3-1-19 0,-2-3-15 16,0 0-16-16,-1-5-18 0,0 0-13 0,2-5-8 15,-4-2-12-15,3-2-10 0,1-7-6 16,-2-7-7-16,0-1 0 0,-4-6 11 16,-1-8 8-16,-3-5 9 0,-5-1 15 0,-5-1 6 15,-5-7 14-15,-1 1 25 0,0 3 20 16,-5 1 21-16,5 10 14 0,-2 4 14 15,-1 7 17-15,0 1 8 0,3 3-5 0,2 2 1 16,-2 7-7-16,2 2 2 0,-1 5 18 16,5 6 11-16,0 0 5 0,-2 21 5 15,4-2 4-15,5 6-5 0,-3 8-8 16,8 12-7-16,-1 1-4 0,2 3-4 0,-1 1-6 16,3-2-5-16,4-3-2 0,-2 1-13 15,3-6-16-15,0-2-18 0,-3-7-18 0,5-5-24 16,-2-1-10-16,6-6-24 0,-5-4-15 15,3-3-11-15,1-7-1 0,0 1 0 16,-1-4 11-16,-1-4 16 0,3-4 7 0,-2-2 7 16,0-1 11-16,-1-3 19 0,-4-1 15 15,-2 1 20-15,-1-4 20 0,-4 4 12 16,-4-1 9-16,-2 1 5 0,-1 3 4 0,-5-1 4 16,0 3-2-16,-5-1 8 0,1 5 1 15,-4 0 1-15,8 3 0 0,-18 0-2 16,8 4-6-16,0 2-2 0,-1 2-4 0,1-1-5 15,-1 0-4-15,5 4-3 0,-1-2-1 16,1-2-4-16,2 2 3 0,4-2-7 16,-2 0 0-16,2 0-2 0,0-7-1 0,4 7-3 15,0-3 2-15,2-2-6 0,1-1-7 16,1-1-1-16,1 2-4 0,-9-2-2 16,17 0 4-16,-9 2-3 0,2 0-5 0,0 0 3 15,-2 2 0-15,0 2 0 0,0-1 1 16,5 3 2-16,0 0-1 0,-2 1-1 15,1-1 4-15,3 1 0 0,0-1-1 0,1-2 1 16,0-3 2-16,3 1-2 16,-3 0 4-16,4-6-3 0,-2-2-1 0,2-1-1 15,1-7 0-15,0-1-2 0,-2-5-1 0,5-6 1 16,-2 2-3-16,0-7-3 0,1-7 2 16,-5 7-1-16,-4-7 0 0,-4 1 1 15,-3 2 6-15,-1-3 3 0,-1 8 9 16,-1 3 9-16,-2 4-5 0,0 0 3 0,0 4-8 15,-2 6-1-15,2 3 5 0,-2 6 11 16,0 2 0-16,0 0 4 0,0 27-1 0,0-8 1 16,2 8-2-16,2 1-4 0,1 4-1 15,-1 4-4-15,0-1-1 0,0-1-1 0,0-3 0 16,1-2-2-16,-1-3-3 16,1-1 6-16,-3-5-6 0,0-1 2 15,0-5-1-15,-2-3-1 0,0-1-1 0,0-2 4 16,0-5-4-16,0-3-1 0,0 0-1 0,0 0-4 15,0 0 1-15,2-26-1 0,4 13-1 16,0-1-1-16,0 2-3 0,4-1-2 16,-2 2 1-16,2 2 1 0,-1-1-3 0,1 5 0 15,-1 3 0-15,2 0 1 0,1 2 0 16,-2 3 0-16,4 1 2 0,-2-1 0 16,1 6 3-16,0-3-4 0,1 1 1 0,1-1 3 15,-3 0-4-15,4-3 2 0,0 2 0 16,0-3-4-16,-2-2-2 0,3-1-6 0,0-2-3 15,0-3-4-15,-3 0 3 0,2-3 2 16,1 2 2-16,-5-2 1 0,1-1 0 16,0 3 2-16,-3 2 1 0,-2-1-1 15,2 2 1-15,-4 0 1 0,-2 2-1 0,4 2 0 16,-8 0 1-16,11 3 1 0,-7 3 2 16,2 1-1-16,1 2 2 0,-3 1 0 15,5 1 0-15,-1 0 2 0,-2 3-2 0,4-6-1 16,0 4 0-16,-2-3 0 0,2 1-5 15,-3-4-2-15,1-1-3 0,1 1-4 16,-3-2 1-16,3-2 1 0,-3 0 0 0,-6-2 3 16,12-2 5-16,-8-2-5 0,-4 4 6 15,14-5-3-15,-8 1 1 0,-2 0 1 16,2 0 1-16,0 0 0 0,-1 2-2 0,2-1 1 16,-3-1 1-16,-4 4 0 0,14-2-2 15,-5 2 1-15,-9 0 1 0,17 2-1 0,-8 2 1 16,1-1 2-16,-2 1 0 0,0 0 2 15,2 2-2-15,0-2 3 0,-2 1 0 16,3-1 2-16,-3 2-1 0,3-4 2 16,-2 2 0-16,1-3 1 0,0 1-3 0,4 0 0 15,-4-2 0-15,0 0 0 0,3-2-3 16,-2 2 2-16,2 0-2 0,-3 2 1 16,4 0 0-16,0-2 2 0,0 4-1 0,3 0 4 15,-2 0-5-15,2-1 4 0,-2 3-2 16,0-2 0-16,-1 0-4 0,2 0-13 15,-6-1-27-15,2-1-37 0,-1 0-43 0,0 0-53 16,-3-6-52-16,1 0-474 0,-5-1 239 16,0-5 158-16</inkml:trace>
  <inkml:trace contextRef="#ctx0" brushRef="#br0" timeOffset="8579.7211">22756 4113 167 0,'-10'-8'198'0,"-2"2"-17"0,4 0-15 0,0 1-15 15,1-1-15-15,1 2-35 0,0-3-58 16,1-1-76-16,-1-2-345 0,4-1 129 16,-3 0 84-16</inkml:trace>
  <inkml:trace contextRef="#ctx0" brushRef="#br0" timeOffset="9199.4458">21958 5341 167 0,'0'0'205'0,"4"-9"-5"16,4 1-15-16,7-2-13 0,7 1-12 15,0-3-14-15,8 0-14 0,4 0-12 16,0 2-9-16,5 1-5 0,0 3-5 0,-3 6-2 15,4 3-4-15,1 6-1 0,3 8 2 16,13 15-4-16,-5 8 1 0,-6 6-3 16,-3 5-8-16,-4 5-7 0,-5-1-3 0,-2 1-9 15,-9-8-5-15,-4-3-4 0,-2-2-4 16,-2 1-4-16,0 1-6 0,-7-8-4 16,0 1-13-16,-1-2-15 15,0-3-22-15,-3-5-30 0,-2 0-29 0,-2-5-29 0,2 1-27 16,-2-6-31-16,0 1-36 0,-2-3-605 15,-4-3 273-15,4-5 179 0</inkml:trace>
  <inkml:trace contextRef="#ctx0" brushRef="#br0" timeOffset="9915.9856">22320 6067 123 0,'-15'-10'187'0,"2"3"-5"15,5-2-5-15,3-3-10 0,5 0-15 16,5 1-7-16,1-6-15 0,9 0-17 15,6-6-8-15,11-2-8 0,8-2-11 0,15-7-11 16,2 5-4-16,5-2-8 0,1 6-7 16,-10 6-5-16,-3 5-3 0,0 5-5 0,-8 1-3 15,1 6-3-15,-2 2 2 0,-3 4-1 16,3 4 2-16,-7 3 1 0,2 3-3 16,-7 1-2-16,3-1 0 0,-2 3-4 15,-2-3-4-15,-3 2 0 0,-2-2-1 0,0-4-2 16,1 0-1-16,1-2-3 0,0-3 0 15,0 1-4-15,-1-6-2 0,1 0 0 0,1-4-3 16,-3-2 1-16,2 1 6 0,-3-5 8 16,-1-1 5-16,-4-3 1 0,-2 0 1 15,-3-4 2-15,-6 3 6 0,-2-5-1 16,-4 2-1-16,-6 0-1 0,-4-3-4 0,-5 2 0 16,-8 2-5-16,-7 4-4 0,-1 4 0 15,-6 1-1-15,-1 4-4 0,2 3-4 16,2 1 2-16,1 1-5 0,1 3-3 15,4 0-11-15,1 1-12 0,5 3-18 0,8-2-24 16,4 1-15-16,5-1-23 0,5 2-22 16,9-5-18-16,5 1-18 0,8 0-24 0,3-4-10 15,7 0-6-15,4-2 8 0,4-1 8 16,3-1 18-16,-1-2 19 0,-5 2 26 16,1-2 26-16,-6 5 26 0,-2-3 30 15,-3 4 21-15,-1 0 27 0,-5 1 14 0,0 3 22 16,-2 0 17-16,-1 4 10 0,0 3 10 15,-3-1 3-15,-2 1 0 0,2 2-1 16,-1 2-2-16,2-2-5 0,-2 1-6 0,1 0-4 16,2 0-8-16,0-1-2 0,-3-4-6 15,6-1-7-15,-2-3-7 0,4 1-2 16,-1-3 0-16,3-3-6 0,-2-3-2 0,2 0 0 16,1-5 3-16,-3-2 4 0,-2-2 4 15,0 1 1-15,-6-3 6 0,-3 0 0 16,-2 0-2-16,-5-1-5 0,-2-2-2 0,-6 2-4 15,-5 0-4-15,-4-1-6 0,-3 3-2 16,-6 3 0-16,-1 1-2 0,-2 3-4 16,-2 5-1-16,-1-2-8 0,0 3 4 0,1 3-2 15,1-2-6-15,1 5 0 0,4-3-6 16,2 3-14-16,-1 0-23 0,4 2-20 0,-2-1-26 16,4 1-26-16,1 2-29 0,1-1-29 15,1 0-36-15,2 1-41 0,-1-1-572 16,4-1 275-16,-2-2 183 0</inkml:trace>
  <inkml:trace contextRef="#ctx0" brushRef="#br0" timeOffset="11423.2597">24610 5107 155 0,'13'6'174'0,"-1"1"-1"16,8 11 0-16,0 5-3 0,4 13-1 16,1 2-7-16,5 15-10 0,2 4-7 0,-9-7-14 15,-2-7-10-15,4 17-12 0,-3-11-9 16,-8-7-10-16,4 3-11 0,-4-4-9 16,-1-3-18-16,-5-4-23 0,3 0-30 0,-4-5-33 15,-1-3-35-15,-2 3-32 0,0-6-37 16,-4-2-38-16,2-2-414 0,0-4 200 15,-4-1 133-15</inkml:trace>
  <inkml:trace contextRef="#ctx0" brushRef="#br0" timeOffset="11802.2104">24885 5545 92 0,'14'-19'146'0,"2"6"0"0,-2 2-8 15,1 5-10-15,3 0-3 0,-2 6-7 16,4 2-12-16,0 2 3 0,4 3-6 16,-1 3-3-16,1 3-7 0,0 4-6 0,2 0-5 15,-3 2-6-15,3 0-6 0,-5 3-6 16,2-3-4-16,-6-2-3 0,0-2 1 0,2 0-7 16,-1-2 1-16,-4-1-1 0,3-3-5 15,-2-1-1-15,0-2-2 0,1-2 2 16,2-3 1-16,-6-1 3 0,3-3 4 15,-2-1 1-15,-1-4 3 0,-1 1-1 16,-3-5 2-16,-4 1-3 0,-2-1-2 0,-4-3-4 16,-2 0-6-16,-6-2-3 0,-5 2-7 15,-7-2-4-15,0 3-1 0,-4 4-4 16,-3 1-3-16,1-1-3 0,-2 4-6 0,3 1-17 16,-1 1-17-16,5 2-20 0,2-2-29 15,4 4-28-15,4 0-22 0,5 0-27 16,8 0-26-16,0 0-28 0,0 0-541 0,0 0 252 15,30-1 167-15</inkml:trace>
  <inkml:trace contextRef="#ctx0" brushRef="#br0" timeOffset="12130.39">26014 5351 92 0,'6'-12'193'15,"-2"-1"7"-15,-4 4-7 0,-2-1-15 0,-6 2-13 16,-2 1-10-16,-2 1-11 0,-2 2-8 15,-6 3-8-15,1-2-11 0,-2 6-10 0,0-2-8 16,4 1-10-16,0 4-7 0,0-3-13 16,7 3-4-16,-1 0-6 0,4 0-5 15,5 0-8-15,4 0-6 0,2-1-12 16,6 1-5-16,4-1-7 0,1 1-3 0,4 2-5 16,0-1-2-16,3 5 1 0,-2 1-3 15,2 6 0-15,-3 2-2 0,-1 4 4 16,0 2 0-16,-6 1 4 0,-1 1 2 0,-5 3-1 15,-1-1-1-15,-3-3 0 0,0 3 0 16,0-3-3-16,-2 1-2 0,2-3-10 16,0-1-18-16,0-4-24 0,0-2-30 0,3-3-19 15,-1-2-32-15,4-6-34 0,0-2-24 16,1-4-455-16,2-2 218 0,1-2 143 16</inkml:trace>
  <inkml:trace contextRef="#ctx0" brushRef="#br0" timeOffset="12606.6587">26339 5532 45 0,'2'-9'139'16,"-2"3"16"-16,0 2-4 0,0 4 3 0,0 0-6 16,-4-4 5-16,4 4-4 0,0 0-3 15,-10 19-8-15,6-11-10 0,2 3-9 16,0 2-15-16,2 0-4 0,0 0-11 16,2 4-8-16,2-4-8 0,-2 0-6 0,4 0-11 15,-2-3-3-15,4-2-9 0,-1-3-11 16,2 1-7-16,1-6-12 0,-1 0 0 15,-9 0-1-15,14-6 0 0,-8-2-8 0,-1 1 3 16,0-2-6-16,-3-3 0 0,-2 0 0 16,-2-1 2-16,-1-2-1 0,-2-1-2 15,-1 2 2-15,2-2 2 0,-2 1-3 0,2 0 0 16,2 1 1-16,-3-1-5 0,5 4 2 16,0 1-4-16,2 1 3 0,3 2 1 15,1-2-4-15,2 2 4 0,1 4 0 16,2 0-4-16,-1 3 1 0,2 3 2 0,4 3-3 15,-2-2 4-15,-1 5-3 0,4-2 3 16,-2 2 1-16,-1 1 0 0,6-1 0 16,-1-1 1-16,-2 0 0 0,2-1 4 0,5-3-1 15,-4-2 4-15,4 0 3 0,-1-4 2 16,0-2 12-16,0-1 5 0,1-3 0 16,-3-2 16-16,-5-1 6 0,-2-1 5 0,-2 1 0 15,-6-4-2-15,-2 0-5 0,-4-2-1 16,-4 3-7-16,-6 1-4 0,-2 1-4 0,-8 2-3 15,-5 1-2-15,-3 2-8 16,-2 1-5-16,-1 2-22 0,1 0-34 0,-2 0-45 16,9 4-52-16,0-2-72 0,4 2-704 15,-1 0 310-15,8 0 205 0</inkml:trace>
  <inkml:trace contextRef="#ctx0" brushRef="#br0" timeOffset="14048.257">27882 5102 2225 0,'0'0'3'0,"0"0"-11"0,0 0 14 15,0 0-3-15,-4 11-2 16,4-4 38-16,-2 5 19 0,0 3 2 0,0 4-1 0,0 6-6 15,0 1-2-15,0 5-5 0,2 2-2 16,-2-1-7-16,2-2-1 0,0 3-4 0,2-3-4 16,-2-2-1-16,0-2-4 0,0-4-1 15,0-2-3-15,0-4 3 0,-2 0-2 0,0-5-1 16,-1-3-2-16,-2-7 1 0,5-1 2 16,-10-9 2-16,2-2 5 0,0-8 3 15,-4-6-7-15,0-8 2 0,1-1-2 0,1-10-2 16,2-5-4-16,1-3 0 0,5-1-1 15,2 0-2-15,4 1-3 0,5 3 2 16,1 1-3-16,5 6 0 0,0 4-1 16,0 8-1-16,-1 1-2 0,4 4-1 0,-4 7-3 15,-1 0 0-15,0 6-3 0,-3 4 4 16,1 3 0-16,-1 4 7 0,-10 1-3 0,8 12 5 16,-6-1 2-16,-4 4 0 0,-2 4 5 15,-2 4 5-15,-4 1-7 0,-1 5 2 0,0 1 1 16,1-1-6-16,-1 2-1 0,5-5-2 15,0 1 1-15,2-1-3 0,2 1 3 16,4-5-1-16,0 3-2 0,4-1 1 16,2-4-4-16,3-1-5 0,2-3-5 0,0-5-9 15,5-1-4-15,-2-2-6 0,0-3 3 16,3-3 0-16,0 0 3 0,-2-4 1 16,1-2 6-16,-2-2-3 0,-1-1 1 0,-2-3 3 15,-1 1 5-15,-1-2 6 0,-1 1 6 16,-4-1 7-16,1 2 4 0,-2 2 6 0,-1 0-3 15,0-1 1-15,-2 3-1 0,2-1-4 16,0 1 0-16,-4 5-6 0,0 0 2 16,0 0 1-16,0 0 2 0,6 16-2 0,-1-4-1 15,0 3 1-15,-1 0-5 0,2 1 2 16,0 0-9-16,5 3 3 0,-1 1 0 16,3-2-4-16,0 0 1 0,-1-3-6 0,4-1 1 15,-4-2-2-15,3-2-2 0,0-2-1 16,2-4-4-16,-1-1 2 0,4-3-1 15,-4 0 1-15,1-1 4 0,-2-4-2 0,0-1 0 16,-1 0 5-16,2-1-4 0,-4 0 1 16,-1-1 2-16,2 1-2 0,-3-2-1 0,-4 4 4 15,3 0-4-15,-1 1-1 0,-1 0-1 16,-1 2 2-16,3 0 0 0,-9 2 0 16,12 4 1-16,-4 0 2 0,4 3-3 15,-2 0 2-15,-2 4 2 0,3-3-4 0,2 4 6 16,0-2 0-16,-1-2 0 0,2 1 2 15,0-1-2-15,0 0 0 0,3-5 0 0,0 1 2 16,-2-4-5-16,5-1 2 0,-2-5-1 16,1-5 2-16,0 1-1 0,-2-6 0 15,0-2 1-15,0-2-2 0,-5-1 1 0,6-6-1 16,-6-1 1-16,1-5 1 0,-2-1 0 16,-3 0 0-16,1-2-2 0,-3-2-3 0,-2-1 4 15,0 2-2-15,-2-2 8 0,-2 6-8 16,-2 2 0-16,2 0 4 0,-2 4 3 15,2 4 1-15,-2 4 1 0,2 3 0 16,-2-1 0-16,2 5 1 0,-2 4 2 0,0 4 9 16,2 4-1-16,0 0 4 0,0 0-7 15,-4 26 3-15,4-9-2 0,0 3-1 0,4 5 5 16,0 0 0-16,2 3-8 0,6 3 4 16,-2-2-2-16,4 2-6 0,-1 0 3 15,4-2-3-15,0-4 6 0,3 0-5 0,0-4 0 16,-1-6-4-16,2 0-1 0,3-7 3 15,-1 1-6-15,1-3 1 0,-1-4 0 16,-2-2-7-16,2-2 1 0,3-4-1 0,-1-3 2 16,-4 1-2-16,0-4-1 0,1-1 0 15,-6-1 3-15,1 2 0 0,-2-4-1 16,-2 5-1-16,-5 1 4 0,-2-1 0 0,-1 1 1 16,-3 2-3-16,-2 3 4 0,0 5-4 15,-7-6 4-15,7 6 1 0,0 0 4 16,-21 11-7-16,13-3 4 0,2 4 0 0,-1 1 1 15,1 0-4-15,3 3 6 0,3-3-4 16,0 2 0-16,7 0 5 0,2 1-2 0,3-1-3 16,5-2-2-16,5-1-11 0,2-6-1 15,4 0 2-15,2-6-6 0,-1-5-1 16,3-1-12-16,4-3-1 0,3-1-1 0,-1-3-3 16,-5 0 3-16,1-2 3 0,-4 0 4 15,-3 1 0-15,-3 3 7 0,-4-1 4 16,-2 1 5-16,-1 3 1 0,-3 0 2 0,-1 3-2 15,0-3 4-15,-1 4-3 0,2 0 5 16,-2 2 9-16,3 4 7 0,4 2 2 16,0 0-2-16,3 4 6 0,-4 3-1 0,4-1 2 15,-4 3 2-15,-1 1-4 0,-2 1-6 16,-2 0 6-16,-3 0-4 0,-2-1 1 16,-3 1-12-16,-2 0-18 0,-3 3-29 0,-8-7-42 15,0 3-57-15,-2-1-70 0,-9-3-52 16,-7 4-700-16,-6-4 327 0,-8-1 217 15</inkml:trace>
  <inkml:trace contextRef="#ctx0" brushRef="#br0" timeOffset="14398.5531">25145 6410 1746 0,'-90'19'7'15,"17"-4"-7"-15,20-3 11 0,9-2-23 0,14-3 9 16,7-1 12-16,11-1 18 0,5-1 17 16,10 2 14-16,-3-6 16 0,31 2 9 15,5-1 0-15,25-4-4 0,39-3-2 16,36-3-1-16,24-3-1 0,18-2 4 16,11-3 5-16,52-3 5 0,0-2 8 0,2 4-3 15,1-1-6-15,-7-4 1 0,-45 6-8 0,-7 2-3 16,-9-1-4-16,-8-1 0 15,-13 4-5-15,-9-1-4 0,-17 3 2 0,-30 2-1 16,-10-2 1-16,-22 6-14 0,-19-1-7 0,-6 3-1 16,-7 0-7-16,-6 0-11 0,-6 1-9 15,-2-1-28-15,-3 2-29 0,-8-3-42 16,-4 2-56-16,-6 2-64 0,-4-3-55 16,-6 0-54-16,-6 2-672 0,-3-4 333 0,-8 2 221 15</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37:24.162"/>
    </inkml:context>
    <inkml:brush xml:id="br0">
      <inkml:brushProperty name="width" value="0.05292" units="cm"/>
      <inkml:brushProperty name="height" value="0.05292" units="cm"/>
      <inkml:brushProperty name="color" value="#FF0000"/>
    </inkml:brush>
  </inkml:definitions>
  <inkml:trace contextRef="#ctx0" brushRef="#br0">13263 7397 41 0,'0'0'41'0,"0"0"-1"16,0 0 1-16,0 0 3 0,0 0 2 0,0 0 4 15,44 0-1-15,-10-2-5 0,11-4-5 16,11 0-2-16,31-7 0 0,8-2 2 15,30-2-5-15,11-2 1 0,10-1-3 0,7 0 2 16,-2-1-5-16,0 1-4 0,-5 1-3 16,-8 3 3-16,-11-1-6 0,-22 3-2 0,-5 3-2 15,-5-1-2-15,-6 1 0 0,-6 0 0 16,-16 3-3-16,-12 0-3 0,-1 3 0 16,-12-1 2-16,-1 0 1 0,-2 0 0 15,-7 3 6-15,0-3 2 0,-3 2-3 0,-3 1-2 16,-3-2-3-16,-2 1 2 0,-2 2-4 15,0 0 0-15,-4-1 2 0,0 1-1 16,-2 1-6-16,-3-2-5 0,0 2-20 16,2 1-20-16,-4-2-30 0,-8 2-238 0,10-3 105 15,-10 3 70-15</inkml:trace>
  <inkml:trace contextRef="#ctx0" brushRef="#br0" timeOffset="11944.0999">8946 8862 6 0,'0'0'63'0,"0"0"-3"0,0 0-4 16,-4 1-1-16,4-1-2 0,0 0-5 16,0 0-2-16,-8 3-3 0,8-3-1 0,-8 2-6 15,8-2-4-15,-9 6-3 0,2-5 1 16,7-1 1-16,-8 4-8 0,2-2 2 0,6-2-2 16,-8 6-1-16,3-5-2 0,5-1-2 15,-8 5-2-15,3-4-3 0,5-1 0 16,-6 5 0-16,6-5 1 0,-6 2-4 15,6-2 0-15,-7 5 5 0,7-5-7 0,-4 6 2 16,0-5 1-16,0 4 2 0,4-5-5 16,-6 6 2-16,3-4-2 0,3-2-5 15,-6 5 3-15,3-2 1 0,3-3-1 16,-4 6 2-16,4-6-3 0,-4 4 0 0,4-4 4 16,-2 3 1-16,2-3-6 0,0 0 4 15,-4 6-2-15,4-6 2 0,0 0 1 16,0 0 0-16,-2 4-2 0,2-4 3 0,0 0 5 15,0 0 8-15,0 0 7 0,21-2 0 16,-8-2 10-16,6-1-8 0,4-1-4 16,8-6-2-16,6-3 2 0,7 1-1 15,5-6-4-15,-1 3 0 0,20-8-1 0,0 1-2 16,-4-1 0-16,-8 4-2 0,11-2-3 16,-11 4 2-16,-7 1 4 0,0 2-10 15,-1 0 3-15,1 3-5 0,-1 0 2 0,0-1-1 16,-9 3-9-16,-3 1 7 0,-2 0 4 15,-4 3-9-15,-5 1 6 0,-1 1-2 0,-3-1-4 16,-4 0 4-16,0 2 0 0,-3 1-2 16,0-1 1-16,-4 0 4 0,0 2 1 15,1-2 4-15,-2 2-1 0,-1 0-2 16,-2 0-7-16,1 1 3 0,-7 1 1 0,12-3-5 16,-6 2-12-16,-6 1-19 0,10-2-19 15,-10 2-32-15,8-2-25 0,-8 2-22 0,0 0-329 16,0 0 154-16,0 0 102 0</inkml:trace>
  <inkml:trace contextRef="#ctx0" brushRef="#br0" timeOffset="12353.6285">9372 8978 94 0,'55'-23'85'15,"0"0"-3"-15,13-2-4 0,1 0-8 16,2 0-3-16,1 5-7 0,-3-1 1 15,-9 4-11-15,-9 1 0 0,-3 1-4 0,-1 2-3 16,-7 2-3-16,-2-1 1 0,-2 4 0 16,-4-1-11-16,-4 1 6 0,-2 1-9 0,-2 1 3 15,-5 3-3-15,0-3 2 0,-2 2-4 16,-3-1 7-16,0 3-9 0,-2-1 6 16,-1 1-2-16,-3 1-9 0,1-4 4 15,-1 5-3-15,1-1-7 0,-3-1 9 0,-6 2-8 16,12-3 0-16,-7 2-16 0,-5 1-22 15,11-2-25-15,-11 2-23 0,8 0-28 16,-8 0-270-16,0 0 126 0,0 0 84 0</inkml:trace>
  <inkml:trace contextRef="#ctx0" brushRef="#br0" timeOffset="15639.0459">20514 7517 12 0,'0'0'18'0,"0"0"2"0,-4 5-1 16,4-5-3-16,0 0-1 0,0 0 2 16,0 0 0-16,0 0-3 0,0 0-1 15,0 0-4-15,0 0 0 0,0 0-2 0,-2 5 3 16,2-5-4-16,0 0 0 0,0 0-1 15,0 0 1-15,0 0-2 0,0 0-1 0,0 0 1 16,0 0-1-16,0 0 0 0,-2 3-2 16,2-3 2-16,0 0-2 0,0 0-7 15,0 0-7-15,0 0-63 0,0 0 26 16,0 8 17-16</inkml:trace>
  <inkml:trace contextRef="#ctx0" brushRef="#br0" timeOffset="19699.1789">20995 9142 70 0,'2'-10'68'16,"6"-1"-3"-16,2-3-4 0,6-2-2 0,5-6-4 16,6 0-4-16,10-7-2 0,19-11 1 15,8 2-8-15,10-2 1 0,23-6-1 16,3 2-3-16,4 2-3 0,-3 5 4 16,1 0 0-16,-15 6-10 0,-3 1-1 0,-1 4 3 15,-1-1 2-15,-5 2-7 0,-3 4-5 16,-5 0 4-16,-12 5-1 0,-7 0-8 0,-2 3 3 15,-3-1-2-15,-10 3-5 16,1 0 2-16,-4 3-2 0,-6 0-2 0,-1 0 1 16,-3 3-2-16,-4-1 1 0,-1 0-5 15,-2 3 5-15,-2-2-1 0,-1 2-7 0,-1 1 2 16,-2-2-9-16,-1 2 3 0,-2 0-14 16,0 0-10-16,-6 2-10 0,0 0-18 15,0 0-8-15,0 0-15 0,0 0-12 0,-29 8-202 16,12-2 98-16,-10 0 66 0</inkml:trace>
  <inkml:trace contextRef="#ctx0" brushRef="#br0" timeOffset="20062.7185">21496 8780 13 0,'83'-23'72'0,"3"0"0"16,1 1-3-16,0-2 5 0,0-1-4 16,2 5-8-16,-9 1-1 0,1-1-4 15,-8 4 2-15,-11 0 3 0,-9 5-8 0,-2-1-2 16,-5 3 0-16,-5 0-6 0,-1-1-4 15,-2 2-3-15,-4 1 0 0,-5 1-6 16,-1 0 1-16,-2 0-6 0,-7 0-2 16,-1 3-5-16,0 0 1 0,-2-1-8 0,-3 1 5 15,0 0 0-15,-3 0 2 0,-1 2-8 16,1-1-5-16,-1-1-4 0,-2 2-11 16,-7 1-8-16,12 0-24 0,-6-2-16 0,-6 2-13 15,11 2-21-15,-11-2-246 0,0 0 114 16,5 6 75-16</inkml:trace>
  <inkml:trace contextRef="#ctx0" brushRef="#br0" timeOffset="26738.3258">9938 11765 35 0,'0'0'46'0,"0"0"-2"0,18-7 0 0,-9 2-1 16,-1 2-1-16,3-3-1 0,2 1-2 15,-1-1-3-15,3-1 4 0,0 0-4 16,-1 2 2-16,2-5-4 0,0 2-3 16,5-1 0-16,-1 0-1 0,0-1 0 0,2 0 3 15,1 1-8-15,1-3 3 0,0 1-4 16,2 0-1-16,2-5 0 0,1 6-4 0,1-4 7 15,0 3-2-15,1-3-2 0,1 3-2 16,-2-2-6-16,1 2-1 0,-1-3 3 16,-4 6-1-16,-1-2 4 0,1 0 0 15,-4 1-1-15,2 2-1 0,-3-3 0 0,0 2-4 16,-4 2 2-16,1-1 2 0,-4 1-2 16,1-2-2-16,-2 3 0 0,-1-1 4 0,-1 2-3 15,-3 0-3-15,3 1 2 0,-4-1 0 16,1 0 8-16,0 0-9 0,-2 2 5 15,0 1-4-15,-6 1-1 0,12-4-2 16,-8 2 4-16,-4 2-5 0,6-1 2 0,-6 1-5 16,8-3 1-16,-8 3 2 0,0 0-3 15,9-1-3-15,-9 1 0 0,0 0 5 0,6-5-6 16,-6 5-2-16,0 0 1 0,7-2 8 16,-7 2-9-16,0 0 0 0,0 0 12 15,6-1-10-15,-6 1-6 0,0 0 5 16,0 0-5-16,0 0 4 0,0 0 0 0,0 0 1 15,0 0-6-15,0 0 3 0,0 0-3 16,7-5-4-16,-7 5-2 0,0 0 0 16,0 0-6-16,4-1 4 0,-4 1-1 0,0 0 1 15,4-6-8-15,-4 6 0 0,4-5 2 16,-4 5-6-16,4-5 5 0,-4 5 0 16,4-3-2-16,-4 3 3 0,4-5-4 0,-4 5 2 15,0 0-2-15,5-4 0 0,-5 4-1 16,0 0-7-16,0 0-3 0,5-3 0 15,-5 3-6-15,0 0 3 0,0 0-2 0,0 0-9 16,0 0-7-16,6 9-11 0,-6-9-147 16,0 9 72-16,0-9 48 0</inkml:trace>
  <inkml:trace contextRef="#ctx0" brushRef="#br0" timeOffset="28746.3128">19170 10801 33 0,'-6'4'60'0,"6"-4"6"0,0 0 0 15,0 0 1-15,-7 3 5 0,7-3-1 16,0 0 1-16,0 0-7 0,-4 3 6 0,4-3 0 16,0 0 0-16,0 0 2 0,0 0-3 15,0 0 2-15,0 0-6 0,0 0-3 16,0 0-5-16,0 0-1 0,0 0-2 15,0 0-9-15,0 0 0 0,0 0-3 0,0 0-7 16,0 0 4-16,0 0-5 0,0 0-1 16,13 3 10-16,-2-3-10 0,3-2-1 0,6-2-3 15,9 3 2-15,7-5-2 0,8 1-2 16,13-4-1-16,26 0-1 0,0 0-3 16,3-1 3-16,3 1-3 0,0-1-3 15,-2 1-2-15,-2 2 0 0,-3-2 2 0,-14 1-3 16,-8 2 2-16,-6 4-3 0,1-4 4 15,0 0-2-15,-11 1 0 0,4 4 1 16,-4-5-3-16,3 5 2 0,-5-1 1 0,1-2 3 16,-2-1-2-16,-1 4 5 0,-4-3-2 15,-4 0 0-15,-2 3 1 0,-1-3-3 16,3 2 1-16,-4-2-3 0,-1 2 0 0,-1-2-4 16,-5 2-1-16,-2-1 0 0,0 0-2 15,-2 2-2-15,-4-1-1 0,-1 0-2 16,-1 0 0-16,0 2-2 0,-1-2-8 15,-1 2-18-15,-3-2-22 0,-6 2-16 0,10 0-19 16,-3-1-33-16,-7 1-18 0,0 0-21 16,0 0-21-16,0 0-420 0,0 0 201 15,0 0 132-15</inkml:trace>
  <inkml:trace contextRef="#ctx0" brushRef="#br0" timeOffset="29218.9507">19916 10967 17 0,'71'-5'107'0,"-11"-1"-6"0,-5 1-4 15,2 0 2-15,-1 2-9 0,0-1-1 16,-1-3-6-16,-2 1-4 0,-5 4-7 0,-1-4 3 15,-3 2-12-15,3-1 2 0,-7 2-4 16,-4 0-2-16,-4 0-5 0,-3 2 1 16,-1-2-2-16,-4 1-2 0,-1 1-1 15,-5-2-10-15,4 2 0 0,-6 1-5 0,0-2-4 16,-4 2-3-16,1-2-1 0,-3 2-4 16,1-3-4-16,0 3 0 0,-3 0-10 15,-2-1-14-15,-6 1-8 0,18 0-16 0,-10 0-20 16,-8 0-13-16,13 0-16 0,-13 0-13 15,10-2-12-15,-10 2-326 0,7 2 146 16,-7-2 96-16</inkml:trace>
  <inkml:trace contextRef="#ctx0" brushRef="#br0" timeOffset="37751.1984">21439 14562 67 0,'-16'0'136'0,"9"-3"-6"0,7 3 0 15,-11 0-9-15,11 0 1 0,-10 0-6 16,10 0-3-16,-9 0-6 0,9 0-4 0,0 0-8 16,-10 0-1-16,10 0-7 0,0 0-2 15,0 0-1-15,0 0-4 0,0 0 1 16,0 0-4-16,17-11-2 0,-7 9-5 0,10-1-4 16,2-3-3-16,8 2-5 0,6-2-7 15,9-1-2-15,8-5 0 0,21-5 0 16,4 0-1-16,0 0-3 0,3-4-3 15,6 0-2-15,-1-3-2 0,3 2-6 0,-2-1-2 16,0 2-1-16,0 0-6 0,-3 0-1 16,-3 4-3-16,-5 0-3 0,-14 2-1 15,-8 5 2-15,-5 1-5 0,-5-1-3 16,-3 2-1-16,-1 1 1 0,-4 1-3 0,-7 0 0 16,1 0-1-16,-2 3 0 0,-3-1-3 0,-4 0-8 15,-2 2-7-15,-2-1-15 16,-2 0-10-16,-5 3-15 0,3-3-16 0,-2 3-17 15,-11 0-17-15,13 3-12 0,-9-3-17 16,-4 0 3-16,-2 8-7 0,2-8-1 0,-15 13-4 16,2-4-2-16,-4-2 2 0,-4 0-324 15,-2 4 158-15,-5-3 105 0</inkml:trace>
  <inkml:trace contextRef="#ctx0" brushRef="#br0" timeOffset="38115.8163">21879 14516 26 0,'-4'2'96'0,"4"-2"-1"0,0 0 4 0,0 0-3 16,0 0-6-16,34 0 9 0,-15-4-7 16,7 2-5-16,5-3-3 0,7-1-6 0,13-4 4 15,5 1-2-15,19-3 3 0,4-1 1 16,1-3 0-16,-1 3 1 0,1 0-5 15,-4 0 2-15,-8 1-2 0,-11 5 0 16,-2-4-5-16,-2 5-3 0,-6-1-3 0,-5 0-3 16,-1 3-3-16,-4-4-6 0,-3 5-5 15,-4-1-7-15,-3 0-1 0,1 0-7 0,-3 2 0 16,-2-2-6-16,-1 3-5 0,-3-3-4 16,0 2-10-16,-4 2-16 0,-1-4-13 15,-1 4-16-15,0-1-11 0,-3-2-14 16,-1 3-10-16,-1-2-6 0,1 2-10 0,-9 0-5 15,13-1-6-15,-13 1-11 0,12 0-8 16,-12 0-8-16,6 1-11 0,-6-1-353 16,0 0 165-16,0 0 109 0</inkml:trace>
  <inkml:trace contextRef="#ctx0" brushRef="#br0" timeOffset="44774.1597">19520 15436 8 0,'0'0'-3'0,"-22"12"1"0,6-8 0 0</inkml:trace>
  <inkml:trace contextRef="#ctx0" brushRef="#br0" timeOffset="45207.3223">18245 15516 10 0,'0'0'103'0,"0"0"-9"0,15 4-3 16,-3-2 0-16,8-2-1 0,5 0 1 0,11 0-6 16,21-4-1-16,30-4-4 0,17-3-7 15,25-2-2-15,7-2-4 0,9-4 2 0,10 1-1 16,6 0-4-16,6 0-5 0,2-1-4 15,-5 3 4-15,-4 0-4 0,3-2-6 16,-5-1 1-16,-9 2 0 0,-13-3 4 0,-13 5-2 16,-28 0-3-16,-8 6-3 0,-9-4-3 15,-19 4-5-15,-10 5-1 0,-7-5-5 16,-2 3-3-16,-4 1-6 0,-5 1-6 0,2 1-14 16,-4 1-8-16,-2-5-13 0,-1 4-19 15,-5 2-13-15,1-2-19 0,-2 3-5 0,-2 0-22 16,-4 0-11-16,1-3-21 15,-2 3-364-15,-5 0 167 0,3 3 110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38:58.015"/>
    </inkml:context>
    <inkml:brush xml:id="br0">
      <inkml:brushProperty name="width" value="0.05292" units="cm"/>
      <inkml:brushProperty name="height" value="0.05292" units="cm"/>
      <inkml:brushProperty name="color" value="#FF0000"/>
    </inkml:brush>
  </inkml:definitions>
  <inkml:trace contextRef="#ctx0" brushRef="#br0">22649 1727 85 0,'0'0'105'0,"0"-7"-2"16,0 7-11-16,-2-4-5 0,2 4-12 15,0-6 6-15,0 6-12 0,0 0-6 16,2-5 4-16,-2 5-4 0,0 0-2 16,0 0-3-16,0 0-4 0,-2-9-1 0,2 9-3 15,0-5-1-15,0 5-2 0,0-6-6 16,0 6 1-16,0-5 0 0,-2-1-5 15,2 6-5-15,-2-10 2 0,2 5 3 16,-2-1-3-16,0-1-5 0,0-3 0 0,-2 1-2 16,0-1-4-16,0-1 7 0,-5-1-5 15,3-1 2-15,-3 2 5 0,1-1-3 0,-3 0 2 16,-1 5-4-16,-2 0-2 0,0 5-5 16,-5 5 0-16,-2 10-5 0,-6 8 4 15,-11 27-2-15,-5 7-1 0,7 8 1 16,0 6 1-16,4 0 3 0,7 9-3 0,5-4-3 15,8-2-1-15,10-10 1 0,6-10 2 16,6 2 5-16,14 9 2 0,10-4 1 16,9-8 4-16,5-5-1 0,11-12 1 15,9-6 0-15,4-12 0 0,-4-10 3 0,-9-5 2 16,4-5 6-16,19-13 9 0,-3-8 0 16,-3-5-2-16,-6-8 0 0,-6-11-3 0,-7-4-5 15,-9-12-4-15,3-17-4 0,-17 5-3 16,-8-2-8-16,-12-2 3 0,-5 3-6 15,-14 10 0-15,-7-4-6 0,-12 6 1 16,-9 8-4-16,-11 4 1 0,-8 10-1 0,-5 11-1 16,5 9 0-16,1 11-3 0,-2 5 1 15,5 8 0-15,-8 8 0 0,5 4 0 16,3 7-1-16,5 6-2 0,-5 13 3 16,9-4-2-16,15 2-1 0,0 2-1 0,7 4 0 15,4 2-5-15,7-6-18 0,6 4-19 16,4 0-15-16,4 4-24 0,5-1-18 0,8-1-33 15,3-4-21-15,14 12-21 0,-5-16-22 16,1-8-505-16,-4-7 238 0,2-4 158 16</inkml:trace>
  <inkml:trace contextRef="#ctx0" brushRef="#br0" timeOffset="1073.0836">23630 2040 75 0,'6'-2'82'0,"-6"2"-3"0,15 0-7 16,-7 2 6-16,2 0-11 0,0 4-7 15,0 1-8-15,1 2-2 0,-1 3-7 16,3 3-4-16,-2 1 5 0,1 1-10 0,1 3 1 16,-2-1 2-16,-3-1-9 0,2 1-3 15,-3-4 11-15,0-2-6 0,-1 3 2 16,0-5-2-16,-2 3 12 0,1-7 17 15,-1 3 25-15,-2-5 26 0,2-1 12 0,0 0 0 16,-4-4-10-16,0 0-16 0,0 0-12 16,4-19-8-16,-1 8-8 0,1-5-10 0,1-1-6 15,1 0-2-15,-2-2-9 0,2-2-2 16,2 2-7-16,1-2-3 0,-2 6-3 16,-1-1-7-16,0 2-3 0,0 2 0 15,3 3-6-15,-1 3-2 0,3 0 0 0,-2 4 2 16,3 4-4-16,0 1 4 0,4 3-2 15,-2 1-2-15,6 4-1 0,-3 0 0 16,1 3 2-16,4-3-4 0,-1 3 2 16,0-3-2-16,0 0 3 0,3 0-2 0,-2-1 2 15,4-3-5-15,-1-1 7 0,1-2-8 16,2-2-17-16,-3-2-25 0,5-2-29 16,-3 0-34-16,0-3-26 0,-3-1-35 0,1-4-504 15,-5 1 228-15,-2-3 150 0</inkml:trace>
  <inkml:trace contextRef="#ctx0" brushRef="#br0" timeOffset="4175.8396">24673 1357 153 0,'0'-11'192'16,"0"6"-21"-16,0 5-17 0,0 0-1 15,0 0-3-15,0 0-10 0,14 26-12 0,-6-5-10 16,2 10-9-16,1 3-8 0,2 8-9 16,-1 4-10-16,1 4-10 0,-1-1-4 15,8 19-10-15,-8-12-2 0,1-8-4 16,-4 1-8-16,1-3-6 0,-1-7-17 0,-3 0-7 15,0-5-14-15,-2-5-7 0,1-4 3 16,-3-4 5-16,0-5-10 0,-4 0-11 0,-3-7-6 16,-3-3 6-16,0-2-1 0,-3-5 1 15,-1-4 3-15,0-2 5 0,0-4-4 16,2-2 1-16,-1 0 6 0,2-2 5 16,3-2-3-16,2-2 3 0,0 2-1 0,4-1 0 15,4 3 1-15,-2 0 2 0,4 2-4 16,0 1 6-16,6 3-1 0,-4 5 2 15,6 2 2-15,0 2 2 0,2 5-3 16,1 0 2-16,2 3 1 0,2 2-1 0,1 4-2 16,-1-1 0-16,6 2 0 0,-4-1 1 15,5-1-1-15,2 0 4 0,-5-3-2 16,3 0-1-16,-3-5 5 0,0-3 2 0,-2-1 13 16,1-2 12-16,-3-2 10 0,-2-3 13 15,0-4 9-15,-4 1 8 0,-4-5 3 0,-3-1-5 16,-6-2-7-16,-2-2-7 0,-8-1-5 15,-5 1-9-15,-6-1-8 0,-6 3-7 16,-5 1-6-16,-4 2-5 0,-2 6-10 16,-2 0-17-16,2 2-21 0,6 2-31 0,2 1-37 15,8 3-29-15,1 1-21 0,6 1-15 16,6 2-21-16,3 0-492 0,4-4 229 16,0 0 152-16</inkml:trace>
  <inkml:trace contextRef="#ctx0" brushRef="#br0" timeOffset="5328.4585">25347 1367 162 0,'2'-21'217'0,"-2"5"1"0,0 5-12 15,0 0-16-15,-2 4-18 0,4 1-26 16,-4 2-14-16,2 4-19 0,0 0-8 0,0 0-13 16,0 0-5-16,2 35-8 0,0-15-9 15,2 11-6-15,3 7-5 0,1 8-7 16,2 4-4-16,1-3-4 0,4 3-9 15,-3-1 2-15,6-4-3 0,1-1-4 0,-3-2-7 16,4-3-3-16,-2-9-9 0,0-4-9 16,0-2-1-16,-1-5-4 0,1-6 0 0,0-1-7 15,0-6-2-15,0-5-3 0,-1-1-1 16,0-4-11-16,0-4-1 0,-1 1-5 16,-2 0 6-16,-2-4 1 0,1 4 5 15,-4 1 0-15,-1 0 2 0,1 3 1 0,-3 0-4 16,0 2 0-16,-6 1 6 0,13 6-8 15,-8 1 8-15,1 4 3 0,2 0 5 16,0 0-1-16,3 0-1 0,2 1 2 0,0 1 4 16,1-2 3-16,6 3-7 0,-2-4 5 15,0-3 1-15,0 1 1 0,4-7 0 16,-1 1 8-16,0-2 3 0,0-5 3 16,-2-1 6-16,-2-4 7 0,0-1 4 0,-2-4-3 15,-4-2-1-15,-7-3 1 0,-2 4-5 16,-4-4-3-16,-9 4-1 0,-2-2-3 15,-3 5-3-15,-6 1-2 0,1 5-2 0,3-1-1 16,-2 5-4-16,1 3-2 0,6 0-13 16,0 5-6-16,3 1-10 0,8 1-10 15,2 3-19-15,6-1-11 0,7 3-12 0,6-3-6 16,6 1-7-16,1-4 1 0,4-3-6 16,1 1 4-16,-1-4 12 0,2-1 11 15,-1-4 9-15,-1-1 15 0,-4-1 21 0,-1-3 24 16,-2 1 21-16,-4 0 23 0,-1-3 19 15,-4 3 16-15,-4 1 12 0,1 0 2 16,-2 3 6-16,-3-1-8 0,0 2-8 0,-6 4-13 16,0 0-6-16,7 10-3 0,-5-1-4 15,-2 6-1-15,2 5-7 0,0 2 2 16,2 7 1-16,4 5-5 0,1 0-3 16,2 5-3-16,1 4-3 0,-1 3-5 0,4 1-1 15,0-3-2-15,-1 1-6 16,1-1 2-16,-4 1-3 0,-3-7 0 0,-2-4-3 15,-2-3-5-15,-2-2 7 0,-2-1-3 0,-2-3-4 16,-2-5 6-16,-2-3-2 0,0-4 1 16,-2-8-7-16,-1-3-6 0,9-2-8 15,-17-19-16-15,11-1-7 0,1-5-9 0,5-8-6 16,3-7-4-16,5-8-4 0,2 2 1 16,6-2 8-16,-4 5 1 0,2 1 6 15,2 8 5-15,-4 3 1 0,3 4 0 16,-6 2 1-16,-1 6 7 0,1 3-2 0,-1 4 9 15,0 1-8-15,2 5 9 0,-2 2 2 16,2 4 3-16,0 2-3 0,1 2 4 0,2 2 0 16,0 1 1-16,3-1-1 0,0 2 1 15,-2-1 4-15,3-1 0 0,0-1 0 16,0-1 4-16,0 1-1 0,0-8 0 16,2 1 4-16,-2-2 1 0,2-1 0 0,0-6 3 15,-2-1 7-15,-5 1 5 0,4-3 4 16,-4-1 5-16,-4 2 5 0,1 0 6 15,0 1 6-15,-1 0-3 0,-4 5-2 16,3-1-3-16,-3 1-8 0,0 3-7 0,0 2-2 16,-4 2-2-16,0 0 1 0,13 12 1 15,-6 1-1-15,-1 2 2 0,4 6 1 0,-2 2-2 16,6 6 0-16,-2 2 0 0,3 2-5 16,-1 9-4-16,4-2 4 0,-2 4-2 15,0 2 0-15,-2-1-1 0,1 3-1 16,-5-1-3-16,2-2 1 0,-6-5 1 0,0-4-2 15,-6-4-1-15,-4 0 1 0,-2 1 4 16,-5-5 5-16,-4-1 12 0,0-8 3 16,-4-4 8-16,-2-1-2 0,-1-9-2 15,4-2-4-15,-1-8-8 0,-1-6-3 0,4-9-14 16,3-6-21-16,4-8-41 0,7-10-30 16,6-7-49-16,16-19-55 0,1 2-80 0,9-3-659 15,-1 2 314-15,9 2 208 0</inkml:trace>
  <inkml:trace contextRef="#ctx0" brushRef="#br0" timeOffset="5782.0535">28236 1200 31 0,'-4'-4'196'0,"4"4"-7"0,0 0 6 16,-7 15-14-16,5 2-17 0,2 6-15 16,2 8-14-16,-2 7-10 0,5 4-15 15,-1 11-9-15,0 1-8 0,4-2-12 16,0 2-6-16,4-2-5 0,-4-8-9 0,0-2-4 16,3-9-6-16,-3 0-10 0,1-8 2 15,0-1-3-15,1-4-3 0,4-5-4 0,4-2-6 16,-2-7-10-16,6-3-12 0,1 0-16 15,5-2-2-15,1 1 1 0,1-2-4 16,2 3 5-16,0-2-6 0,-1 3 6 16,3-1-2-16,-2 0 1 0,0 0 8 0,1-1-3 15,-1 2 1-15,-2-2 12 0,-1-2 12 16,1-2 19-16,0-4 7 0,-5-3 13 16,3-5 8-16,-4-4 0 0,0-7 2 15,-5-2-2-15,-2-1-6 0,-4-7-5 0,-5 2-4 16,-2-6-9-16,-1 3-2 0,-2 0-8 0,-1 3-6 15,0 4 0-15,-2 2-21 0,0 3-26 16,2 3-31-16,-2 4-37 0,0 4-32 16,2 2-21-16,2 2-13 0,0 8-38 15,-4 1-18-15,12 10-446 0,-1 1 224 0,-2 3 147 16</inkml:trace>
  <inkml:trace contextRef="#ctx0" brushRef="#br0" timeOffset="6321.9672">29349 1813 39 0,'10'-4'108'0,"4"-1"2"0,-2-5-16 16,3-3 1-16,0-2-7 0,-2-5-2 0,-1-2 0 16,-1-1-3-16,-2-2-3 0,-5-2-4 15,0 3 6-15,-4 1 8 0,-2 2-9 16,0 2 0-16,-7 2-9 0,0 4-5 0,-3 2-8 16,-3 9-5-16,0 3-5 0,-2 5-5 15,1 6-7-15,-2 4 3 0,6 5-5 16,-1 4-4-16,5 0-2 0,1 3 0 15,7-1-4-15,2 1 3 0,5-3-8 16,1 0 5-16,5-2 1 0,3-4 6 0,10 0 4 16,-2-8 7-16,3-5-3 0,1-4-1 0,1-4 4 15,7-6-2-15,0-5 3 0,6-10-1 16,-3-2-4-16,11-18-1 0,-5-1-7 16,-5-9-2-16,-6-3-4 0,-5-2-1 15,-7 6-3-15,-10 8-4 0,-2 6 11 0,0 4 10 16,-4 3 6-16,-2 6 7 0,-2 5-6 15,-2 0-4-15,0 7-8 0,-4 4-5 16,-2 5-1-16,-3 8-3 0,0 3-3 16,-1 10-1-16,0 6-2 0,-1 10-3 15,2 5 1-15,3 0-3 0,2 6 0 0,4-1-1 16,0 0-1-16,4 1-1 0,4-5 2 16,1-2 0-16,4-1-1 0,-1-6-2 15,4-3 6-15,-2-7-5 0,1-4 1 0,4-5-4 16,-2-5 1-16,-1-6 0 0,4-4-2 15,-6-4-4-15,1 1 4 0,-6-2-1 0,-1-3 0 16,-3 3 8-16,-3-1 10 0,-2 3 4 16,-4-1 16-16,1-1 5 0,1 2 1 15,0 0 2-15,0 1-10 0,2-1-6 16,2 1 0-16,7 0-5 0,7-2-12 0,16-3-62 16,13-4-98-16,29-10-117 0,-5-2-808 15,2 2 363-15,-19 6 239 0</inkml:trace>
  <inkml:trace contextRef="#ctx0" brushRef="#br0" timeOffset="8636.0514">25386 3302 4 0,'-6'-7'271'15,"0"1"-21"-15,2 3-26 0,0-1-26 0,4 4-22 16,0 0-9-16,-9 19-4 0,9 1-4 16,-2 10-9-16,0 10-8 0,0 3-8 15,0 12-12-15,-2 4-7 0,-3 24-12 16,1-1-11-16,-1-3-8 0,-1 2-8 15,0-6-8-15,-2-11-6 0,2-13-4 0,0-1-8 16,2-12-2-16,2-5-5 0,-3-6-3 0,3-3-3 16,2-3-4-16,2-6-8 0,4-4 0 15,3-3-1-15,5-5-1 0,2-1-2 16,8-4-3-16,4-1-3 0,1-3 0 16,5 0-4-16,6-1 1 0,4-1-4 15,1 1 3-15,10-1-5 0,1-2-6 0,3 3-4 16,1-3-7-16,-1 0-4 0,0 0-6 15,-2-2-8-15,17-6-4 0,-13 1-1 0,-8 0 0 16,-2-2 4-16,10-7 4 0,-10 1 1 16,-11 0 6-16,-4-1 5 0,-5 1 4 15,-3 0 11-15,-8 4 19 0,0 0 10 0,-8 4 4 16,-2 0 6-16,-3 1-10 0,-5 5 3 16,-5 1 1-16,-3 3-5 0,-2 5 0 15,-5 0-4-15,0 2-4 0,-4 4-5 16,0 6 1-16,-2 1-3 0,-1 6-1 15,4-2-7-15,3 2 4 0,0 2 0 0,4 3-3 16,3-1 5-16,4-3-5 0,2 0 1 16,2-1-6-16,2-2 1 0,2 0 2 0,0-3-5 15,0-3-5-15,3-1 0 0,1-3 1 16,1-2-1-16,-1-3-4 0,3-5-3 16,-1-2-2-16,0-1 1 0,2-1-4 0,-2-1 4 15,-2 3-4-15,1-1 5 0,0 4-1 16,-3-1 2-16,-2 1 0 0,2 0-2 15,-1 2-3-15,-5 2 4 0,10-2 2 0,-10 2 2 16,10 8-1-16,-2-2 4 0,-2-3-1 16,2 3-2-16,-2 0 1 0,5-2-6 15,0-1 2-15,-1 1-12 0,1-4-11 0,1 0-5 16,3-2-7-16,0-2 3 0,1-1 1 16,0-1 0-16,-2-3 6 0,1 1 2 15,0-2 3-15,-2 3 4 0,-3-1 2 16,4-1 5-16,-4 2 2 0,-2 1 3 15,0 0 2-15,-1 1 5 0,2 1-1 0,-5 1-1 16,4 3 1-16,-8 0 3 0,0 0-1 16,17 7 2-16,-11 0 2 0,0-1 1 0,2 2 2 15,-2 1-2-15,-2-1 2 0,0-1-5 16,2-2 6-16,-2 1 1 0,1-1 0 16,-1 0-2-16,0-2-1 0,1-1 3 0,-5-2-3 15,14-2 3-15,-7-1-3 0,-1-2-1 16,2 2-3-16,1-3 2 0,-2 2 0 15,1-1-5-15,0 1 4 0,0 0-4 16,1 2 1-16,0 2-2 0,1 0 6 0,3 0-1 16,-3 2 1-16,3 2 2 0,4-2 1 15,1 0-5-15,-2 0 2 0,3-1 4 0,2-2 0 16,4-3-2-16,3-2 0 0,4-5 2 16,1-2 0-16,1-5-2 0,7-4 2 15,-5 0 1-15,0-5 0 0,-2 5-2 16,-7 3 2-16,-1-1 5 0,-5 7 7 0,-4 3 14 15,-2-3 9-15,-3 5 5 0,-4 2-4 16,-1 3-1-16,-2 3 1 0,-5 0-1 16,2 10 3-16,-2-1 2 0,0 6 0 0,-2 1 0 15,4 5 1-15,0 3-1 0,0 3-4 16,2 1-3-16,2 6-4 0,2 1-1 16,1 2 0-16,4 5-4 0,2 1-3 0,-1 1-2 15,2 2 0-15,-2-3-4 0,0 3 0 16,0-3-3-16,-2 0-1 0,-5-5-3 15,-1-2 1-15,-6-3-5 0,-4 1-5 16,-3-1 4-16,-5-6-2 0,-4 1 0 0,-2-6-1 16,-6-2-1-16,3-9-2 0,-2-1-6 15,4-9-15-15,-2-4-4 0,0-7-18 0,4-7-16 16,0-12-19-16,4-5-19 0,7-13-9 16,2-5-9-16,8-2 7 0,2 1 3 15,11-17 9-15,0 3 13 0,2 11 5 16,5-4 11-16,-2 11 12 0,0 7 22 15,-3 5 14-15,0 6 15 0,-2 6 3 0,-1 1 6 16,0 5 7-16,-6 6 8 0,3 4 8 16,-3 5 7-16,-1 2 3 0,2 2 3 15,-3 3-3-15,2 1-3 0,2 4-2 0,-2 1-4 16,0 1-1-16,1-1-3 0,0 1-3 16,-1 1 0-16,3-4-6 0,-3 4 4 0,3-4-4 15,0-1-1-15,-1-1 3 0,1 0-3 16,-2-3 1-16,1-4-2 0,1-1-2 15,2-3 1-15,0 2-5 0,-3-5 2 16,2 1 0-16,-2-4 0 0,0 2-3 0,-1-1 0 16,0-3-1-16,0 3-1 0,-3 1-2 15,-2 3 0-15,0-1-3 0,2 2 2 16,0 1-3-16,-4 3 0 0,2-2 1 0,-6 4 0 16,0 0 2-16,17 4-1 0,-13-1-2 15,5 1 3-15,-3 0 0 0,2 0-1 16,3-1 0-16,1 0-1 0,0-1 0 15,2-2-5-15,3 0-6 0,2-2 1 0,2-4-1 16,1 2-3-16,0-4 0 0,4 3 1 16,-5-5 2-16,3 1 2 0,-4-1 0 15,0 0 6-15,-1-3 2 0,-7 5 2 0,1-3 4 16,-2 1 2-16,-3 2 5 0,0-3 2 16,-4 4-1-16,2 1 0 0,-4 0-2 0,-2 3 1 15,0 3-2-15,-12-6-1 0,12 6-3 16,-16 1 5-16,7-1-2 0,-1 5-2 15,-1-2-3-15,0 2 3 0,3-1-2 16,-2-1 0-16,1 2 0 0,2 0 1 0,1-4-2 16,0 4-2-16,2-3-1 0,4-2 0 15,-4 5-3-15,4-5 2 0,0 6-4 0,0-6-3 16,0 0 2-16,10 6-7 16,-2-5 6-16,-2 1-1 0,4 1-2 0,0-3-2 15,2 2-1-15,3-1-3 0,3 2 5 16,-2-3 0-16,4 0 1 0,2 0 4 15,0-3-1-15,3-3 2 0,1 3-1 0,-1-3 2 16,-2-1-1-16,3 1 1 0,-5 0-1 16,-3 0 4-16,0 2 4 0,-1 1 5 15,-2-1 8-15,-3 2 5 0,-1-1 1 0,-3 6 3 16,2 0 10-16,-2 4 10 0,0 3-1 16,-2 4-3-16,2 5-1 0,-1 2 2 0,-1 4-5 15,3 7-2-15,-1 3-2 0,1 1-3 16,1 9-4-16,-2 3-6 0,2-2-1 15,-2 2-5-15,-2 1-10 0,-2-8-6 16,-2 1-6-16,0-2-2 0,-2-5 1 0,-4-3 3 16,2-1-1-16,-4-5 5 0,0-3 0 15,-1-6 4-15,0-1 0 0,1-7-2 16,-2-7 3-16,4-4 0 0,4 2-1 16,-7-15 4-16,7-2-1 0,5-8 1 0,1-4-2 15,4-7-3-15,10-10 3 0,5-16-2 16,2-5-3-16,1 0 2 0,1 5 1 0,1-3-1 15,-2 3 0-15,-3 1-1 0,-3 14 1 16,-8 5 2-16,-1 8 3 0,-3 0 3 16,1 3 10-16,-5 6 5 0,-1 7 10 15,-1-2-1-15,-2 5-2 0,-2 4 0 0,-4 4-4 16,-3 2-4-16,-3 5 8 0,-3 3-7 16,0 4 7-16,1 2-2 0,-2 2-6 15,4 1-1-15,2 1 3 0,2 3-2 0,4-1 4 16,4 0-10-16,4 3 0 0,4-3-24 15,4-1-20-15,2 1-30 0,1 0-49 16,4-5-48-16,0 2-36 0,3 0-73 0,-6 0-732 16,4-2 338-16,-7 4 223 0</inkml:trace>
  <inkml:trace contextRef="#ctx0" brushRef="#br0" timeOffset="8943.4383">25954 5075 152 0,'2'0'183'0,"-2"0"-3"16,42-14 2-16,-6 1 1 0,35-6-5 15,11-6 0-15,28-6 2 0,15-1-2 16,10 0-7-16,7-4-9 0,9 1-5 0,5 3-11 15,-1-2-6-15,-7 3-10 0,-7 1-8 16,-7 1-3-16,-11 4-18 0,-28 4-4 0,-6 2-14 16,-11 3-6-16,-19 1-9 0,-12 5-6 15,-11 0-14-15,-6 3-27 0,-3-4-36 16,-6 1-42-16,-4-2-53 0,-6 3-56 0,-3-1-39 16,-8-1-46-16,-4-3-597 0,-5-1 288 15,-10-2 190-15</inkml:trace>
  <inkml:trace contextRef="#ctx0" brushRef="#br0" timeOffset="9300.6023">23740 3505 113 0,'70'-31'171'16,"40"-6"-2"-16,23-9-2 0,24-1-12 0,46-17-11 15,9 3-5-15,6 0-5 0,8 4-11 16,4 0-11-16,0 2-7 0,-12 5-9 0,-11 3-10 15,-42 10-5-15,-2 5-10 0,-9 3-4 16,-7 4-10-16,-16 0-5 0,-9 2-10 16,-27 9-2-16,-12 1-6 0,-15 2-13 15,-15 6-23-15,-11 0-34 0,-3 1-42 0,-7 2-38 16,-5-2-48-16,-4 2-443 0,-4 2 207 16,-1-2 136-16</inkml:trace>
  <inkml:trace contextRef="#ctx0" brushRef="#br0" timeOffset="16320.0357">7948 4069 64 0,'6'4'84'0,"0"0"0"15,3-1-7-15,-1-1-2 0,4 2-7 16,4 0 3-16,0-2 5 0,6-1-10 15,7-1 1-15,5 0 1 0,23-5-9 16,30-3-4-16,15-5-1 0,32-6-7 0,5-2 3 16,9 3 0-16,5-6-6 0,3-1-4 15,11 3-1-15,3 0-3 0,-1 1-5 0,0 0 1 16,-6 3-3-16,-4 0-4 0,-11 3-4 16,-15 5 1-16,-26 1-2 0,-14 3-3 15,-6 3-1-15,-20-1 0 0,-14 1-6 16,-11 3 2-16,-8-3-2 0,-2 2-3 0,-3-1 5 15,-5 2-2-15,-3-3 19 0,0 3 2 16,-4 0 5-16,-2-2-3 0,-2 2 0 0,-3-1-2 16,-2-2-3-16,2 1-4 0,-6-2-5 15,-4 4 0-15,6-3-12 0,-6 3 1 16,2-4-15-16,-2 4-28 0,0 0-32 16,0 0-33-16,0 0-43 0,0 0-371 0,-20 11 175 15,8-3 115-15</inkml:trace>
  <inkml:trace contextRef="#ctx0" brushRef="#br0" timeOffset="38655.4476">13201 11737 34 0,'17'-9'82'0,"4"2"-6"0,5-2-3 16,6-5-10-16,1 1 0 0,1 0-4 0,10-6-5 15,-1 2-5-15,-1-2-3 0,-2 1-4 16,1 2-6-16,-5 1-4 0,-2 0-3 0,-5 1 2 16,3 1-6-16,-7 5-1 0,-1-2-6 15,-4 0 7-15,0 3-11 0,-6 1-2 16,4 0 2-16,-6 0-1 0,1 3-4 15,-3-3 3-15,-1 2-6 0,0 1 4 0,-1-1-6 16,0 2-6-16,-2-2-14 0,1 2-15 16,-7 2-12-16,7-2-21 0,-7 2-8 15,0 0-176-15,0 0 85 0,-14 15 55 0</inkml:trace>
  <inkml:trace contextRef="#ctx0" brushRef="#br0" timeOffset="38887.2031">14097 11607 44 0,'40'-23'66'0,"-9"4"-8"0,-3 1-4 15,-2 5-8-15,-8 1-2 16,-3 4-4-16,0 0-1 0,-2 0-6 0,-1 1-5 15,0 1-5-15,-4 0-2 0,0 2-8 16,0 2-12-16,-1 2-20 0,-7 0-23 0,6 8-111 16,-8 0 52-16,2 1 34 0</inkml:trace>
  <inkml:trace contextRef="#ctx0" brushRef="#br0" timeOffset="69266.1367">10340 14208 24 0,'2'7'48'0,"0"0"6"0,2 1 2 0,6 1 0 16,3-1 1-16,4 0 2 0,10-1 1 15,9 1 7-15,7-4 0 0,17-1 7 16,3-6-8-16,30-7 5 0,26-11 6 0,10-3 2 16,10-6 0-16,11-11-1 0,7 1 1 15,1-4-1-15,0 4-5 0,-9 2-6 0,-2 4-1 16,-11 0 12-16,-17 7-10 0,-22 6-7 15,-16 2-3-15,-6 5-7 0,-19 1-5 16,-11 5-5-16,-9 1-1 0,-6 1-1 16,-4 0 1-16,-3 0 2 0,-2 4-1 15,-2-3 4-15,-2 4-4 0,-4-4 5 0,1 1 0 16,-3 2 1-16,-1 1-3 0,1-1 0 16,-2-2-7-16,-1 3-1 0,0-2-5 15,-2 1 0-15,-6 2-4 0,14-1-5 0,-8-1 0 16,-6 2-3-16,8-3-1 0,-3 2-8 15,-5 1-12-15,0 0-25 0,8-5-21 0,-8 5-32 16,6-1-33-16,-6 1-42 0,9-2-39 16,-9 2-482-16,6-9 230 0,-1 5 151 15</inkml:trace>
  <inkml:trace contextRef="#ctx0" brushRef="#br0" timeOffset="70320.0403">10458 16127 81 0,'0'0'83'15,"-5"-4"-6"-15,5 4-4 0,0 0 0 16,0 0-7-16,0 0 6 0,0 0 4 0,14-1-3 16,-4 1 3-16,5-4-1 0,6 2 5 15,12 0 4-15,12-4-1 0,13-1 5 16,29-10-2-16,8 0-3 0,30-10-1 0,6-2 1 15,11-1-7-15,10-7 3 0,7 3-6 16,1-2-6-16,5-2-1 0,1 1-3 0,-3 3-4 16,-3 2 0-16,-3 4-5 0,-9 2-2 15,-6 3-7-15,-11 7-4 0,-29 3-2 16,-7 1-6-16,-6 2 1 0,-20 4 1 16,-11 5-8-16,-9-6-1 0,-3 7 7 0,-1-3-1 15,-3-1 1-15,-8 4-3 0,-1 0 1 16,2 0-2-16,-6-3 3 0,-4 3-2 15,3 0 1-15,-4 0 1 0,-1 0-2 16,-4 0-2-16,0 0-3 0,-5 0 2 0,2-2-5 16,-4 2-1-16,3 0-3 0,-5 0 2 15,2 0-4-15,-2 0-2 0,-10 0 0 16,18 0-1-16,-10 0-2 0,0 0-1 16,-8 0-1-16,12-2-1 0,-12 2-1 0,13 0-1 15,-13 0-1-15,9 0-1 0,-9 0 0 16,8-2 2-16,-8 2 0 0,0 0-3 0,11 0-2 15,-11 0 2-15,0 0-2 0,6-2 1 16,-6 2-6-16,0 0-2 0,0 0-14 16,0 0-11-16,10 0-8 0,-10 0-13 15,0 0-12-15,0 0-9 0,0 0-15 0,0 0-12 16,14 0-16-16,-14 0-18 0,8 2-15 16,-4 0-11-16,-4-2-17 0,12 2-455 15,-5 0 215-15,-7-2 142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1:31.694"/>
    </inkml:context>
    <inkml:brush xml:id="br0">
      <inkml:brushProperty name="width" value="0.05292" units="cm"/>
      <inkml:brushProperty name="height" value="0.05292" units="cm"/>
      <inkml:brushProperty name="color" value="#FF0000"/>
    </inkml:brush>
  </inkml:definitions>
  <inkml:trace contextRef="#ctx0" brushRef="#br0">3020 6454 24 0,'0'0'29'16,"23"-12"4"-16,-1 4-4 0,12-7-2 0,12-1-2 15,28-11-2-15,6-6-1 0,29-7-1 16,2-3-1-16,6-3 5 0,12-2-2 16,9 4 2-16,3 0-4 0,1 1 0 15,-3 0-2-15,0 2 5 0,-6 3-6 0,-9 3-1 16,-11 4 1-16,-26 4-2 0,-7 4-2 16,-6 1 1-16,-18 6-1 0,-16 4-2 0,-7 3 3 15,-5-1 4-15,-4 2 7 0,-2 1 8 16,-5 1 0-16,0 2 1 0,-4-1-6 15,-5 3-2-15,-4 0-6 0,-4 2-4 16,0 0-1-16,0 0-3 0,-40 15-9 0,9-6-16 16,-7 5-8-16,-13 3-7 0,-21 9-4 15,-9 2-10-15,-8-2-5 0,-18 10-1 16,-4 2-5-16,6-2 3 0,3 3-121 0,0-1 57 16,19-6 39-16</inkml:trace>
  <inkml:trace contextRef="#ctx0" brushRef="#br0" timeOffset="213.2656">3535 6467 51 0,'31'-6'-3'0,"17"-8"2"15,23-8-1-15,7-3 4 0,9-2-1 0,29-7 5 16,1-2 2-16,3 0 5 0,-2 0 8 16,-1 2-5-16,-4-3 1 0,-6 3-1 15,-18 5 2-15,-6 3-3 0,-5 2 2 16,-10 0-3-16,-14 5-2 0,-11 6 0 0,-9 1-1 15,-6 3-1-15,-3 2-2 0,-2-2 1 16,-4 2 0-16,-2 3-2 0,-2-1-11 16,-1 1-17-16,2 2-69 0,-2 2 31 0,3 2 20 15</inkml:trace>
  <inkml:trace contextRef="#ctx0" brushRef="#br0" timeOffset="14154.8074">7427 11056 16 0,'-6'2'30'0,"6"-2"2"16,-7 6 1-16,1-4 3 0,6-2 2 0,0 0 0 15,-7 3 5-15,7-3-4 0,-4 4 2 16,4-4 0-16,0 0 1 0,-6 2 4 16,6-2 5-16,0 0-1 0,0 0 2 0,0 0-2 15,0 0-1-15,-4 4 1 0,4-4 11 16,0 0-1-16,0 0-11 0,0 0 16 0,0 0 0 16,0 0-2-16,0 0 1 0,0 0 1 15,0 0-8-15,0 0 0 0,0 0-5 16,0 0-1-16,23-6-4 0,-12 5-1 15,1-3-1-15,5 2-5 0,7-4 5 0,5 0-4 16,9-1 2-16,2-1-5 0,11-1-2 16,3 1-1-16,0-2 1 0,3 1-5 15,22-4-2-15,-14 3-1 0,-5 1-1 0,-1 0-1 16,-2-2-1-16,2 4-2 0,-2 0-3 16,-2-2 0-16,-2 2 0 0,-9 1-3 15,1 0 0-15,-5 0 1 0,-2 3-3 16,-4-1-1-16,-2-2-7 0,-5 5 8 0,-1-3-7 15,-5 1 1-15,1 0 5 0,-4 0-5 16,0 2 2-16,-6 0-4 0,0 1 3 16,-1-2 1-16,0-1-4 0,-3 3 1 0,1-1 1 15,-9 1-2-15,8-2-4 0,-8 2 3 16,0 0-1-16,0 0-1 0,0 0 1 16,0 0-2-16,0 0-5 0,0 0-9 0,-33 2-3 15,19-2-6-15,2 0-8 0,0 0-4 16,-4 0-4-16,2 0-3 0,-5-2 0 15,2 2 0-15,0-2-4 0,-3 0 4 0,2 0-7 16,-4 0 15-16,3 0-1 0,-4 2 1 16,2-3 9-16,0 1-2 0,0 0 5 15,-2 0 0-15,1 2 0 0,2-2 5 16,-2-2 7-16,1 2 1 0,1 0-5 0,2 0 1 16,-2 0 2-16,6 1 2 0,-1-1-3 15,2 0 5-15,3 0-2 0,-1 2 3 16,3-2 3-16,-1 0-1 0,9 2-3 0,-15-2-9 15,9 2 13-15,6 0 1 0,-10-2 0 16,10 2-1-16,0 0-2 0,-7-1-4 16,7 1 4-16,0 0 3 0,0 0 8 0,0 0-1 15,34 0 1-15,-19 1 3 0,4-1 2 16,2 2 3-16,8 0-4 0,5 0 6 0,0-2-2 16,11 2-4-16,-1-2 3 0,3 2-2 15,4 0 1-15,-3-2-6 0,1 2 3 16,-1-1-3-16,-1 1 0 0,-5 0 1 15,1 2-2-15,-9-2-3 0,-2 0 0 0,-2 2 1 16,-6-2-3-16,-2 1 2 0,-3 1-4 16,-1-2 2-16,-2 4 3 0,-4 0 2 0,-3-2-2 15,-3 5 1-15,-4 0 0 0,-4 0-1 16,-2 3 0-16,-3-1 0 0,-3 3 0 16,-4 3 4-16,-6 1-2 0,-1 0-1 15,-5 1 2-15,2 2-1 0,-2 0-1 16,-2 0 0-16,3 0-1 0,-3 1-1 0,3-1 1 15,0-4-24-15,1 3 3 0,3-4 2 16,5-1 2-16,-2-2-2 0,1 0 4 0,5-1 1 16,-1-3-1-16,2-1 3 0,3-2 1 15,-2 1 1-15,0-1 3 0,4-2 4 16,-2 0 4-16,2-4 1 0,6 0-3 0,-17-8 4 16,6-1-3-16,-2-3-2 0,-1-5-1 15,-2-4 2-15,-2-2-7 0,-2-4 1 16,-1 1 1-16,-4-6 0 0,-2 3-2 0,-1-2 4 15,-2 3-2-15,1-1-2 0,3 7 1 16,1-2-2-16,-1 1 3 0,4 2-5 16,-2 1 4-16,3 5 2 0,4-1-4 15,0 3 2-15,0 0-3 0,4 3-5 0,1 1 10 16,1-1-7-16,0 1-14 0,3 3-20 16,2 0-22-16,-1 1-15 0,3 1-19 0,0 0-23 15,4 4-32 1,-6-2-346-16,6 2 169 0,0 0 111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1:59.702"/>
    </inkml:context>
    <inkml:brush xml:id="br0">
      <inkml:brushProperty name="width" value="0.05292" units="cm"/>
      <inkml:brushProperty name="height" value="0.05292" units="cm"/>
      <inkml:brushProperty name="color" value="#FF0000"/>
    </inkml:brush>
  </inkml:definitions>
  <inkml:trace contextRef="#ctx0" brushRef="#br0">11960 8304 9 0,'56'-3'74'0,"-1"-1"-2"16,-2 0 3-16,11-2-3 0,25-2-2 0,8-3-2 15,8-1-2-15,26-3-1 0,1-2 1 16,3-4-8-16,1 0-12 0,-3 0 9 16,-6-2-5-16,-4 0-5 0,-4 1 3 0,-20 3-4 15,-6-1-8-15,-2 4 2 0,-4 0-2 16,-7 0-2-16,-19 5-12 0,-8 4 7 16,-13-1-4-16,1 0-3 0,-11 4-5 15,-3-1 2-15,-2 1 6 0,-3 0-8 16,-3 2 1-16,-3-2 4 0,0 2-5 0,-4 1-3 15,-1-2 5-15,-1 3-4 0,-1-1 0 16,-1-1-3-16,-1 0 4 0,-7 2-6 0,12 0 4 16,-12 0-4-16,11-4-1 0,-11 4 0 15,9-2-6-15,-9 2-16 0,8 0-20 16,-8 0-16-16,8-2-14 0,-8 2-23 16,0 0-24-16,6-2-282 0,-6 2 133 0,0 0 88 15</inkml:trace>
  <inkml:trace contextRef="#ctx0" brushRef="#br0" timeOffset="10796.6345">12454 10151 21 0,'40'-11'51'16,"4"0"2"-16,10-5-2 0,26-3-3 15,14-4-1-15,30-5-2 0,5-1-4 16,4-1 3-16,5 2-5 0,0-3-3 0,10 2-7 16,4 1 3-16,7 3-2 0,4 0 0 15,-1 2-5-15,-4 0-1 0,-9 4-2 16,-8 0-2-16,-15 4 0 0,-28 3-1 15,-5 1-2-15,-8 2-3 0,-3 1 3 0,-14 0 0 16,-11 2-3-16,1-2 1 0,-4 4-3 16,-7-2 5-16,-3 0-2 0,-1 0 6 0,-3 2-2 15,-8-1-1-15,-5 1 0 0,1 0 0 16,-7 2 2-16,-2-2-1 0,0 2 4 16,-5 0-2-16,0 1-3 0,-2-1 0 0,-2 0-2 15,-1 2-1-15,-2-2-3 0,-1 0-4 16,-6 2-27-16,10-2-38 0,-10 2-43 15,0 0-225-15,0 0 111 0,0 0 73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2:59.169"/>
    </inkml:context>
    <inkml:brush xml:id="br0">
      <inkml:brushProperty name="width" value="0.05292" units="cm"/>
      <inkml:brushProperty name="height" value="0.05292" units="cm"/>
      <inkml:brushProperty name="color" value="#FF0000"/>
    </inkml:brush>
  </inkml:definitions>
  <inkml:trace contextRef="#ctx0" brushRef="#br0">12240 6324 8 0,'0'0'14'0,"7"6"-1"0,-1-4 8 0,2 0 1 16,8 0 4-16,0 1 0 0,5-3 2 16,9 0 2-16,12-1 3 0,19-5 0 15,28-4-2-15,15-1 0 0,28-4 1 0,7-2-1 16,3-1-4-16,-3-1 2 0,1 2-3 16,0 1-2-16,0-2 0 0,-3-1-4 15,-5 2 0-15,-1 0-2 0,-6 0-3 0,-22 3-4 16,-3-1 1-16,-5 1-1 0,-6 2 1 15,-5-4-4-15,-3 5-1 0,-15 0 1 16,-11 3-4-16,-2-2 4 0,-5 0-4 0,-5 5 1 16,-3-4 4-16,-4 2-1 0,-2 4 2 15,-5-6 0-15,1 6 1 0,-2-2 1 16,-5-1 1-16,-2 2 2 0,0 0 1 0,-1 1 2 16,-4 0-6-16,1 0 1 0,-2-1 1 15,-2 2 1-15,-3 0 5 0,0 0-6 16,2 0 0-16,-4 0-3 0,0 0-2 15,-2 0 1-15,-6 2 4 0,13-1-4 0,-13 1-5 16,9 0 6-16,-9 0-6 0,6-2-11 16,-6 2-12-16,0 0-22 0,0 0-23 0,0 0-224 15,0 0 97-15,-15 11 65 16</inkml:trace>
  <inkml:trace contextRef="#ctx0" brushRef="#br0" timeOffset="2609.121">9150 8204 1 0,'0'0'30'0,"0"0"1"0,0 0-1 15,0 0 0-15,0 0-4 0,0 0 0 16,0 0-1-16,0 0-3 0,0 0 0 0,0 0 0 16,0 0-3-16,0-5-2 0,0 5 1 15,0 0 0-15,0 0-1 0,0 0 4 0,0 0 0 16,0 0-2-16,13-6 3 0,-13 6-1 16,10-4-2-16,-6 3-2 0,-4 1 2 15,11-5 1-15,-4 4-7 0,-1-3 5 16,0 2-2-16,2-2-1 0,3-1 3 0,2-1-2 15,-1-2 2-15,3 1-5 0,7-5 1 16,4-3 7-16,6 0-6 0,11-7 1 16,19-6-1-16,15-2 2 0,26-9 8 0,4 1-8 15,12 0 0-15,6-2-1 0,11-1 3 16,1 1-4-16,0 1 0 0,-5-1-1 16,-3 3-1-16,-4 1-1 0,-7 4 3 0,-8 0 0 15,-19 9-5-15,-4-4-1 0,-2 5 1 16,-4 1-1-16,-6-1-4 0,-3 1 0 15,-13 7-2-15,-10 2 1 0,-7 1 2 0,-4 0-4 16,-3 1 8-16,-5 2-1 0,-6 2 4 16,2-1 4-16,-7 1 2 0,0 2-1 15,-4 0-2-15,-1-1 12 0,2 1-3 16,-6 2 2-16,1-2 1 0,-1 3-2 0,-1-4 1 16,-3 4-5-16,3-1-7 0,-9 2 3 15,10-2-5-15,-6 0 2 0,-4 2 0 16,0 0-7-16,10-2 4 0,-10 2-7 0,0 0-20 15,10-2-7-15,-10 2-23 0,4-2-12 16,-4 2-16-16,0 0-19 0,0 0-18 16,0 0-226-16,0 0 115 0,0 0 75 0</inkml:trace>
  <inkml:trace contextRef="#ctx0" brushRef="#br0" timeOffset="4426.039">8964 9393 32 0,'15'-1'43'0,"3"-2"1"0,4 2 2 0,7-3 0 16,9-2 2-16,6-1-4 0,12-3-1 15,20-4-2-15,6-1-4 0,9 1 0 16,2-3-2-16,10 3-1 0,-2-2-3 0,2 1-3 15,20-3 8-15,2 2-13 0,-19 4 5 16,2 3-10-16,-4 0-1 0,-3 0-1 16,1 0-1-16,-5 0 1 0,-1 1-2 0,1 0 3 15,-6 1-4-15,0-1 1 0,-7 0 1 16,1 1 0-16,-17 0-1 0,-9 2-4 16,-4-1 4-16,-6 4 1 0,-5-4 3 15,-2 4-4-15,-1-4 3 0,-9 3-2 0,0 0 8 16,-5 0 7-16,-1 1-13 0,-6-1 8 15,0 1 13-15,-4-1-1 0,0 0 4 16,-4 3 3-16,1-1 1 0,-1-1-6 0,-3 2-6 16,0 0 6-16,-1-3-4 0,-8 3 1 15,14-1-3-15,-14 1-7 0,12 0-1 16,-12 0-3-16,8 0-4 0,-8 0-16 0,0 0-9 16,10 0-34-16,-10 0-24 0,0 0-23 15,11 0-20-15,-11 0-322 0,0 0 147 16,0 0 96-16</inkml:trace>
  <inkml:trace contextRef="#ctx0" brushRef="#br0" timeOffset="5994.0581">10433 11075 26 0,'0'-7'27'0,"0"7"-2"0,0-6-1 15,2 2-2-15,-2 4-3 0,0-5-1 16,2 0-1-16,-2 5-3 0,0-7-1 16,0 7-3-16,2-6 1 0,0 3-3 15,-2 3 2-15,2-6-2 0,-2 6-3 0,2-4 0 16,-2 4-3-16,2-5 2 0,2 0-3 15,0 2-3-15,-4 3-4 0,10-10 2 16,-6 4-6-16,0 3-3 0,2-3 1 0,-2 0-4 16,1 0-2-16,-1-1-46 0,0 1 21 15,2-2 15-15</inkml:trace>
  <inkml:trace contextRef="#ctx0" brushRef="#br0" timeOffset="6355.264">10756 10700 12 0,'49'-12'28'15,"-1"3"2"-15,6-2-3 0,26-4 3 0,7-3-5 16,11 0 0-16,22-3-1 0,5-3-5 15,2 2-3-15,-2 0-1 0,-2 1 1 16,-24 7-5-16,0-4 1 0,-6 5-1 0,0-2 0 16,-6 1-1-16,0 3 3 0,-4-3 2 15,-15 5 1-15,-11 2-3 0,0-1 4 16,-3 2-4-16,-6 0 1 0,-7 1 0 0,2 1-1 16,-11-2-3-16,0 5 1 0,-5-4-1 15,-4 3 1-15,-2-1-2 0,-1 0 5 16,-4 0 0-16,-2 1-1 0,-2 2-6 15,0-1-2-15,-1 1 1 0,-2 0-1 0,-9 0-10 16,10 0-21-16,-10 0-26 0,2 6-112 16,-2-6 55-16,-4 8 37 0</inkml:trace>
  <inkml:trace contextRef="#ctx0" brushRef="#br0" timeOffset="8329.0137">7484 16437 25 0,'-6'-7'91'0,"4"1"-11"0,-2-1-1 15,2 1-13-15,-1-1-5 0,1 1-4 0,2 1-5 16,0 5-6-16,-2-10-3 0,-1 6-6 16,3 4-2-16,0-10-6 0,0 10-4 15,0-6-9-15,0 6-6 0,5-7-9 0,-5 7-7 16,0-2-13-16,0 2-12 0,2-6-17 15,1 1-173-15,-3-1 75 0,2 0 50 16</inkml:trace>
  <inkml:trace contextRef="#ctx0" brushRef="#br0" timeOffset="10746.7514">23143 8866 54 0,'0'0'120'0,"0"0"-8"0,0 0 9 0,-4 16 6 16,6 2-6-16,-2 6 1 0,0 9-1 15,5 11-4-15,-1 11-7 0,4 23-6 16,2 4-4-16,4 1-12 0,4-4-3 0,1-3-8 16,5-1-7-16,4-9-10 0,1-4 0 15,5-4-1-15,4-6-6 16,-4-16 0-16,-1-6-2 0,3-6 2 0,2-5 1 15,-1-5 3-15,-1-8-1 0,-1-3 2 0,5-8 2 16,-1-5 1-16,3-5 1 0,-2-10 2 16,-2-3-8-16,7-20 4 0,-7-10-3 15,-8-8 0-15,-7-6 0 0,-9-1-10 0,-4-10-1 16,-12-1-4-16,-8-4-6 0,-6 3-11 16,-8 2-4-16,-5 6 1 0,-5 6 6 15,-8 9-6-15,-9 9 6 0,-8 7 3 0,-5 7-3 16,-3 10 0-16,-6 9 4 0,10 9 0 15,10 6 1-15,4 8-4 0,-4 5-2 16,5 5-2-16,3 4-2 0,7 7-1 16,6 5-2-16,5 3-1 0,5 3-2 0,10-3-2 15,8-3-1-15,4 1 3 0,8 4-6 16,7-1-1-16,8 1-2 0,5-1 3 0,7-3-8 16,6-5-4-16,3-5-3 0,3-6-8 15,1-5-6-15,-3-5-7 0,1-4-6 16,8-5-5-16,-1-7-1 0,14-9-1 15,5-4-2-15,-6-6 4 0,-3 0 2 0,-2 0 4 16,-1-1 3-16,-5 0 3 0,-8 5 3 16,-9 5-2-16,-4 6 3 0,-5 0 2 0,3 3 0 15,-6 4 3-15,-3 3 2 0,0 4 3 16,-2 4 3-16,3 4 3 0,-2 7 4 16,4 3 7-16,-5 8-4 0,-1 2 0 15,-2 3 3-15,2 2-4 0,-6-1 0 0,3 1 1 16,-2-3-3-16,-2 1 2 0,-1-8 0 15,-1-2-3-15,-4-2 3 0,1-4 1 0,0-1 7 16,3-5 0-16,-3-5 1 0,5-4-2 16,2-4-3-16,3-5-1 0,2-4 3 15,3-3-4-15,-2-2 2 0,2-2-3 16,3 2-1-16,-7 5-2 0,0-1-1 16,2 3 1-16,-1 3-2 0,-2 3 1 0,2 5 4 15,-2 4-2-15,1 1-1 0,3 6 1 16,-2 2 6-16,2 2-2 0,1 0-4 0,3 5-1 15,2-4-2-15,-2 3 4 0,0-3 0 16,-1-2-2-16,1-5 1 0,4-1 3 16,-3-4-2-16,1-4-1 0,-1-4 3 0,5-5-2 15,0-4-2-15,2-9 7 0,-3-4-2 16,3-4 0-16,6-20-2 0,-4-3 0 0,-8-9 0 16,-5-1-1-16,-8-8 1 0,-6-2-2 15,-7 7-3-15,-6 8 2 0,1 1 2 16,-4 9 8-16,-1 2 10 0,2 10 9 15,2 8 0-15,0 2-6 0,2 8 0 0,-5 8-4 16,3 9 1-16,1 5 0 0,3-2-1 16,-6 26 1-16,8-4-8 0,0 7 2 0,5 10 1 15,2 9-3-15,3 1 1 0,5 18 1 16,2-1 1-16,-4-11-9 0,2-6 3 16,-2-4-1-16,-3-3-3 0,-4-6 2 15,4-4 1-15,-6-7-3 0,2 0 2 16,-2-4 4-16,-4-6 3 0,1-5-4 0,-3-4-3 15,-3-5-1-15,3-1-4 0,0 0 0 16,-4-31-1-16,4 12-3 0,4-3 1 0,3-5-1 16,4-2-4-16,1 1 1 0,3 1-1 15,-3 6 0-15,6 3-2 0,-4 1 1 16,2 6 1-16,5 4 5 0,-3 3-2 0,0 7-1 16,0 2 4-16,4 4-4 0,-1 4 6 15,5 5-1-15,-4-1-1 0,4 2 2 16,-3-2-2-16,3 2-1 0,-3-2 2 15,0-3 3-15,1-3-1 0,-3-1-1 0,2-4 2 16,-2-4 0-16,-2-3 1 0,2-3-4 16,-4-4 3-16,3-2 1 0,-6-4-2 0,-2-1 6 15,-2-4-4-15,-4 0 1 0,-6 0-3 16,-4-4-1-16,-5 3-1 0,-6-3-1 16,-8 1-2-16,-9 3 0 0,-8 2 0 15,-2 2 0-15,3 3 0 0,-1 4 0 16,2 1-3-16,7 3-10 0,-1 0-14 0,4 1-23 15,5 1-26-15,3 2-13 0,4 2-25 16,1 0-33-16,4 1-23 0,7 3-20 0,0-2-14 16,4-4-3-16,0 0-5 0,0 0-499 15,0 0 242-15,30-6 160 0</inkml:trace>
  <inkml:trace contextRef="#ctx0" brushRef="#br0" timeOffset="11828.054">25994 8364 699 0,'16'-33'-19'15,"-4"3"22"-15,-4 4 24 0,-2 2 24 16,1 5 9-16,-3 3 17 0,-2 1 8 0,3 2 1 15,-1 1-7-15,-2 4 0 0,2 3 10 16,3 1 7-16,-7 4 6 0,14 8-1 16,-3 1-4-16,4 6-4 0,-1 5 0 15,4 7-9-15,-2 3-7 0,7 6-5 0,1 0-10 16,2 2-3-16,-4-2-4 0,6 0-7 16,-3-1-3-16,3-5-4 0,-2-3-2 15,-5-4-3-15,2-2-4 0,-2-6-4 0,-2-2-2 16,2-3-1-16,-4-3-4 0,0-3 0 15,0-2-3-15,0-2-2 0,-2-4-2 16,2 0 0-16,-3-1-3 0,2-1 0 0,-4 2-3 16,-2 0-1-16,0 1-1 0,0-1-2 15,-2 2-4-15,-2 2 2 0,-6 0 0 0,13 6-1 16,-6-3 2-16,-1 5 0 16,3-1 0-16,-1 1 0 0,2 2 0 0,4-2-1 15,0 1 1-15,3-3 0 0,2-1 0 16,0-1 2-16,5-3 0 0,-6-1 0 0,6-1 1 15,-3 0 2-15,0-5 4 0,0 0 6 16,-1-5-3-16,-6 3-1 0,-4-4 1 16,1-1-2-16,-4-1 1 0,-7 1-4 15,-5 0-1-15,-1 0-3 0,-7 1 1 0,-3 1-1 16,-6 0-4-16,3 2 4 0,-2 5-2 16,4-1-4-16,-2 4-8 0,4-1-13 15,3 2-8-15,-2 2-19 0,4-2-15 0,2 1-16 16,8-1-4-16,-5 6-8 0,5-6-6 15,0 0-1-15,26 2-4 0,-11-2 2 16,3-2 9-16,4-2 10 0,3-1 8 0,1-1 5 16,2-1 6-16,-1-3 12 0,0 2 4 15,0-2 6-15,-1 3 7 0,-2 1 17 0,-5 0 17 16,-3 3 12-16,-3 0 9 0,0 6 16 16,-3 1 8-16,1 7 13 0,0 1 4 15,-1 1 7-15,1 7 4 0,1 1 0 16,4 6-6-16,-2 1-3 0,6 3-3 0,-2 6-1 15,8 5-1-15,7 11-7 0,3 2-4 16,3 0-2-16,-3-1-5 0,0-1-6 16,-9-9-5-16,-3-4-2 0,-4-2-2 15,-2 2-3-15,-6-8-4 0,-6-3 1 0,1-5-2 16,-7-3-2-16,0-3-2 0,-5-5 0 16,-1-4 0-16,0-5-2 0,-2-5 0 0,-2-8-3 15,2-5-1-15,-2-6-3 0,4-6-3 16,-3-11 1-16,7-3-6 0,0-1-1 15,8-11-3-15,3 0 2 0,1 3-2 16,5 2 4-16,4 3-4 0,2 4-1 0,3 2 3 16,-2 5 0-16,-2 7-3 0,-1 5 0 15,-4 4 2-15,2 5 3 0,-3 6 0 0,2 2 2 16,0 2 2-16,-1 2-3 0,2 2 2 16,0 2 0-16,0-3 0 0,2 4-1 15,-3-1 2-15,4-1 0 0,-1 0 3 16,0-1-2-16,0-4 1 0,3-2-1 0,-2-1-1 15,2-3 1-15,-1-3-2 0,-1-2 1 16,0 0 1-16,-3-2 0 0,-2 0 4 0,-5 1 7 16,-1 1 18-16,-1 4 12 0,0-3 11 15,-1 4 2-15,-2 1-6 0,1 1-2 16,-4 5 5-16,-2 1 4 0,6 9 5 16,-4-2-2-16,0 5 3 0,2 3 2 0,-2 2-12 15,7 6 1-15,0 2-1 16,-3-1-2-16,4 6-7 0,3 2-9 0,0 0 3 15,2 2-3-15,1 4-5 0,-2-4-2 0,-2 3-6 16,-2-3 4-16,-3 0-3 0,-3-3 1 16,-4-3-4-16,-6 1 1 0,-3 2 0 15,-5 0 1-15,-10-5-4 0,-3 0 0 0,-9-5-2 16,-4-4-4-16,1-5 1 0,-3-5-4 16,2-5-14-16,4-4-27 0,-5-3-22 15,4-3-31-15,3-1-38 0,0-1-36 0,6 2-36 16,1 3-37-16,3-1-36 0,-3 2-41 15,2 2-647-15,-5 2 325 0,-1 2 214 16</inkml:trace>
  <inkml:trace contextRef="#ctx0" brushRef="#br0" timeOffset="12088.3461">25753 10115 2219 0,'-76'36'106'0,"5"-3"-64"0,10-5-4 16,19-8-7-16,17-9 42 0,14-9 13 0,15-6-7 15,18-5-8-15,22-15-11 0,64-12-4 16,15-12-5-16,18-5-4 0,48-11 0 16,6-3-7-16,1-5-4 0,10-1 8 15,8 2 2-15,-7 0-2 0,-2 5 5 0,-14 10 7 16,-41 15-5-16,-6 2 0 0,-13 6-5 16,-10 7 2-16,-32 5-7 0,-13 3 0 0,-17 5-4 15,-16 4 3-15,-7-1-8 0,-7 4 0 16,-3 1-13-16,-8-1-36 0,0 1-56 15,-10-4-74-15,-2 6-92 0,-4-5-878 16,-4 0 380-16,-6-1 251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3:17.439"/>
    </inkml:context>
    <inkml:brush xml:id="br0">
      <inkml:brushProperty name="width" value="0.05292" units="cm"/>
      <inkml:brushProperty name="height" value="0.05292" units="cm"/>
      <inkml:brushProperty name="color" value="#FF0000"/>
    </inkml:brush>
  </inkml:definitions>
  <inkml:trace contextRef="#ctx0" brushRef="#br0">11362 8487 18 0,'61'-15'51'0,"17"-3"0"15,9-4-2-15,30-6 1 0,5-2-3 0,7-4-1 16,9 0 0-16,8-3-3 0,6 3 2 16,3 0-4-16,6 1-6 0,-8 1 4 0,-8 2-7 15,-5 3-7-15,-9 2 7 0,-12 2 0 16,-22 6-4-16,-4 4-4 0,-6 0 0 16,-6 3-1-16,-18 2-4 0,-8 2 2 15,-12 1-4-15,-3-1-5 0,-7 2 7 0,-3 2-4 16,-2-2-3-16,-5 3 1 0,-1-3 1 15,-4 2-5-15,-1 0 6 0,-2 0-6 16,-2 0 0-16,-1 0 4 0,1 2-5 16,-2-1-1-16,-3 1 1 0,-8 0-6 0,12 0-16 15,-12 0-13-15,0 0-16 0,12 1-13 16,-12-1-16-16,-5 8-197 0,5-8 91 0,-15 11 61 16</inkml:trace>
  <inkml:trace contextRef="#ctx0" brushRef="#br0" timeOffset="20245.7073">8443 13670 15 0,'0'0'91'0,"-6"2"-4"0,6-2-8 15,0 0-8-15,-7 4 0 0,7-4 15 0,0 0-2 16,0 0 2-16,30 1 8 0,-9-2-6 15,10-5 2-15,10 0-6 0,9-5 0 0,27-8-8 16,6-1 0-16,1-4-2 0,5-1-11 16,0 0-5-16,-2-1-5 0,0-1-4 15,-5 1-2-15,-1-1-4 0,-6 2-1 16,0 2-3-16,-8 2-3 0,-11 2-6 0,-12 6 1 16,-8 1 1-16,-2 1-8 0,-7 3-2 15,-2-1 2-15,-1 3-2 0,-5 1 2 0,-2-1 2 16,0 0 0-16,-4 2-3 0,2-1 1 15,-5 2-4-15,0 0 0 0,0-1-2 16,-2 0-3-16,-2 2-3 0,0 0-6 16,0 0-19-16,-6 2-29 0,0 0-29 0,3-5-22 15,-3 5-15-15,0 0-19 0,-21 7-13 16,5-1-395-16,0 2 182 0,-8 1 120 0</inkml:trace>
  <inkml:trace contextRef="#ctx0" brushRef="#br0" timeOffset="20586.0939">8512 13868 39 0,'0'0'126'0,"32"-6"-9"0,-6 1 2 15,9-3-6-15,12-5-6 0,25-7-6 0,3 0-4 16,1-5-7-16,4 0-2 0,0 1-2 15,1-3-2-15,-2 2-3 0,-4-2-4 16,-1 5-3-16,-1-2-3 0,-4-1-4 16,-1 5-2-16,-11 2 0 0,-10 3-2 0,-3 2-4 15,-6 2-3-15,-4-1-5 0,0 3 3 16,-9 1-3-16,-1-1-3 0,-5 3-3 16,0 0-2-16,-4 1-3 0,-1 1-3 0,2 1-3 15,-6-3-5-15,0 3-3 0,1 0 0 16,-2-2-3-16,-1 4-7 0,1-3-22 15,-3 2-26-15,0 1-29 0,2-2-37 0,-1 1-17 16,-7 2-26-16,15 0-34 0,-9 2-417 16,-6-2 201-16,13 4 133 0</inkml:trace>
  <inkml:trace contextRef="#ctx0" brushRef="#br0" timeOffset="22689.0149">20593 13482 124 0,'-7'5'224'0,"7"-5"-10"16,-6 4-12-16,6-4-7 0,-4 4-11 15,4-4-9-15,-3 3-10 0,3-3-11 16,0 0-15-16,-4 4-11 0,4-4-15 0,0 0-2 15,0 0-4-15,24-5-6 0,-2-3-7 16,12-2-6-16,11-3-10 0,10-2-6 0,17-6-8 16,5 0-3-16,3-2-8 15,2 1-5-15,3 1-7 0,-3-4-4 16,1 2-3-16,0 2-2 0,-7 0-3 0,-7 2-6 16,-11 4 0-16,-13 1-7 0,-10 5-7 0,-1-3-13 15,-6 5-15-15,-3-1-25 0,-8 0-35 16,0 0-38-16,-7 2-30 0,-3-1-36 15,-5 1-28-15,-7 1-583 0,-3-3 270 16,-7 3 178-16</inkml:trace>
  <inkml:trace contextRef="#ctx0" brushRef="#br0" timeOffset="22955.9898">21160 12904 41 0,'-6'-1'171'16,"6"1"-4"-16,0 0-2 0,0 0 5 0,0 0 3 15,0 0 0-15,27 5-6 0,1-3-9 16,12 2-5-16,6 0-6 0,15 3-4 16,24 2-12-16,0 4-1 0,-2 6-15 15,-5 1-4-15,-6 5-12 0,-6 4 3 0,-9 1 3 16,-13-2-7-16,-10 3-6 0,-9-1-1 16,-6 1-7-16,-8 1-1 0,-7-1-7 0,-6 1-6 15,-6 4-5-15,-11 4-10 0,-15 14-6 16,-4-3-6-16,-7-5-12 0,-1-3-22 15,5-8-27-15,5-11-44 0,6-5-58 16,5-3-61-16,2-7-88 0,6-5-689 0,1-2 325 16,2-2 216-16</inkml:trace>
  <inkml:trace contextRef="#ctx0" brushRef="#br0" timeOffset="43021.9602">7124 13583 31 0,'-2'-6'77'0,"0"0"5"16,0 0 2-16,-2 0 5 0,2 2 5 15,-3-1 4-15,-1 1-1 0,1-3 1 16,1 1 7-16,-2-2-3 0,0 1 0 16,-2-3-1-16,-2 0 0 0,2-3 0 0,-2 0-3 15,-3-4-4-15,3-2 3 0,-3-1-7 16,-4-7-2-16,3-3-6 0,-4-2 0 16,-1-4 0-16,0 0-7 0,0 0-3 15,-1-3-7-15,4 9-1 0,-1-1-6 0,0-1-5 16,2 2-2-16,1 1-8 0,-4 1-3 15,4-1-3-15,4 2-3 0,-4 2-2 0,6 0-1 16,0 3-2-16,-1-1-5 0,5 4-3 16,2 0-4-16,0-1-3 0,4 4 0 15,2-3-4-15,2 2-1 0,7-3 0 16,1 4-2-16,8-6-1 0,6 3 1 0,7-2 0 16,12 2-7-16,23-7 6 0,13 1-1 15,10 0-2-15,27 0 0 0,6-2-1 16,2 5 1-16,8-5-2 0,0 4-4 15,3 1 2-15,5 0 3 0,1 2 0 0,-2-1-2 16,1 3-1-16,-7 1-2 0,-1 4 2 16,-9-3 1-16,-24 7-1 0,-1 2-2 0,-4-1 2 15,-1 2 0-15,0 2 1 0,-4 1 1 16,0 0-4-16,-15 2 3 0,-9 1-1 16,-4 0-1-16,-1 1 0 0,-3 2-2 15,-4-2-1-15,1 1 0 0,-10 0 1 0,-3 0 0 16,-1 2 1-16,-2-2 1 0,-3 2-1 15,-6 0-2-15,1-1 1 0,-4 1 1 16,-1-2-1-16,-5 0 1 0,-2 2-1 16,-2 0 1-16,1-2-1 0,-4 1 2 0,0-1 0 15,-3 2 0-15,2 0-2 0,-2-1 1 16,-4 1-2-16,4 4 3 0,-4-4 1 16,1 4 0-16,-1-1 1 0,-1 2 0 0,-1 1-3 15,1-1 3-15,-3 3-1 0,2 1 0 16,0 0 3-16,0 4-1 0,0-3 0 15,0 5-1-15,-2 4 1 0,3 0 0 0,-3 4-1 16,3-2 2-16,-3 2 2 0,1 7-1 16,1-2-2-16,-2 2 2 0,0 0-1 15,2 0 0-15,-4-4 2 0,2 3-1 0,0 0-2 16,0-6 2-16,3 1-3 0,-3 1 3 16,1-3-2-16,-1-1 1 0,0 1-1 15,1-1-4-15,-3 0 6 0,0 0-2 0,-2-4 5 16,-2 2-7-16,-4 0 6 0,-4 2-1 15,-5 1 1-15,-7 1 1 0,-6 2-4 16,-9-3 4-16,-19 10 0 0,-6-7-3 0,-12-1 1 16,-14-1-2-16,-31 3 4 0,-10-5 1 15,-13-2-3-15,-17-2 0 0,-9-2 0 16,-21 0-2-16,-44 2 3 0,41-4 1 16,-2-1 0-16,-2-2 5 0,4 3 1 0,6-4 5 15,9-1 1-15,11-2 0 0,19 0-3 16,30-5 4-16,11 1-6 0,11-2 0 15,21-4 3-15,15 2-2 0,11-2-3 0,3 0 0 16,7 0 1-16,4 0-4 0,3 0 2 16,5 0-4-16,4 0-2 0,0 0-4 15,2 0-10-15,2 2-11 0,2-2-19 0,1 0-17 16,0 0-24-16,0 0-31 0,5 0-21 16,-2 0-43-16,3 2-40 0,7-2-579 15,-13 0 270-15,13 0 178 0</inkml:trace>
  <inkml:trace contextRef="#ctx0" brushRef="#br0" timeOffset="45461.9845">23837 12747 70 0,'4'-6'115'0,"3"2"-5"16,0-2 3-16,-3 0-4 0,4-1 0 15,-2-1 2-15,0-4-4 0,4-1-2 0,-4-2-5 16,2-4-1-16,-4-4-7 0,2 0-3 16,-3-1-6-16,-3-4-7 0,-3 0-1 15,-1 1 0-15,-4 1-2 0,0 1-3 0,-4 0 5 16,0 5-1-16,-2 2-1 0,-6 5 5 16,1 6 1-16,0 5 3 0,-4 6 6 15,-3 13 2-15,1 5 3 0,2 14-2 0,4 8-6 16,3 4-4-16,6 8-10 0,6 0-4 15,4 5-6-15,6 19-7 0,6 0-4 16,2-2-5-16,3-1-5 0,6-3-5 0,-2-3-6 16,1-1-9-16,-2-4-16 0,-2-13-19 15,-4-6-21-15,-3-4-26 0,-3-5-23 16,-1-5-17-16,-3-5-13 0,-2-1-11 16,1-7-4-16,-6-2-10 0,-1-5 4 15,-3-5-1-15,-1-4 11 0,-7-4 13 0,1-6 21 16,-6-6 25-16,0 1 25 0,-2-5 24 15,5-2 21-15,-2-6 14 0,4 0 12 0,3-2 12 16,4-1 7-16,2-2 4 0,8 2 8 16,6-3 0-16,2-2 2 0,4 3-3 15,6 1-5-15,3 3 2 0,5 2-4 0,-1 6 2 16,7 1-4-16,0 4 1 0,2 4-4 16,-2 5-3-16,1 3-4 0,6 6-3 0,-3 0-5 15,0 2 0-15,-2 0-5 0,2 0-4 16,-2 1-2-16,0 0-2 0,-2-3 0 15,-2 0-3-15,-1-2 1 0,-1-3 1 16,0-1-3-16,0-1 2 0,-3-5-1 0,-3-2 2 16,-2-3 5-16,-4-1 2 0,-4-4-4 15,-3-2 0-15,-5 0-2 0,-6 1-4 16,-6-1 2-16,-5-1-1 0,-5 1 1 16,-10 1-3-16,-6 4-3 0,-2 1-3 0,-1 1 4 15,-4 5-4-15,1 1-2 0,6 1-6 16,3 2 2-16,1 0-20 0,7-2-29 0,2 2-20 15,7 2-21-15,0 2-25 0,8-4-20 16,4 2-16-16,0 0-17 0,0 0-10 16,0 0 5-16,34-6 13 0,-16 4 14 15,-2-4 16-15,7 0 13 0,1-5 18 0,-2 4 25 16,2 0 26-16,0-4 27 0,1 4 19 16,1 1 22-16,-2-1 10 0,6 2 9 15,-2 1 14-15,1 1 4 0,3 0 6 0,0 0-2 16,1 3 4-16,2 0-6 0,1 5-2 15,2-1-11-15,0 0-1 0,-7 1-5 16,-1 2-3-16,0-1-1 0,-5 1-2 0,-1 4 9 16,-8-4 4-16,0 0 8 15,-8 4 6-15,-2-4 7 0,-4 0 7 0,-6-1-1 16,0 0 2-16,-4-4 4 0,-4-2-1 16,0-2-4-16,0-2-3 0,-1-4-5 0,2-2-11 15,3-2-3-15,1-4-7 0,5 2-4 16,4-6-8-16,5-3-2 0,3 2-11 15,7-3-19-15,0-1-34 0,3 1-43 0,0 0-55 16,4 5-60-16,-1-1-83 0,1 0-587 16,-6 7 292-16,-3 0 192 0</inkml:trace>
  <inkml:trace contextRef="#ctx0" brushRef="#br0" timeOffset="46449.9724">26187 12918 228 0,'4'3'250'0,"1"-1"-14"0,-5-2-10 15,18-7-11-15,-7-1-11 0,6-3-15 16,0-7-15-16,0-4-10 0,2-7-11 15,3-8-9-15,-4-4-14 0,-1-6-14 16,4-20-13-16,-4-3-6 0,-5-2-14 0,-4 8-7 16,-4 6-6-16,-2 1-10 0,-2 4-7 15,-2 7-5-15,2 7 2 0,-2 3 1 16,0 7-1-16,2 2-1 0,-3 6-3 0,1 6-5 16,-1 3 1-16,1 8-5 0,2 4-1 15,0 0-4-15,-2 21-4 0,6-2 1 16,4 5-7-16,2 6 3 0,2 2-11 0,10 8 6 15,-1 0-1-15,4 2-6 0,11 10-4 16,-4-13-3-16,-2-3-4 0,0-7-1 16,-6-6-5-16,2-2 0 0,-1-2 0 15,-3-5 0-15,-2-5-1 0,-2-4-1 0,1 0 1 16,-5-5-2-16,4-5-2 0,-2-2-1 16,2 0-3-16,-4-7-4 0,3-1 1 0,-2 0 1 15,2 0 2-15,-3-1-1 0,2 1 2 16,-2 2-2-16,-3 2 0 0,2 0 2 15,-1 3-1-15,-1-1 4 0,1 3 1 16,2 4 1-16,0 0 5 0,1 2-1 0,2 0-2 16,2 2 1-16,2 0 0 0,0 3 2 15,1-4 0-15,5 4-2 0,-1-4 3 0,0 2-5 16,2-1-9-16,0-1-12 0,-3-1-10 16,1 0-16-16,-3-1-16 0,0-1-17 15,-2-2-8-15,-1 2-17 0,0-4-12 16,-2 2-15-16,-2-2-14 0,-3 0-5 0,-5 0 2 15,-1 0-7-15,-7-1 1 0,-9 1 2 16,-3-1 10-16,-9-2 10 0,-7-1 15 0,-10 1 17 16,-11-5 24-16,-6 1 34 0,-23-4 21 15,1 0 23-15,14 3 29 0,9 5 22 16,2-3 19-16,13 4 14 0,0 0-1 16,9-1-6-16,5 2-8 0,4-2-7 0,9 0-5 15,2 1-4-15,10 0-7 16,7-1-4-16,8 5-15 0,6-5-22 0,6 6-26 0,8-1-25 15,7 0-33-15,4 3-24 16,5 1-26-16,8 0-299 0,-1 3 147 0,3 1 97 16</inkml:trace>
  <inkml:trace contextRef="#ctx0" brushRef="#br0" timeOffset="47273.1582">27816 12121 77 0,'7'-6'162'0,"-4"0"5"15,-3 1 6-15,0 5-2 0,-12-10 0 16,4 7-1-16,-5-1-7 0,1 2-8 0,-3 0-6 15,-2 4-4-15,-2 2-14 0,2 4-13 16,-2 1-12-16,2 3-10 0,2 3-9 16,7-2-8-16,0 0-9 0,6 0-5 15,0 4-9-15,4-3-7 0,4-1-7 0,0 3-8 16,2-5-5-16,5-1-6 0,-2-1-5 16,1-1-5-16,3-5-3 0,-3 0-2 15,2-1 2-15,-4-4-4 0,2-2 1 0,0 0-4 16,0-4 2-16,-3 1 0 0,1-3 0 15,-4 3-3-15,1-3 4 0,0 2-1 16,-3 1 1-16,2 1 1 0,-2-2-1 0,0 5 1 16,0-2-2-16,0 0-1 0,1 4 0 15,-5 1 2-15,0 0-1 0,17 6 2 16,-11-4-3-16,3 4 4 0,-1 0-5 16,3 0 0-16,2 1-1 0,-3-1 2 0,2 2-2 15,4-2 0-15,-2-3-6 0,1 1 1 16,2-2-1-16,0-2-4 0,0-2-8 15,0-2-3-15,0-2 2 0,2-1 0 0,-2-1 0 16,-1 1 3-16,0-1 2 0,0-1-1 16,0 2 2-16,-2 1 1 0,1-3 2 0,-5 3 1 15,3 2-1-15,-2-2 5 16,-1 2-3-16,1 2 5 0,-2-1 2 0,-1 3 0 16,2 3 2-16,-10-3 0 0,15 2-1 15,-4-1-1-15,-2 2 0 0,-3-1-1 0,-6-2 2 16,14 0 1-16,-5 0-2 0,-9 0 2 15,17-5-2-15,-7 4 1 0,-1-4 3 16,2 4-5-16,-1-4 1 0,1 3-1 16,-1 0-1-16,1-1 0 0,2 2 0 0,-3 1-1 15,3 1 1-15,0 2-1 0,1-3 5 16,3 3-2-16,1-2-2 0,0 4 3 16,2-4 2-16,0-1-2 0,4 0 4 15,1 0-3-15,3-3 1 0,-1-4-3 0,3-2 0 16,4-1 2-16,-2-4-3 0,-1-3 1 15,-1-2-1-15,-2 0 0 0,-3 0 0 0,-2 0 2 16,-6 4 0-16,-1 2 2 0,-2-1 2 16,-6 3 1-16,-4 3 3 0,-4-1 3 15,-2 5 6-15,-2 0 6 0,4 4 0 16,-6-7-3-16,6 7 0 0,0 0-3 0,0 0 0 16,0 0-3-16,0 0-1 0,21 15-1 15,-11-6-1-15,5-3-4 0,2 2 2 16,-2-1-2-16,4 3 1 0,0 0 1 15,-4-2-4-15,-2 4 5 0,1-3 6 0,-3 1 11 16,-4 1 3-16,-3-1-2 0,-2 1-3 16,-4-1-1-16,-4 1-7 0,-3-1 0 15,-4-1-10-15,-4 1-22 0,0-4-30 16,-2-3-36-16,-2-2-35 0,2-2-41 0,2-2-29 16,-2-6-30-16,4-3-30 0,-1-7-510 15,0-6 257-15,0-8 169 0</inkml:trace>
  <inkml:trace contextRef="#ctx0" brushRef="#br0" timeOffset="48501.9582">28993 10899 169 0,'5'-12'183'0,"-3"6"7"16,2 4 16-16,-4 2-2 0,11 14-3 16,-3 0-9-16,3 7-14 0,3 10-3 0,4 7-15 15,2 8-14-15,8 18-12 16,2 5-12-16,-1 3-15 0,-1-1-8 0,-1 2-10 15,1-3-16-15,0 1-25 0,-3-7-29 16,-2-1-35-16,-2-14-33 0,-1-8-35 0,0-2-25 16,4-6-15-16,3-2-10 0,1-9-10 15,0-3 3-15,5-5 7 0,-5-7 12 16,4-3 11-16,1-2 19 0,-1-4 21 16,0-2 30-16,-2-2 21 0,-3-2 32 0,-1 0 32 15,-4-4 27-15,-4-1 18 0,-3-1 11 16,-7-1 9-16,-2 2 9 0,-4-1 5 15,-2 1 1-15,-6 0 4 0,0 3-5 0,-5 1-1 16,-1 1-13-16,-4 0-8 0,2 7-6 16,-1-2-10-16,0 6-6 0,0 0-12 15,1 6-7-15,1 0-8 0,2 4-4 0,1-1-2 16,4 1-9-16,2 2 2 0,2-2-10 16,2-1 2-16,2-1-6 0,4 2-4 15,2-3-3-15,0 1-10 0,3-5-6 0,2 0-6 16,-1-3-8-16,-1 2-2 0,1-5-1 15,2 0-6-15,-2 0 2 0,0 0 0 16,0 0 3-16,-2 0-1 0,-2 0 2 16,3 0 1-16,-3 1 0 0,3 2 2 0,-2-2 2 15,1 1-1-15,0 2 5 0,4-1 1 16,-2 0-2-16,3-1 0 0,2-1 3 16,0 2 1-16,3-6 0 0,2 0 0 0,1-3 0 15,3-1 0-15,-2-5 1 0,4-3 3 16,-2-6-4-16,-1 0 2 0,1-10 5 15,-2-3-8-15,-6-6 1 0,-1-4 1 0,-4-2 0 16,-4 1-3-16,-5 4 6 0,-4-2-4 16,0 5 1-16,-2 4 0 0,0 5 4 15,-1 4 4-15,1 1 1 0,-2 6 2 16,2 5 4-16,-3 8 3 0,1 0 1 0,4 5 3 16,0 0-1-16,-8 28 2 0,8-12-3 15,2 7-2-15,0 4 1 0,2 2-5 0,3 5 3 16,-1 1 0-16,3 1-2 0,-1-2-3 15,2 0-2-15,-4-7-2 0,4-3-1 16,-4 1 3-16,0-9-2 0,-2 2 3 16,0-2-1-16,1-3 1 0,-1-6-2 0,-2 0-2 15,0-7-1-15,-2 0-2 0,0 0 0 16,9-14-1-16,-5 4 1 0,2-2 0 16,3-1 0-16,-1 0-3 0,0 0 1 15,2 1-1-15,0 1-1 0,-2 1 3 0,0 1-3 16,1 3 4-16,2 3-2 0,-3 0 1 15,3 3-2-15,-11 0-1 0,16 6 1 16,-4-2 2-16,-2 4-3 0,2-2 3 0,2 1 0 16,-2-1 1-16,-2 1-2 0,3 1 3 15,0-2-3-15,4 0 4 0,-7-5-5 16,4 2-7-16,0-3 2 0,1 0-2 0,0-3 1 16,2 2-2-16,-3-5 1 0,6 0 0 15,-6-2 4-15,1 1-4 0,-2 1 1 16,2-1 4-16,-5 1 2 0,-2 0-3 15,4 0 1-15,-6 3 0 0,2-1-4 0,-2 2 2 16,0 0-1-16,1 0 1 0,-7 2 2 16,15 2 0-16,-7 0 4 0,1 1-2 15,-1 0-2-15,1 0-1 0,-1-1 6 0,1 2-2 16,1 0 4-16,0-2-5 0,0-1 0 16,0 1 1-16,-2 1-2 0,3-3 0 15,-11 0 4-15,15-3-4 0,-9 1 2 0,1-1 0 16,-3-1-1-16,0 0 1 0,0 0 2 15,0-1-1-15,0-1 1 0,0 0-2 16,2 1 0-16,-4-1 0 0,2 0-1 0,0 0 0 16,2 0 1-16,-2 3-1 0,2-3 1 15,3 2-1-15,-2 2 0 0,1-2 0 16,0 4-1-16,-8 0 2 0,17 0 2 16,-9 3-3-16,2-2 1 0,-2 3 0 0,0 0 2 15,-2 0-3-15,3 2 3 0,0-3 0 16,-3 1 0-16,4 2-2 0,-1-2-1 0,-1 1 2 15,3 1 3-15,-2-2-4 16,3 0 0-16,-2 2-2 0,4-5 5 0,-4 3-6 16,5 0-1-16,-5 0-10 0,3-2-28 15,-2-2-32-15,-1 1-39 0,0-2-40 0,-10 1-38 16,20-2-36-16,-12-4-636 0,-2 0 293 16,-1-1 194-16</inkml:trace>
  <inkml:trace contextRef="#ctx0" brushRef="#br0" timeOffset="48617.9552">31005 11322 5 0,'-26'-10'147'0,"7"-1"0"0,4 4-1 16,4 2-8-16,1-2-14 0,2 4-6 15,-1-1-34-15,4 1-44 0,-1-1-72 0,2-2-280 16,2 1 106-16,-4-1 70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4:18.713"/>
    </inkml:context>
    <inkml:brush xml:id="br0">
      <inkml:brushProperty name="width" value="0.05292" units="cm"/>
      <inkml:brushProperty name="height" value="0.05292" units="cm"/>
      <inkml:brushProperty name="color" value="#FF0000"/>
    </inkml:brush>
  </inkml:definitions>
  <inkml:trace contextRef="#ctx0" brushRef="#br0">11834 4450 27 0,'15'-10'86'0,"12"-5"4"0,35-14-2 16,14-3 6-16,34-15-10 0,21-3-4 15,51-19-3-15,15 0-3 0,6 3-6 16,-2-2-4-16,-8 2 0 0,-5 8-3 0,-29 10 21 15,-2 7-4-15,-3-2-7 0,-1 6-7 16,-11 3-8-16,-13 4-4 0,-16 5-6 16,-28 7-7-16,-10 2-4 0,-16 3-3 0,-13 4 1 15,-8 0-5-15,-6 3-6 0,-3 2 2 16,-3-2-6-16,0 0-4 0,-5 1-16 16,-2 2-20-16,0-1-40 0,-3 3-51 0,4-2-381 15,-3 2 168-15,-2-1 111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4:47.198"/>
    </inkml:context>
    <inkml:brush xml:id="br0">
      <inkml:brushProperty name="width" value="0.05292" units="cm"/>
      <inkml:brushProperty name="height" value="0.05292" units="cm"/>
      <inkml:brushProperty name="color" value="#FF0000"/>
    </inkml:brush>
  </inkml:definitions>
  <inkml:trace contextRef="#ctx0" brushRef="#br0">14063 8399 6 0,'40'-19'19'0,"-2"2"-1"0,0 3-1 0,-5 3-2 15,4-1 2-15,-1 5-5 0,-6 3 0 16,-1 2-3-16,-5 4 0 0,0 4 3 0,-2 5 6 16,-3 4 4-16,-4 2-4 0,-5 7 4 15,-3-2 3-15,-1 6 2 0,-4 3 3 16,-4 1 1-16,0 5 1 0,-2 5 2 0,0 0 1 16,-1 5-2-16,-1 3-4 0,2-1 3 15,-2 1-4-15,3-6 2 0,1 1-4 16,2-1 1-16,2 0-2 0,3 5-3 0,3 0 2 15,3-4-3-15,1-1 0 0,3 0-4 16,2-2-3-16,4-4-1 0,4 0 4 16,3-4-6-16,1-4 2 0,5-1-3 15,1-4 0-15,1-2 4 0,0-2-7 0,-3-8 3 16,3 0-6-16,-2-1 6 0,-2-5 0 16,-3 1-4-16,-1-2 2 0,-3 0-1 15,-5-1 0-15,-2-1-4 0,0 2 4 16,-4-3-1-16,1 3 1 0,-4 0 1 0,-1 3 9 15,-3 3 11-15,-3 3 3 0,-4 4 5 16,-4 6-4-16,-5 0 7 0,1 7-1 0,-5 1-3 16,0-1 3-16,1 4 4 0,-4 7-6 15,2 7 1-15,4-2-1 0,1 1 2 16,-2 3-7-16,5-2-1 0,2 1-2 0,1 0-1 16,1-5 0-16,2 0-4 0,5 5 1 15,-1-1-5-15,4 0-2 0,1 0 4 16,2-2-5-16,1 2 0 0,3-5 2 0,0 1-3 15,2-2-1-15,0 0 2 0,2-2-4 16,-3 0 3-16,4-3-3 0,-4 4 1 16,0-3-1-16,-4-6 1 0,-1 4-1 15,-1-1 1-15,-4-2 5 0,1 4 2 0,-5-3 1 16,1-4 2-16,-8 6 3 0,-2-2 0 16,-3 1 2-16,-9 1-3 0,-5 1 1 0,-16 13-4 15,-6-5-2-15,-11-1 0 0,-4-2-1 16,-9-3-4-16,-3-4 2 0,2-5 1 15,1-3-4-15,4-4 3 0,11-10-3 16,8-3 0-16,5-4-4 0,2-3 3 0,0-3-5 16,6-2 0-16,2 0 0 0,0-4-7 15,3 1-22-15,3-3-24 0,3 0-22 16,2-2-31-16,2-3-44 0,4 0-29 16,4 0-445-16,-1-3 209 0,4-4 139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5:04.151"/>
    </inkml:context>
    <inkml:brush xml:id="br0">
      <inkml:brushProperty name="width" value="0.05292" units="cm"/>
      <inkml:brushProperty name="height" value="0.05292" units="cm"/>
      <inkml:brushProperty name="color" value="#FF0000"/>
    </inkml:brush>
  </inkml:definitions>
  <inkml:trace contextRef="#ctx0" brushRef="#br0">4066 4669 14 0,'-13'2'65'0,"0"4"4"0,1 1-10 15,-2 7 2-15,0 1-4 0,-1 6 1 16,2 4 0-16,-1 5-3 0,5 3-2 16,1 1-1-16,4 3 1 0,6 4 1 15,4-2 5-15,7 8 10 0,8-2-8 0,12 14-2 16,6-4 1-16,9 0-6 0,10-3 1 15,19 7 2-15,4 0-6 0,0-2-5 16,-1 0 1-16,-15-8-5 0,0 4-3 16,-2-2-1-16,-3 2-2 0,-8 2-6 0,-1 1 0 15,-7 3-4-15,-7 1 1 0,-9 3-6 16,-6 4 2-16,-12-6-2 0,-7-3-4 0,-8-1 0 16,-11 22-5-16,-10-1 1 0,-16 14-1 15,-11-3-1-15,-10-6-6 0,-5-9 2 16,-7-6 0-16,0-7 1 0,15-17 0 0,7-6 5 15,13-12 6-15,6-5 15 0,7-6-5 16,5-8-6-16,6-4 0 0,3-3-2 16,2-4-6-16,5-5-1 0,4-3-1 0,8-1 0 15,13-5-5-15,6-5 3 0,13-4-2 16,22-5-2-16,1 5 1 0,-4 8 0 16,-4 7-1-16,-3 11 3 0,6 8 0 15,21 18 6-15,-4 17 4 0,10 28 15 0,-7 20 8 16,-10 26 7-16,6 50 3 0,-13 24 0 15,-9 18 4-15,-9 13 0 0,-7 14 6 16,-4 22 8-16,-3 9 3 0,1 1-1 0,-5 0-2 16,-2-6-1-16,1-14-6 0,-4-11-1 0,1-15-2 15,-1-49-2-15,-2-6-3 16,8-5 0-16,1-8 6 0,3-10-15 0,6-6-4 16,3-11-1-16,1-10-8 0,7-5 0 15,3-11-4-15,4-10-15 0,1-6-13 0,-9-23-10 16,5-5-18-16,-3-6-18 0,3-6-21 15,-9-15-20-15,-2-8-31 0,-6-10-24 16,-1-5-34-16,1-8-21 0,4-9-25 0,1-13-621 16,9-18 286-16,-3-9 189 0</inkml:trace>
  <inkml:trace contextRef="#ctx0" brushRef="#br0" timeOffset="6417.2515">17325 2219 30 0,'-7'-7'146'0,"3"1"-8"0,-3 2-9 0,1 0-11 15,2 0-5-15,-1 1-8 0,1-1-10 16,4 4-8-16,-10-2-9 0,10 2-11 16,-15 7-7-16,4 7-7 0,-5 12 1 15,-6 15-6-15,-3 25 6 0,-1 14 1 0,1 30-6 16,2 9-3-16,8 4-7 0,5 2 2 15,7-19-6-15,14 18-3 0,6-8-1 16,13-4-2-16,10-11 1 0,4-11-7 0,3-23 2 16,4-11-2-16,5-8-5 0,6-12 0 15,2-6 0-15,-8-17-1 0,-2-7 0 0,-3-6 2 16,4-10 2-16,17-11 0 0,-5-7 4 16,-1-5 2-16,-9-11-1 0,-4-5 4 15,-5-8-2-15,-5-9-4 0,-11-8-1 16,-7-4-1-16,-8-4-4 0,-9-4 2 15,-6 1-6-15,-12-1 1 0,-10-2 2 0,-11-9-3 16,-9 4 0-16,2 22 4 0,-19-5 3 16,3 18 0-16,-5 6 4 0,-6 8-5 0,-1 6 2 15,-6 7 2-15,-2 12-4 0,8 10-3 16,5 7-3-16,2 11-1 0,-19 15-3 16,8 10 3-16,7 11 0 0,10 10-7 0,6 8 3 15,13 4-1-15,8 1-1 0,14-8 4 16,12-7-4-16,6 0-3 0,20 12 2 15,9-8 1-15,10-7-5 0,8-8 1 16,8-10-6-16,-4-13-2 0,-4-7-3 0,5-6-2 16,1-11-1-16,19-9-4 0,-3-9 1 15,-6-8-1-15,-3-7 0 0,-3-12-1 16,5-19-2-16,-7-7-2 0,-8-7-1 0,-17 10 4 16,2 1 1-16,-8 1-1 0,-9 7 10 15,-4 12 8-15,-4 14 13 0,-5 8 5 16,1 5-3-16,-1 2-2 0,-2 5-4 0,-1 4-4 15,-3 2-4-15,0 8 2 16,-2 4 1-16,0 0 1 0,2 38 0 0,-2-3 3 16,2 10-3-16,1 15 1 0,5 22 0 0,2 3 0 15,6 0 2-15,0 2 1 0,7-5-4 16,1-2 2-16,1-6-2 0,0-7-5 16,1-8-1-16,-3-14-7 0,-3-9-7 0,-2-7-4 15,-1-4-3-15,-2-6 1 0,0-4 1 16,-3-6-1-16,1 0-6 0,-4-9-3 15,-1-5-3-15,0-2-1 0,-4-4 1 16,4 1 3-16,-4-3 5 0,0-3 2 0,-2 3 0 16,2-2 2-16,2-2 3 0,3-3-3 15,3 1 6-15,6-2 0 0,2-2-1 16,8 1 3-16,4-5 0 0,4 0 4 0,2 1-2 16,4-1 0-16,12-9 2 0,-13 4 2 15,-3 2-2-15,-2 2 0 0,-4-2 7 16,-2 1-1-16,-5 6 2 0,-5 1 9 0,-6 3 3 15,-1 1 5-15,-5 5-3 0,-4 3-2 16,-6 1 1-16,-2 4-3 0,-4 4-1 16,-3 1 3-16,-1 6-2 0,-1 0 2 0,0 3-4 15,5 2 0-15,2 1-3 0,2 3 2 16,4 1 0-16,4 1 1 0,4 3-4 16,2 1 1-16,5 0 2 0,4 3-2 15,2-2-2-15,1 3 1 0,0-1 0 0,0 1-6 16,-1-3 6-16,-2 0-2 0,-4-3 2 15,-1 1-2-15,-2-3-2 0,-6 2 4 16,-4-2-1-16,-6-1 3 0,-2 7-3 0,-8-4-1 16,-2-3-1-16,-6 0-8 0,-1-5-10 15,0 0-16-15,0-3-26 0,1-4-28 16,3-2-32-16,3-6-39 0,0-2-445 0,6-2 205 16,0-3 135-16</inkml:trace>
  <inkml:trace contextRef="#ctx0" brushRef="#br0" timeOffset="7069.8256">19175 2828 69 0,'-5'-5'220'15,"3"1"-28"-15,2 4-18 0,-4-4-17 16,4 4-10-16,0 0-3 0,6 27 3 16,3-6-6-16,1 11-1 0,5 8-4 0,2 7-9 15,4 17-10-15,5-2-6 0,-4 3-8 16,0 0-8-16,-1-2-3 0,-2 5-6 0,-2-5-9 15,-2-7-4-15,-4-6-8 0,-5-4-4 16,0-7-3-16,-4-1-1 0,0-4 0 16,-4-3 0-16,-2 0 0 0,-2-4-8 15,-4-7-1-15,-4 1-5 0,-2-6-5 0,-6-3-6 16,-3-5-12-16,-5-7-15 0,-6-6-20 16,-1-3-21-16,-8-12-24 0,-11-14-22 15,6-11-24-15,3-7-19 0,7-4-33 0,4-9-10 16,7-8-5-16,1-1 1 0,2-1 12 15,8 0 12-15,1 3 10 0,1 4 17 16,4 13 15-16,2 6 19 0,-1 4 26 0,2 7 28 16,-1 1 10-16,4 3 19 0,-3 1 3 15,1 1 8-15,1 7 12 0,3-1-6 16,0 4-2-16,1 3-3 0,-1 4-6 0,4-1-17 16,2 0-13-16,3 2-21 0,3-1-17 15,7 1-26-15,4 6-258 0,1 3 119 16,6 2 79-16</inkml:trace>
  <inkml:trace contextRef="#ctx0" brushRef="#br0" timeOffset="7336.2756">19462 2812 110 0,'20'-21'108'0,"-4"0"-14"0,-1 3-9 16,-2 1-11-16,-5 2 0 0,1 2 0 15,-3 0 8-15,0 2 6 0,-2 2-2 16,-4 4-10-16,3-1-13 0,-3 6-3 16,0 0-7-16,0 0-1 0,-22 11-1 0,14 1-14 15,0 3 3-15,2 3-9 0,-1 2-1 16,2-1-4-16,3 2 2 0,2 2-3 0,4 0-7 16,3 0-1-16,2-1-14 0,3 2-21 15,5-5-17-15,3-3-23 0,0-1-30 16,4-5-31-16,3-1-278 0,-1-6 135 15,0-3 89-15</inkml:trace>
  <inkml:trace contextRef="#ctx0" brushRef="#br0" timeOffset="7681.7706">19964 2792 75 0,'-11'0'163'0,"1"2"-20"0,1 2-11 0,1 2-13 15,0 2-16-15,1 3-2 0,0 0-16 0,5 1-2 16,2 1-8-16,2 1-10 0,5 2-4 15,4 2-5-15,-1-5-3 0,5 5-4 16,2-8-4-16,2 0-6 0,3-2-1 16,0-5-14-16,2-6 9 0,1-5-3 15,3-5-1-15,1-9-5 0,1-5 0 0,-4-6-3 16,-4-5-3-16,6-23-1 0,-7-7 0 16,-6-1-7-16,-4-7-1 0,-7-2-1 0,-6 12-2 15,0 8-1-15,-5 4 11 0,-1 5 9 16,-1 9 11-16,1 4 2 0,-1 5-3 15,3 6-7-15,0 6-4 0,0 7-2 0,1 6-5 16,-2 9 2-16,7-3-2 0,-10 22 0 16,8 0-5-16,2 6-2 0,0 5 1 15,6 9-6-15,2 7-13 0,6 2-16 16,5 20-27-16,0-4-23 0,4-5-27 0,-3-10-19 16,-6-12-19-16,0-6-397 0,-1-4 182 15,-2-5 121-15</inkml:trace>
  <inkml:trace contextRef="#ctx0" brushRef="#br0" timeOffset="7799.2479">20343 2642 77 0,'0'-17'100'0,"4"-2"-7"15,2 2-13-15,5-2-10 0,2 0-4 16,5-3-15-16,6-3-25 0,2 3-41 16,3-7-172-16,1 3 64 0,-3 5 42 0</inkml:trace>
  <inkml:trace contextRef="#ctx0" brushRef="#br0" timeOffset="8148.1517">21369 2082 133 0,'-27'12'172'0,"17"1"-6"0,-2 7-15 15,2 10-12-15,2 5-14 0,1 4 14 16,5 4-14-16,4 2-9 0,5 3-6 15,5 0-9-15,6-2-9 0,2-5-6 0,4-2-6 16,1-4-4-16,7-7-1 0,-2-9-4 16,1-6-2-16,5-7 1 0,-2-8-7 15,2-4-4-15,1-5-5 0,-4-6 3 16,1-10-2-16,-6-6-3 0,-6-6-5 0,-6-5-3 16,-6-6-9-16,-10 4 1 0,-4-7-4 15,-11-15 2-15,-10 5 1 0,-7 6-3 16,-7 5 2-16,-7 8 0 0,8 12 4 0,-1 7-8 15,2 6-2-15,1 6-3 0,0 7-6 16,2 4 0-16,0 4-16 0,-1 8-27 0,0 3-34 16,8 4-41-16,6 6-41 0,3 4-47 15,10-3-35-15,6 3-537 0,10-2 258 16,4 4 170-16</inkml:trace>
  <inkml:trace contextRef="#ctx0" brushRef="#br0" timeOffset="8701.5471">21948 2175 44 0,'18'-11'166'0,"-1"1"-6"16,-2 5-14-16,-2 1-12 0,3 0-9 15,0 4-13-15,0 3-10 0,4-1-7 16,3 9-7-16,-2-1-8 0,0 4-10 0,1 5-9 16,-2 2-3-16,-3 2-5 0,-2-3-8 15,0-1-2-15,-5 2-2 0,-4-6-2 16,2-2-6-16,-6-1 0 0,2-4 5 0,-2 3 10 15,-2-7 4-15,2 0-2 0,-2-4-3 16,0 0-7-16,0 0-3 0,8-14-5 16,-2 2-3-16,3-4-6 0,2 1-4 15,-1-3-1-15,3 4-1 0,-3 1-3 0,2-1-2 16,-4 3-2-16,2 1-4 0,1 3 1 16,-3 1-5-16,1 2 4 0,1 4 1 0,-1 0 2 15,3 2-6-15,2 4 2 0,-2 1 5 16,2 1-2-16,0-2 3 0,0 1-1 15,3 3 3-15,-2-4-3 0,4 1-4 16,-3-1 6-16,4-2-2 0,-1-1 1 0,0-3-2 16,0 0 1-16,5-1-1 0,-4-5-4 15,6-2 6-15,-5-2 0 0,1-1-2 16,-2 0 0-16,2-3 1 0,-5-1 2 0,-1 4 7 16,0 0 2-16,-6-1 3 0,2-1-2 15,-3 1-1-15,-2 2 4 0,1-1-2 16,-4 2-2-16,0 1-4 0,0 0 1 0,1 1-5 15,-1 1-4-15,-2 2-6 0,0 1 5 16,-2 3-3-16,0 0 1 0,0 0-2 16,0 0 1-16,-2 17-3 0,2-8 0 0,2-2 1 15,2 5 1-15,3 0 1 0,2 0 0 16,3-2 0-16,4 4 1 0,6-4-1 16,-1-3-10-16,5-3-24 0,-3-2-32 0,0-4-40 15,7-2-49-15,-5-7-54 16,-1-1-547-16,-4-9 256 0,-6-1 168 0</inkml:trace>
  <inkml:trace contextRef="#ctx0" brushRef="#br0" timeOffset="8822.4618">22653 1458 140 0,'-28'-14'191'0,"8"4"-9"0,6 3-8 16,1-1-14-16,3 2-18 0,0 2-35 0,4 1-57 15,2-1-73-15,-2 0-359 0,6 4 130 16,-4-6 85-16</inkml:trace>
  <inkml:trace contextRef="#ctx0" brushRef="#br0" timeOffset="9806.3731">18381 1971 8 0,'-2'-11'285'0,"0"2"-6"16,-5-7-21-16,-2-5-16 0,-3-5-20 15,-1-9-15-15,-4-5-15 0,0-2-13 0,3-5-11 16,-8-16-16-16,4 8-14 0,-4-10-15 16,5 12-4-16,3 7-17 0,0 0-8 15,0 2-13-15,1 3-6 0,2 4-7 16,1 3-7-16,-1 2-7 0,3 5-8 0,2 4-11 16,-1 0-11-16,1 4-20 0,-1 4-21 15,1 0-30-15,2 0-30 0,-2 5-31 0,4 0-27 16,-2 3-17-16,2 1-15 0,2 0-4 15,0 6-2-15,2-5-4 0,0 1-1 16,-2 4 5-16,4-4 11 0,-4 4 18 16,6-6 20-16,-6 6 23 0,4-2 27 0,-4 2 18 15,0-5 17-15,0 5 17 0,0 0 10 16,-8-8 19-16,6 4 20 0,2 4 12 16,-11-6 17-16,6 3 9 0,-1 1 6 15,6 2 1-15,-8-4 0 0,8 4-5 0,-13 0-3 16,13 0-5-16,-15 6-10 0,5 1 0 15,-1 3-6-15,1 1 0 0,0 6-1 0,-2 2-2 16,4 1-4-16,-2 0-3 0,1-1-2 16,3-1-4-16,-1 0-2 0,1-6-1 15,-1 1-3-15,3-1 0 0,2-3 1 16,-2 1 0-16,2-2 5 0,0-3 10 0,0-1-2 16,2-4-4-16,0 0-6 0,0 0 2 15,-2-19-2-15,4 6-3 0,0-3-3 16,0-1 0-16,2 3-4 0,0-3-1 0,0 3-2 15,1-2 0-15,-3 2-3 0,2 6 0 16,0-3-3-16,1 4-2 0,1 1 4 16,3 5-1-16,-1 1 2 0,4 1 1 0,6 5 2 15,3 1 2-15,0 5-4 0,4-2 4 16,7 4-2-16,0-3-15 0,-1 0-27 16,3-1-54-16,0-1-74 0,-6 0-592 0,-5-8 255 15,-3-1 169-15</inkml:trace>
  <inkml:trace contextRef="#ctx0" brushRef="#br0" timeOffset="10330.8434">15917 1069 15 0,'-2'-11'253'0,"0"6"-24"16,0-3-24-16,0 5-24 0,-1-1-23 15,3 4-15-15,0 0 9 0,0 0-7 16,3 32-4-16,1-7-1 0,2 12-8 15,2 12-6-15,8 21-7 0,-2 11-13 0,3-1-9 16,4-6-9-16,-2 0-10 0,-4-17-7 16,0-11-10-16,-3-7-4 0,1-3-3 15,-4-7-7-15,-1-4 1 0,1-4 1 0,-5-6 0 16,0-5-5-16,-2-6-3 0,-2-4-6 16,0 0-7-16,-6-33-5 0,-3 3-2 15,-5-11-2-15,-6-26-8 0,0-4-5 0,-2-2-2 16,1-5 5-16,4 0-9 0,-2 2 3 15,5-2-3-15,0 2 3 0,6 12-5 16,4 10 0-16,4 0-2 0,0 4 2 0,6 0-1 16,0 8 0-16,2 3-2 0,6-3 2 15,0 9 1-15,1 2-6 0,5 1 1 16,2 6-1-16,2 4 0 0,4 2-2 16,1 7-10-16,-1 3-22 0,2 6-26 0,-3 6-36 15,3 10-34-15,-4 7-28 0,2 9-32 16,-6 6-614-16,-5 9 276 0,-11 2 182 0</inkml:trace>
  <inkml:trace contextRef="#ctx0" brushRef="#br0" timeOffset="10473.8363">16137 1434 96 0,'-6'12'172'0,"2"-5"11"16,0-3 5-16,1 0-5 0,3-4-21 16,0 0-17-16,0 0-13 0,19-25-15 15,-4 12-12-15,4-2-12 0,6-3-22 0,3-1-38 16,2-1-39-16,-1 2-50 0,1 1-54 15,0 0-403-15,-3 4 174 0,-6-2 115 16</inkml:trace>
  <inkml:trace contextRef="#ctx0" brushRef="#br0" timeOffset="11887.7905">16539 1164 52 0,'0'0'184'0,"2"-4"-3"15,-2 4-12-15,0 0-18 0,4-6-13 16,-4 6-16-16,11-2-13 0,-2 1-11 15,-9 1-11-15,25 3-10 0,-10 3-4 0,2 0-6 16,3 1-4-16,2 5-6 0,-1 1-5 16,0 0-7-16,-4 3-1 0,1-3-4 15,-2 2-1-15,-6-3 9 0,4 1 11 0,-6-2 17 16,-2-3 19-16,-2 0 8 0,-1-1 7 16,-1-2 4-16,-2-5-9 0,0 0-7 15,0 0-5-15,0 0-12 16,-17-24-8-16,15 11-5 0,0-5-15 0,0-2-15 0,6-3-28 15,-2-4-19-15,4 0-31 0,5-5-21 16,3-1-21-16,6 2-27 0,-2 4-22 0,12-2-21 16,0 2-8-16,-3 6-4 0,3 5 3 15,-2 0 13-15,-5 5 13 0,1 1 9 16,-6 1 16-16,-1 3 15 0,-2 1 18 0,-2 3 28 16,-5-1 21-16,-2 3 20 0,-6 0 15 15,0 0 23-15,-2 10 3 0,2-10 8 16,-12 14 1-16,-1-7-4 0,2 5-4 0,0-2-2 15,1 4-3-15,0 1-1 0,-1-1 0 16,2 1-3-16,3 0 0 0,2 0-3 16,0-1-2-16,2-3 3 0,2-2-2 0,0 1 0 15,4-2 2-15,0-1 0 0,2-2 2 16,2-3 1-16,2-2-4 0,0-1-5 16,0 0 3-16,1-5-2 0,0 1-1 0,-1-1-4 15,-1 3 1-15,-1-1-3 0,0 0 0 16,-1 1-4-16,2 1 2 0,-3-1-3 15,-6 3-3-15,8-3-2 0,-2 1-3 0,-6 2 1 16,14 5 4-16,-6 0-1 0,0-2-1 16,3 2 3-16,1 1-2 0,2-1 1 15,-2 1 0-15,0 0 3 0,0-5-4 0,0 3-8 16,-2-4-2-16,3 0-3 0,0-4-1 16,2-2 0-16,-1-1 1 0,0-5 0 15,-2-1 3-15,0-4 0 0,-1 0-1 16,0-3 5-16,-3 2 8 0,-1-1 11 0,-1-1 3 15,0 6 13-15,-2-1 12 0,3-1 5 16,-2 3 2-16,-1 2-2 0,0 1-4 0,-2 1-10 16,2 0-5-16,-2 4-4 0,2-3-4 15,0 4-1-15,-4 4-2 0,9-2 0 16,-9 2-4-16,15 10 1 0,-7-5-1 16,3 5-3-16,1 2 1 0,-1-2-2 0,0 2 1 15,1 1-1-15,-1-1 1 0,0-2-5 16,-1 1 2-16,-1-1-5 0,-1-1 6 0,1-3-2 15,-3 1 2-15,1-1 3 0,-1 0 3 16,0-2 10-16,-2 0 6 0,2-3 3 16,-2 1-5-16,-4-2-1 0,14-3-3 15,-8-1-3-15,0-2-2 0,0-2-4 0,1 1-3 16,1-1 0-16,-1-1-4 0,1-1 1 16,-1 5-10-16,-1-4 6 0,0 5-4 15,0-2-6-15,1 2 1 0,0-1-1 16,1 4 2-16,0 1 1 0,-8 0-1 0,20 6 2 15,-10-2-3-15,0-1 3 0,-1 2 0 16,1 0 0-16,-3-2-2 0,2 2 6 0,-1-2-1 16,0 0 1-16,-2 0 2 0,1-2 1 15,-7-1-6-15,13 0 7 0,-13 0-3 0,14-7-4 16,-7-1-3-16,3 0-9 16,-1-4-6-16,2 0-2 0,-1-1-6 0,-2 1 0 15,4-1-5-15,-4 4 5 0,2-3 0 16,1 4-1-16,-5 1 4 0,5-1-1 0,-1 4 2 15,3 3-1-15,-1-1 8 0,4-1-2 16,-4 6 0-16,3-3 6 0,2 2 3 16,4-1-1-16,-2-1 2 0,2 0 5 15,1-1 6-15,1-1 4 0,2-4-5 0,2 0 4 16,1-1-2-16,-2-5 3 0,3-1 0 16,-5-1 1-16,-1-2-1 0,0-3-1 15,-2-2-2-15,-6-1 2 0,0 3 1 0,-7-1 3 16,0 4-1-16,-1 1 4 0,-2-1 1 15,-1 3-2-15,-2 4 1 0,0-1-4 16,-4 0 0-16,0 6-2 0,2 4 0 0,-6-3 1 16,6 3-4-16,-12 11-1 0,8-1 1 15,0 1 1-15,4 3-2 0,0 1 0 16,0 0 1-16,4 1-3 0,0-1 1 0,5 0 4 16,0-3 1-16,1-1 4 0,3-2 1 15,4-2-3-15,0-2 4 0,3-5 0 16,2-2-3-16,3-3 0 0,-1-3-4 0,2-7-6 15,-4 1 3-15,0-1-6 0,-3-3 1 16,-3 2-3-16,0 0 0 0,-6 3-2 16,0 0 0-16,-1 1-2 0,-2 0 1 0,-1 5 0 15,0-2-7-15,0 2 4 0,-1-1 3 16,1 2-5-16,-2 0-1 0,2 3-4 16,1 1 3-16,2 2 0 0,-9 0 4 0,18 1 2 15,-4 3-2-15,-4-1-3 0,0 1 2 16,3 3 3-16,0-1 1 0,-5 1-2 15,1 0 3-15,-3 1-2 0,-2 1 4 0,-2 3 0 16,-2-1-13-16,-4 3-27 0,-2 1-43 16,0 0-54-16,-5-2-85 0,4 2-512 15,-7-2 250-15,-1 3 166 0</inkml:trace>
  <inkml:trace contextRef="#ctx0" brushRef="#br0" timeOffset="12262.3683">15976 2448 175 0,'-4'1'219'0,"4"-1"0"0,32-13-5 0,2-4-8 15,37-15-16-15,36-17-14 0,12-13-7 16,57-18-2-16,11-8-11 0,8-1-8 0,12-4-9 16,5 0-6-16,-3-1-14 0,5 1-5 15,0 1-3-15,4 5-6 0,-2 3-7 16,-11 8 1-16,-12 3-15 0,-45 16-1 16,-7 1-1-16,-2 4 2 0,-11 4-5 0,-11 4 0 15,-9 5-5-15,-30 8-1 0,-8 1-7 16,-17 10 1-16,-13 3-4 0,-6 4-7 0,-5 1-3 15,-5 3-5-15,-1-1-11 0,-4 4-39 16,-2-1-43-16,0-1-59 0,-2 2-70 16,-1 0-64-16,0 3-66 0,-4-3-757 15,2 3 361-15,1 0 238 0</inkml:trace>
  <inkml:trace contextRef="#ctx0" brushRef="#br0" timeOffset="12340.0451">20209 790 590 0,'13'6'148'0,"-4"-2"6"0,-5-1-15 15,-2 2-14-15,-2-5-13 0,-4 5-40 16,4-5-85-16,-13 4-439 15,0-6 154-15,-5-2 101 0</inkml:trace>
  <inkml:trace contextRef="#ctx0" brushRef="#br0" timeOffset="16411.8183">18916 8285 132 0,'21'-11'132'0,"13"-7"-15"16,10-3-5-16,25-10 3 0,6 1-3 0,8-2-2 15,25-4-5-15,2-1-7 0,5 6-4 16,-4 1-3-16,2 4-6 0,-22 5-4 16,-2 0-7-16,-5 3 2 0,-3 2-3 15,-5-4-2-15,-17 8-2 0,-10 1 0 0,-7 1-5 16,-3 1-4-16,-3 0 3 0,-7 2-5 15,-1 1-1-15,-6 0-5 0,0 1-3 16,-3 2-7-16,-2-1-2 0,-2 1-4 16,-3-1-6-16,2 2-9 0,-4 0-23 0,-4-2-21 15,0 3-50-15,-6 1-43 0,0 0-43 16,0 0-33-16,0 0-428 0,-36 7 210 0,9-1 140 16</inkml:trace>
  <inkml:trace contextRef="#ctx0" brushRef="#br0" timeOffset="16659.7914">19215 8353 12 0,'19'2'132'0,"4"-4"-13"16,10 0-1-16,10 0-13 0,10-4-6 0,6 1 3 15,0 1-9-15,1-4 1 0,22 0-1 16,-14-1-5-16,-9 1-4 0,1 1-5 15,-5-2-9-15,-3 0-3 0,-7 5-3 16,-5-2-6-16,-8 0-6 0,-3 2-4 0,-3-2-5 16,0 3-10-16,-5-1-20 0,-3 2-30 15,0-1-28-15,-4 2-42 0,-1-1-34 16,-2-2-354-16,1 2 161 0,-10 1 107 16</inkml:trace>
  <inkml:trace contextRef="#ctx0" brushRef="#br0" timeOffset="20953.8006">12803 10807 64 0,'28'-29'130'16,"6"-3"-4"-16,21-11-11 0,23-17 3 0,11-5-11 16,12-6-3-16,4-3-4 0,6 0-4 15,0 2-3-15,5-1-7 0,-2 3 0 16,0 2-6-16,-1 3-8 0,-10 5-3 15,-1 3-1-15,-11 4-5 0,-19 13 0 0,-6 2-6 16,-5 1 0-16,-17 7-2 0,-6 8-2 16,-8 1-2-16,-1 3-7 0,-3 1-6 15,-5 4-2-15,-4 1-6 0,-2 1-5 0,-1 1-10 16,0 3-18-16,-4-1-18 0,-2 4-18 16,-3 1-23-16,-5 3-21 0,0 0-19 15,-15 13-18-15,-7 0-10 0,-11 10-12 16,-23 13-334-16,-7 4 162 0,-7 6 106 0</inkml:trace>
  <inkml:trace contextRef="#ctx0" brushRef="#br0" timeOffset="21200.3768">13503 10525 136 0,'-40'37'31'15,"9"-9"5"-15,7-7 9 0,8-4 12 16,6-4 17-16,4-5 4 0,12-3 9 0,4-3 6 16,11-2-3-16,8-5 0 0,20-7-3 15,4-3-5-15,23-8 2 0,3-6-5 16,3 1 6-16,-2-3 1 0,3-1 2 0,-5 1 4 15,1-1 2-15,-5 0-4 0,2 2-3 16,-6 0 1-16,-5 4-3 0,-9 2-5 16,-12 6-3-16,-4 1-8 0,-6 2-8 0,0 0-4 15,-4-1-7-15,-1 5-4 0,-3-1-2 16,-6 3-4-16,-2 2-9 0,-4-2-26 16,1 5-29-16,-2-2-30 0,-2 0-29 15,-1 1-40-15,-4 3-55 0,-2-1-517 0,-4 3 237 16,0 0 155-16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17:48.593"/>
    </inkml:context>
    <inkml:brush xml:id="br0">
      <inkml:brushProperty name="width" value="0.05292" units="cm"/>
      <inkml:brushProperty name="height" value="0.05292" units="cm"/>
      <inkml:brushProperty name="color" value="#FF0000"/>
    </inkml:brush>
  </inkml:definitions>
  <inkml:trace contextRef="#ctx0" brushRef="#br0">2471 2467 124 0,'-6'-21'142'0,"4"6"-8"16,0-1-9-16,2 5-3 0,-2 1-9 15,4 3-17-15,-2-1-12 0,4 6-4 0,2 1-7 16,-6 1-2-16,26 9-3 0,-4 4 3 16,5 10-3-16,7 8 0 0,14 19 2 15,3 8 1-15,9 18 12 0,-3 8 9 16,-2 3 1-16,-5 5-1 0,-3 0-3 0,-5 0-4 15,-8-15-5-15,-2 3-3 0,-5-4-7 16,1 0-1-16,-2-1-3 0,-3-4 1 0,-2-9-4 16,-6-10-7-16,-1-15-1 15,-3-6-2-15,-2-6 5 0,-1-3 9 0,0-7 11 16,1-6-8-16,-1-8-17 0,1-5-2 16,2-11 3-16,-1-7-6 0,2-13-7 0,2-10 1 15,6-26-9-15,0-9-6 0,1-8-3 16,-5-3-4-16,8-19-4 0,-9 17-1 0,2 3 4 15,-5 2-8-15,1 6-1 0,0 6-1 16,-2 13-4-16,-3 12 2 0,0 3 2 16,-2 8-6-16,1 6 3 0,0 6-3 0,-1 0 1 15,-2 4-4-15,0 5-16 0,0 1-26 16,1 5-18-16,1 2-26 0,0 5-31 16,1 4-30-16,1 4-39 0,-1 4-25 15,-1 5-26-15,-4 5-597 0,-2-1 284 0,-2 4 187 16</inkml:trace>
  <inkml:trace contextRef="#ctx0" brushRef="#br0" timeOffset="234.5466">2952 2998 25 0,'0'0'149'16,"0"0"-9"-16,15-9-5 0,0 3-10 0,1-1-8 15,6 1-8-15,6-4-11 0,-1 2-5 16,5 0-11-16,4-3-12 0,0 1 0 16,1 3-7-16,0-1-9 0,1 2 1 0,-2 0-11 15,-4 4-4-15,-1-3-6 0,-1 4-20 16,-4 1-30-16,-3 1-42 0,0 2-33 16,-2 1-369-16,-1 1 156 0,-4 2 104 0</inkml:trace>
  <inkml:trace contextRef="#ctx0" brushRef="#br0" timeOffset="1128.9193">4190 2857 27 0,'38'-8'107'0,"-4"7"-13"15,-2 2-3-15,-3 2-10 0,-3 2-10 0,0 5-9 16,-1 1-5-16,-3 3-5 0,-2 7-2 15,0 1-5-15,-8 1-5 0,-3 1 2 16,-5 1-3-16,-4 5 7 0,-2-4 7 0,-5 0 8 16,-1-1 0-16,0-1 7 0,-3-2 2 15,2-3 5-15,-1-2 0 0,4-1-1 16,0-5 2-16,0-2-1 0,2-1-6 0,4-4-3 16,0-4-8-16,0 0-4 0,16-17-10 15,0 3-1-15,2-3-8 0,5-6-4 16,2 1-1-16,2-8-6 0,1 3 0 0,-1-2-3 15,-1 2 0-15,-4 2-5 0,0 3-3 16,-3 0 2-16,-4 4-3 0,-2 2-2 16,-3 2-2-16,-1 3 1 0,0 2-4 0,-3 3 2 15,-4 5 0-15,-2 1-2 0,0 0-1 16,4 10-1-16,-4 2 3 0,0 1-1 16,2 4-5-16,0 3 3 0,4-1 2 15,3 2 0-15,0-2 0 0,6 2-4 0,-1 0 3 16,8 0 1-16,0-2 0 0,2 0 0 15,3-1-3-15,-1-4 3 0,0-2 1 16,-4 0 0-16,2-2-1 0,1 0-2 0,-3-2-1 16,-6-2 3-16,2-1-4 0,-4 1 4 15,-1-1-2-15,-1 0 0 0,0-2-3 16,-4-1 1-16,2 2 1 0,-4-2-3 0,3 0-16 16,-2 0-28-16,-1-1-32 0,0 1-39 15,-6-2-46-15,15 2-487 0,-9-2 221 16,5 0 146-16</inkml:trace>
  <inkml:trace contextRef="#ctx0" brushRef="#br0" timeOffset="2016.5394">6303 2396 68 0,'0'0'117'16,"0"0"3"-16,-4 19-7 0,4-2 3 0,0 3 1 15,0 8-1-15,0 5 4 0,0 5-11 16,2 3-9-16,-4 1 2 0,2 4-7 0,0 0-8 16,0-1-8-16,0 1-3 0,-3 6-6 15,1-8 0-15,0 0-7 0,-2-3-3 16,2 1-5-16,0-4-5 0,-2-8-2 16,2 1-4-16,0-4-3 0,-2-2-1 0,1-4-2 15,0-4-4-15,1 0 2 0,0-2-8 16,0-3 0-16,0-3-2 0,2 1-4 15,-2-7-8-15,2-3-12 0,0 0-24 0,0 0-16 16,10-22-21-16,0 4-22 0,2-5-15 16,7-5 1-16,2-7-3 0,6-5 5 15,10-7 11-15,3-1 6 0,-8 10 8 0,-2 6 6 16,-1 6 8-16,-3 1 4 0,-4 4 7 16,0 5 5-16,-3 1 6 0,-4 3 1 15,-2 1 5-15,-3 4 16 0,0 1 20 0,-6 4 13 16,2 2 17-16,-6 0 3 0,0 0 8 15,-18 19 4-15,-1-6 8 0,-2 1 3 16,-8 3 6-16,-5-1 2 0,-5 3 0 0,1 1 2 16,4-4-6-16,3-2-2 0,3 2-2 15,4-5-7-15,6-2-5 0,1 0-8 16,2 0-2-16,4-2-9 0,5 5-1 0,6-1 1 16,2 5-7-16,7-1-3 0,5 4-2 15,6 2 0-15,-2 1-2 0,6 3-2 16,-1-2-2-16,1 2-2 0,1 0-2 0,2-2-1 15,3 3 0-15,-3-5 0 0,1-2-3 16,0 0 0-16,-1-2-1 0,3-3 0 16,-4-3 1-16,0-3-3 0,2-2-1 0,-3-4 1 15,1-4-1-15,2 1 0 0,-1-8-2 16,1 0 0-16,1-5-1 0,-4-3 0 16,1-4-2-16,-5-2 2 0,-1 1-4 15,-6-3 4-15,-4 4-4 0,3-2 2 0,-6 4-2 16,-1 4 2-16,0 0-1 0,-1 2 0 15,-3 1 1-15,0 5-4 0,2 1 2 16,-4 6 2-16,0 0-3 0,0 0 3 0,6 19 1 16,-4-7-2-16,0 3 3 0,0 1-1 15,3 1 1-15,0 3 0 0,-1-2-1 16,4 1 0-16,-2 2 0 0,4-2 0 0,2 1 0 16,0-6-3-16,1 2-14 0,-1-3-28 15,2-1-35-15,0-5-38 0,0 1-33 0,2-3-33 16,-2-4-503-16,1-5 233 0,0 0 154 15</inkml:trace>
  <inkml:trace contextRef="#ctx0" brushRef="#br0" timeOffset="2182.8102">7070 2726 22 0,'-12'-7'171'0,"6"-2"-5"0,0 3-14 16,4 3-16-16,0-2-13 0,2 5-13 15,-2-2-10-15,2 2-12 0,0 0-10 0,0 0-39 16,12 19-43-16,-4-8-57 0,2 4-320 16,2 4 129-16,-2 0 86 0</inkml:trace>
  <inkml:trace contextRef="#ctx0" brushRef="#br0" timeOffset="2878.3152">7387 3177 80 0,'4'2'138'0,"0"3"-15"0,0 0-10 0,0 1-18 15,3 1-5-15,-1 3-9 0,1 1-11 16,1 0-9-16,-4 5-3 0,-2-1-7 0,1-2-6 16,-3 1-1-16,-3-1-8 0,1 2 0 15,0-3-8-15,0 0 2 0,-2-4 0 16,4 0 21-16,0 1-4 0,0-7 2 15,0-2-3-15,6 2-5 0,-6-2-3 0,17-9-5 16,-2-1-4-16,4 1-7 0,0-2 0 16,4-3-3-16,-2 3-4 0,3 1-1 15,-1 0 0-15,0 3-5 0,-4 3 1 0,1 0-2 16,-4 4-1-16,2 4-1 0,-2 2 2 16,-1 2-10-16,2 2 6 0,0 4 2 15,-3-1 0-15,4 3-8 0,-2-1 7 0,4 1 1 16,-1-1 0-16,0-4 0 0,4 0 3 15,1-1-4-15,-1-2-2 0,6-5 3 16,-4-3-3-16,5-2 3 0,0-1-2 0,-1-3 5 16,5-5 2-16,-4-3-4 0,-1-2 1 15,-1-3-1-15,-2-5-2 0,-7 1-4 16,0-1-1-16,-6 3 0 0,-7 2 3 0,0 1 3 16,-4 1-2-16,-2 6 3 0,-2 3 0 15,-4 1 2-15,-2 5 3 0,-5 4-4 16,-2 3 5-16,0 3-3 0,-2 5-1 0,2 1 0 15,3 1 2-15,1 2-1 0,4 0-1 16,5 2 0-16,2 1-3 0,2-1 3 16,5 3-2-16,4 2-1 0,1 2 1 15,5 1-2-15,2-1 1 0,0 3-1 0,5 6-28 16,-2 4 9-16,4 1-4 0,-2 2 8 16,3 17-5-16,-1 0 4 0,-10-6 4 0,-3-5 0 15,-4 3 3-15,-3 2 1 0,-4 1 6 16,-2-8 0-16,-4 3 8 0,-2-7 16 15,-3-1 22-15,-8-2 26 0,-5-4 13 16,2-9 11-16,-6-5 9 0,-3-6-4 0,-1-8-3 16,-2-7-4-16,-3-7-8 0,-1-8-7 15,-3-10-9-15,7-7-10 0,-4-21-5 0,9-7-16 16,12 1-29-16,9 4-43 16,6-6-46-16,13-19-51 0,8 2-45 0,13 3-38 15,14-8-33-15,-1 18-512 0,1 5 257 16,11 2 169-16</inkml:trace>
  <inkml:trace contextRef="#ctx0" brushRef="#br0" timeOffset="3108.5111">9346 2812 14 0,'-20'-12'164'0,"-4"4"2"0,3 5-5 15,0 3-12-15,0 2-16 0,-1 7-12 16,0 3-12-16,-2 7-4 0,1 3-10 15,-3 11-8-15,10-3-6 0,-4 11-6 16,6 2-7-16,5-3-10 0,5 2-2 0,2 2-3 16,6 0-4-16,2 3-7 0,5 3-3 15,5-4-4-15,2-2-5 0,3-3-3 0,0-5-34 16,2-2-46-16,-1-4-54 0,-2-8-59 16,2-7-373-16,-3-4 183 0,2-3 121 15</inkml:trace>
  <inkml:trace contextRef="#ctx0" brushRef="#br0" timeOffset="3471.5734">9522 3280 156 0,'0'-11'171'15,"0"-1"-4"-15,2 3-10 0,2 1-21 0,1 0-10 16,4 3-11-16,1 1-14 0,3 6-8 16,4 2-10-16,0 4-6 0,-3 1-11 0,0 4-4 15,-2 6-5-15,-6-1-3 0,-2 5-5 16,-6-1-4-16,0 1-2 0,-4 2-2 15,-4-2-3-15,-2-3 7 0,2-2 11 16,2-3 11-16,-3-2 0 0,2 1 10 0,1-5-6 16,4-1-5-16,-1-4-6 0,5-4-5 15,0 0-6-15,0 0-7 0,0 0-1 16,11-20-5-16,-2 11-5 0,-1-2-3 0,3 1-4 16,-3-1-1-16,0 1-2 0,-2 2-1 15,2 3-9-15,-4-1 4 0,0 0-2 16,0 2-3-16,0 3-1 0,-4 1-3 0,0 0-1 15,9 7 3-15,-7 1-2 0,2 2 0 16,2 1 0-16,1 2 0 0,3 0 1 0,3 2-2 16,-1 3 0-16,4-5-15 0,0 2-30 15,4-2-30-15,-1 2-33 0,-1-7-44 16,2-2-50-16,-2-1-574 0,2-5 262 16,-1-6 173-16</inkml:trace>
  <inkml:trace contextRef="#ctx0" brushRef="#br0" timeOffset="4244.5432">10029 2592 52 0,'14'6'124'0,"7"6"-4"16,5 6-16-16,8 9-2 0,12 17-7 15,-1 3-10-15,-1 7-7 0,-2 3-6 16,-5 5 1-16,-8-2-2 0,-1 3-2 0,-12-11-2 15,-3-7 4-15,-6 3-4 0,-3-8 4 16,-4-2-3-16,-2-2 1 0,-4 1 1 0,-2-5 2 16,0 0-3-16,0-5 2 0,2-3 0 15,-3-3-1-15,3 0-4 0,-1-3 2 16,1-4-1-16,-1 1 0 0,3 0 3 16,0-6 1-16,0 2 0 0,2-3 4 0,-2 2 7 15,2-3-1-15,-2 0 8 0,2 0 7 16,-4-2-1-16,4 1 7 0,0-2 9 0,0 2-2 15,0-3 4-15,2-3-2 0,-2 8-4 16,0-4-6-16,2-4 0 0,-2 5-3 16,2-5 2-16,-4 4-5 0,4-4-4 15,-2 4-6-15,2-4-1 0,0 0-6 0,0 0-3 16,0 0-4-16,0 0-2 0,0 8-6 16,0-8-6-16,0 0-5 0,0 0-2 0,0 0-6 15,0 0-2-15,0 0-4 0,0 0-2 16,0 0-3-16,0 0-3 0,0 0-2 15,0 0-2-15,0 0-2 0,0 0-4 0,0 0 3 16,0 0-2-16,0 0 0 0,20-6-4 16,-20 6-1-16,0 0 1 0,6-4-2 15,-6 4-2-15,4-4 1 0,-4 4 0 16,0 0 0-16,6-4 2 0,-6 4-2 0,4-3-1 16,-4 3-2-16,2-6-1 0,-2 6 1 15,2-8-3-15,-2 2-1 0,0 6-3 0,-2-7 0 16,2 7-2-16,-2-8 0 0,2 4 1 15,0 4-4-15,-2-4 1 0,2 4 0 16,-2-7-4-16,2 7 4 0,0 0-2 0,-2-7-3 16,2 7 3-16,0 0 0 0,0 0-2 15,2-6 2-15,-2 6 0 0,0 0-3 16,0 0-1-16,0 0 3 0,0 0-6 16,0 0 5-16,0 0 0 0,2-5-3 0,-2 5-3 15,0 0 0-15,0 0-4 0,0 0 1 16,0 0-3-16,0 0-2 0,2-5 2 0,-2 5-4 15,0 0-5-15,0 0-4 0,0 0 0 16,0 0-5-16,0 0-6 0,2-6-4 16,-2 6-13-16,0 0-6 0,0 0-7 15,0-6-16-15,0 6-11 0,0 0-19 0,0 0-19 16,0 0-29-16,0 0-30 0,0 0-27 16,0 0-22-16,0 0-34 0,2 12-27 0,-2-12-719 15,2 12 348-15,0-5 230 0</inkml:trace>
  <inkml:trace contextRef="#ctx0" brushRef="#br0" timeOffset="4768.3176">11881 2810 101 0,'0'0'131'0,"-10"21"9"0,2 1-1 0,-2 7-9 16,-5 5-9-16,-4 10 0 0,-6 15-7 16,-3 0-12-16,0 2-4 0,1-4-7 15,3-9-15-15,4-8-5 0,-2 2-10 0,1-5 0 16,4-8-7-16,4 0-8 0,3-6-1 15,0-4-2-15,3-4-1 0,2-5 1 16,3-6-4-16,2-4-4 0,0 0-1 0,14-18-7 16,-2-4-6-16,5-7 1 0,4-12-4 15,8-18 1-15,3 1-4 0,0 0-5 16,3 3 4-16,-2 2 7 0,-5 11 7 0,-5 8 3 16,-4 5 1-16,-3 6-1 0,2 4-4 15,-3 2 0-15,-1 3-7 0,-1 6 2 16,2 2-1-16,-1 6 1 0,2 7 2 0,2 6 2 15,4 8-1-15,-3 8 4 0,2 7-2 16,0 4 0-16,-2 3 1 0,0 5-1 16,0-3-4-16,-3 0 1 0,0 1-3 0,-1 0-1 15,-2-1-2-15,-3 0 0 0,1-8-2 16,-3-1-1-16,-2-4-2 0,-1-2 1 16,-1-4-3-16,-2-1-1 0,3-6 0 0,-3 0-4 15,0-4-22-15,-2-3-38 0,2-1-57 16,2-1-72-16,-2-5-645 0,0-3 281 15,-2-2 186-15</inkml:trace>
  <inkml:trace contextRef="#ctx0" brushRef="#br0" timeOffset="5993.0081">13339 2499 116 0,'-42'30'135'16,"-5"12"3"-16,-9 10-2 0,4 7-1 0,-11 22-1 16,-1 4-8-16,7 2-1 0,2 1-14 15,8 2-10-15,13-18-9 0,9-2-9 16,6-2-9-16,9-12-7 0,5-6-4 0,5-8-8 15,7-4-6-15,3-2 1 0,0-4-7 16,10-3-1-16,1-6-2 0,7-4 4 16,0-8-7-16,2-3-5 0,5-8-1 15,3-2-8-15,2-8 2 0,0 1-2 0,0-8 1 16,2-3-3-16,-6 0 1 0,-4 1 2 0,-4 0 3 16,-5 2 2-16,-1 1 1 15,-6 5-1-15,-1 2-4 0,-2-1 0 0,-1 2-4 16,-3 2-5-16,-1 5 0 0,2 1-1 15,0 3-1-15,0 3 0 0,0 4-1 0,1-1-2 16,0 4-1-16,1 5 0 0,1-2-1 16,2 2-4-16,-2 1 3 0,1-2-4 15,4 2-13-15,-6-2-33 0,3-2-35 0,-1-1-31 16,2-4-20-16,-4-1-17 0,2-3-6 16,0-6-2-16,-2-3-2 0,3-2 3 15,-2-5-335-15,0-3 165 0</inkml:trace>
  <inkml:trace contextRef="#ctx0" brushRef="#br0" timeOffset="6665.3865">13715 3596 945 0,'20'-29'-73'0,"-6"4"18"0,-1 3 16 15,-1 3 18-15,0 4 14 0,-4 0 9 16,2 3 7-16,-2 3-2 0,2-1 0 0,-4 4 3 16,4 3 0-16,1 3 1 0,-1 1 3 15,3 4-1-15,0 2 4 0,-1 4 5 16,4 5-4-16,-2 1 3 0,-1 2-4 0,0 1-3 16,-3 4 5-16,1-2-7 0,-5 1 6 15,0-2 12-15,-4-4 21 0,2 1 23 16,-4-5 18-16,0-1 18 0,0-3 4 15,-2-3-1-15,0-3-9 0,2-3-5 0,0 0-6 16,0 0-9-16,-12-13-6 0,10 2-8 16,2-1-9-16,2-3-6 0,2-2-5 15,4-4-5-15,4 0-6 0,-2 0-8 0,2 2-6 16,3 0-11-16,0 3-6 0,2 4-5 16,-3 0-8-16,0 4-2 0,0 3-2 0,3 3-1 15,-2-1 2-15,-2 6-2 0,6-1-1 16,0 1 0-16,-1 3 3 0,4-2-3 15,-1-1 1-15,3 3 2 0,0-3 1 0,0 0-4 16,0-3 6-16,-1 1-2 0,-2-1 1 16,0-1 1-16,-2-2 1 0,-2-3 0 15,-2 0-2-15,-1-4 4 0,-4 1-2 0,-2 1-2 16,-4-3 3-16,-2 3-1 0,-4-1 0 16,0-1 0-16,-4 2 2 0,-1 1 2 15,-4-1-3-15,1 2 1 0,-1 5-1 16,-1 1 0-16,-1 1 2 0,-2 5 1 0,3 0 0 15,0 3 3-15,4 5-1 0,2-3 0 16,4 4 4-16,2 0-3 0,6 3 1 0,0-3-2 16,10 2 0-16,0 0 0 0,4-1 0 15,3-3 2-15,9 0-1 0,-1-1-3 16,5-5 0-16,2 1-5 0,2-2-5 16,-6-4-7-16,3-4-2 0,3 1-4 0,-1-4-4 15,-3-1 2-15,-1-1-2 0,-5-2 3 16,-6-2 8-16,0 3 1 0,-3-3-1 0,-6 0 5 15,-4 2 6-15,-3-2-1 0,-6 4 8 16,0 0 3-16,-4-1 7 0,-4 2 3 16,-3 2 8-16,-1 1-3 0,-3 1 4 15,-2 2-3-15,-1 4 1 0,0-3 0 16,2 5-1-16,1 0 2 0,0 2-4 0,3 1 0 16,1 0-1-16,5 2-1 0,0-1-2 0,4 1-5 15,2 0 3-15,4 3-3 0,3-3 1 16,3 0-13-16,6 0-35 0,4-1-52 15,4 0-42-15,1-3-37 0,5-1-490 16,0-1 224-16,4 1 147 0</inkml:trace>
  <inkml:trace contextRef="#ctx0" brushRef="#br0" timeOffset="7417.6118">15584 3585 30 0,'-2'-6'152'15,"0"0"-3"-15,-2 0-6 0,-2 2-12 16,-3 0-9-16,-1-1-9 0,-1 3-12 0,-2 2-13 15,-1 2-2-15,-2 3-14 0,2-1-6 16,1 3-6-16,1 2-5 0,-2 1-7 16,6 1-3-16,0-1-6 0,4-1-4 15,2 1-1-15,0-2-7 0,4-1 0 0,0-1-1 16,4-4 1-16,-6-2-2 0,19-6-3 16,-4-3 1-16,2-7 0 0,6-5-1 15,-2-6-2-15,5-11 2 0,10-15-3 0,-5-10 0 16,1-4-1-16,-4-5-2 0,-5-2 0 15,-1-3 1-15,-8 3 2 0,-4 13 8 16,-3 12 15-16,-3 6 6 0,-4 6 2 16,2 9-1-16,0-2-7 0,-2 10-4 0,0 3-2 15,-4 10-4-15,-3 4-3 0,7 3-5 16,-18 21 1-16,2 5 0 0,4 9-4 0,-3 9-2 16,3 5-3-16,3 3 3 0,1 1-3 15,5 1-2-15,-1-2 1 0,4-7-1 16,2-2-1-16,0-1-3 0,3-4 1 0,1-4-5 15,1-6-2-15,-1-2 0 0,2-3-4 16,1-4-4-16,1-2 0 0,-2-5 2 16,4-5-5-16,0 1-8 0,1-4-2 0,-2-3-2 15,1-1-1-15,1 0 1 0,-3 0 2 16,1 0 0-16,-2 2 1 0,-1-2 0 16,-8 0 0-16,14 3-2 0,-9-2 2 15,2 2-1-15,-1 4 5 0,2-2 0 0,1 4 0 16,1 2 1-16,3 0 3 0,-2 3-2 15,5-3 5-15,2 1-4 0,-2-2 3 0,3 0 0 16,3-2-1-16,0-1 8 0,-2-3-4 16,3-2 2-16,-2-4-3 0,0 0 4 15,-1-4-3-15,-2 2 1 0,0-3 3 16,-4 0 3-16,1 0 8 0,-4 1 13 0,-3 0 2 16,1 0-1-16,-3 2-3 0,0 2 2 15,-6 2-5-15,8-1-4 0,-8 1 4 0,5 10-3 16,-2 1 6-16,-3 7 3 0,2 3 9 15,2 8 3-15,2 5-3 0,-2 6 1 16,4 5 4-16,1 5 0 0,-1 3-4 16,1 2-3-16,0 1 1 0,-1-1-2 0,-2-2-2 15,-4-9 1-15,-2-2 5 0,-2-2 6 16,-4-6 8-16,-7 1 1 0,-4-6-6 0,-8-7-4 16,-5-2-2-16,-4-8-6 0,-6-5-1 15,2-7-4-15,-4-8-8 0,-2-8-15 16,3-4-42-16,5-9-47 0,6-5-49 15,9-10-47-15,8-5-37 0,11-8-34 0,13-20-586 16,18-1 284-16,16-17 188 0</inkml:trace>
  <inkml:trace contextRef="#ctx0" brushRef="#br0" timeOffset="7638.6766">16992 2760 180 0,'0'-8'197'0,"-9"7"-13"0,-1 1-10 15,-6 7-9-15,-4 5-7 0,-8 10-7 16,-3 11-9-16,-9 16-6 0,-3 6-7 16,5 7-9-16,6 2-7 0,3 2-12 0,7 4-2 15,8-11-8-15,8-4-10 0,4 0-7 16,4 2-6-16,2-1-7 0,4-3-7 16,9 16-4-16,0-16-5 0,-2-9-10 0,1-7-37 15,4-6-50-15,-1-3-48 0,4-7-68 16,0-9-610-16,5-2 265 0,0-7 174 15</inkml:trace>
  <inkml:trace contextRef="#ctx0" brushRef="#br0" timeOffset="7979.0948">17268 3488 153 0,'0'-8'168'16,"2"1"-11"-16,0 1-13 0,0 2-16 15,2 0-10-15,-4 4-14 0,0 0-8 0,21 8-11 16,-13-2-2-16,1 3-10 0,-3 2-4 15,1 1-4-15,-5 1 0 0,0 3-2 16,-2-2-4-16,-2 2-3 0,0-1-2 16,-2 1-7-16,1-5-3 0,1 0-2 15,0-1 0-15,2-3 6 0,0 1 11 0,2-4 4 16,-2-4-6-16,7 2-7 0,-7-2-4 0,10-8-6 16,-2 0-4-16,4 1-2 0,-4-1-4 15,2 1-3-15,-2-1-3 0,-1 2-2 16,-3 2-1-16,1 1-7 0,1-1 1 15,-6 4-1-15,6-1-2 0,-6 1-1 0,0 0-1 16,11 11-2-16,-5-2 0 0,-2 4-1 16,5 1 0-16,-2-1-1 0,1 0-1 0,2 3-16 15,-2-3-28-15,6-1-38 0,-2-3-32 16,1-2-52-16,4-3-50 0,-4-6-463 16,1-5 229-16,4-9 151 0</inkml:trace>
  <inkml:trace contextRef="#ctx0" brushRef="#br0" timeOffset="8180.5044">17811 2954 44 0,'9'-28'156'0,"-3"9"-9"0,0 6-17 16,1 5-17-16,2 2-1 0,1 8 1 15,4 4-12-15,6 5 1 0,3 10 2 16,5 10 4-16,2 7 6 0,3 17 0 0,-5 8 3 16,-3 1 1-16,-10 3 0 0,-7-4-4 15,-6-7-9-15,-6 3-19 0,-12 13-7 16,-8-3-5-16,-6-7-8 0,-7-4-6 15,-6-8-6-15,-1-4-6 0,-3-3-10 0,7-15-57 16,2-7-84-16,4-12-91 0,6-1-561 16,1-6 257-16,1-4 169 0</inkml:trace>
  <inkml:trace contextRef="#ctx0" brushRef="#br0" timeOffset="8751.7597">19043 3323 165 0,'-4'4'231'0,"4"-4"-25"0,0 0-21 15,13 5-15-15,1-3-12 0,8-2 0 16,10 1 2-16,12-1-5 0,15 0-6 0,6-1-11 15,28-1-5-15,8-1-15 0,-4 0-9 16,-4 0-7-16,-17 1-13 0,-11 1-6 16,-5 0-10-16,-13-2-9 0,-3 3-2 15,-9-2-13-15,-3 1 1 0,-4 1-5 0,-5-3-8 16,-3 3-9-16,-4 0-27 0,-3-1-44 16,-4 1-45-16,-9 0-45 0,0 0-49 0,0 0-56 15,-22 7-522-15,4-2 258 0,-14 0 171 16</inkml:trace>
  <inkml:trace contextRef="#ctx0" brushRef="#br0" timeOffset="8969.3154">19106 3582 128 0,'-18'7'134'0,"5"-1"-17"16,6-1-4-16,7 1 14 0,7 1 18 0,6 1 8 16,7 0-6-16,10 0-5 0,9 1-5 15,13 0-2-15,7-3-3 0,3-2-18 16,27 2-4-16,-2 0-9 0,-9-5-6 0,-12-1-12 15,-3 2-9-15,-1-2-5 0,-10 0-7 16,-5 0-6-16,-7-2-6 0,-6 2-4 16,-3 0-4-16,-7-1-4 0,-3 1-9 0,1-4-38 15,-6-1-66-15,0 2-56 0,-4-3-46 16,-6-1-567-16,-2-1 253 0,-4-4 167 16</inkml:trace>
  <inkml:trace contextRef="#ctx0" brushRef="#br0" timeOffset="9386.318">19583 2678 184 0,'0'0'164'0,"0"0"-16"16,-6 8-12-16,8 1-8 0,0 3-8 15,4 5-8-15,2 5-4 0,12 5-9 16,7 7-4-16,17 12-7 0,5 0-6 16,7 0-5-16,0 0-7 0,10-3-6 0,2-1-4 15,2-2-7-15,-1-4-6 0,-5-1-3 16,-1-6-2-16,-14-7-4 0,-9-3-6 16,-8-3 0-16,-3-3-3 0,-5-3-1 0,-3 1 6 15,-6-2 8-15,2-2 11 0,-5 2 5 16,0-3 7-16,-4 0 2 0,-2 1-1 0,-4 2-2 15,-4 2 0-15,-8 3 1 0,-10 10-2 16,-9 1 2-16,-5 6-2 0,-17 13-1 16,-1 4 0-16,-2 1-3 0,1 4-7 15,0-1-3-15,1 3-4 0,1-4-4 0,5 0 4 16,-1-1-8-16,5-4-6 0,10-7-3 16,4-7-2-16,5-8-24 0,1 3-52 0,2-6-61 15,6-2-78-15,2-3-75 0,2 1-680 16,3-6 321-16,7-5 212 0</inkml:trace>
  <inkml:trace contextRef="#ctx0" brushRef="#br0" timeOffset="10107.0195">21196 2566 81 0,'0'0'120'0,"4"23"-2"15,-2 1-5-15,-2 9-3 0,3 9 7 16,-6 14-5-16,1 0 2 0,-5 24-3 15,-1 0-7-15,0-6-6 0,-1-9-4 16,3-12-8-16,-4-1-6 0,3-4-5 0,0-11-2 16,1 0 2-16,2-6-5 0,2-6-3 15,-4-1 4-15,4-5 1 0,0 0 3 0,-2-4 9 16,1-3 4-16,1-5-5 0,2-1-6 16,2-2-8-16,-2-4-7 0,0 0-7 15,0 0-5-15,0 0 0 0,27-10-10 16,-18 6-3-16,4-2-6 0,1 1-3 0,1 3-3 15,3-2-3-15,0 2-1 0,4 2-3 16,-1 2-3-16,4 0-3 0,0 0 0 16,5 2-2-16,-2-1 0 0,1 2-1 0,1 0-16 15,2-1-27-15,-3 0-34 0,1-1-41 16,-2 1-44-16,-1-2-25 0,-6-2-34 16,0-3-531-16,-1 0 253 0,-8-6 167 15</inkml:trace>
  <inkml:trace contextRef="#ctx0" brushRef="#br0" timeOffset="10273.5074">21411 3176 83 0,'-6'-6'186'0,"0"0"-10"15,6 0-21-15,0 2-12 0,4-2-14 16,4 3-17-16,8-3-10 0,-2 2-5 0,6 1-12 16,3-2-9-16,0 4-8 0,0-2-10 15,5 0-20-15,-3 2-31 0,-1-2-28 16,-4 1-53-16,0 2-36 0,-4-4-336 15,-5 1 152-15,-4-5 100 0</inkml:trace>
  <inkml:trace contextRef="#ctx0" brushRef="#br0" timeOffset="10417.9929">21524 2921 258 0,'-38'-32'29'0,"4"2"19"15,3 2 21-15,1-3 23 0,0 0 15 0,7 3 12 16,1 1-1-16,8 2-5 0,3 3-9 16,3-1-9-16,5 4-12 0,6-2-9 15,3 2-2-15,7 0-12 0,3 2-7 0,4 1-5 16,1 4-4-16,4 4-14 0,2 3-23 15,-1 4-46-15,4 7-38 0,-3 0-41 16,3 7-355-16,0 6 161 0,-5 0 106 0</inkml:trace>
  <inkml:trace contextRef="#ctx0" brushRef="#br0" timeOffset="10730.9157">21975 3123 82 0,'12'23'127'0,"1"0"-7"0,-2-3-1 16,-1-2-14-16,0 2-8 0,2 1-1 16,-4 0-13-16,4-1-11 0,-3 4-1 15,2-5-4-15,-5-3 1 0,3 0-2 16,-1-1 1-16,-2-2 12 0,0-1 18 0,1-3 29 16,-2-1 23-16,1-2-4 0,-4-4-8 15,-2-2-14-15,0 0-13 0,12-13-8 16,-8-1-11-16,0-1-9 0,1-2-7 0,2-7-8 15,1-2-8-15,0 0-7 0,3-5-4 16,-1 2-6-16,1 1-6 0,0 6-11 0,-1-2-28 16,0 5-30-16,2-1-25 0,-4 6-26 15,2 2-29-15,-1 3-15 0,-1 1-25 16,1 4-13-16,2 3-11 0,-3 1-10 16,0 0-420-16,4 1 207 0,-2 1 136 0</inkml:trace>
  <inkml:trace contextRef="#ctx0" brushRef="#br0" timeOffset="10914.9797">22425 3083 757 0,'16'0'-50'0,"-4"0"17"0,0 0 18 15,4 0 11-15,-4 0 11 0,1 0 3 16,-3 0 11-16,6 0 0 0,-4 0 3 16,-2 3 2-16,4-1-3 0,-2 2-2 15,-1-1 1-15,1 4 2 0,-1 1-3 0,0 2 5 16,-1 2-11-16,-2 0 11 0,2 1 4 16,-2 1-1-16,-2 2 0 0,0-3-3 15,0 4-3-15,1-2-2 0,1 1-5 16,-1-1 5-16,1 0-2 0,-1-4-1 0,1 2-9 15,0-2-38-15,3-3-59 0,0-2-275 16,-1-6 123-16,0 0 82 0</inkml:trace>
  <inkml:trace contextRef="#ctx0" brushRef="#br0" timeOffset="11067.7591">22548 2538 58 0,'0'0'118'0,"18"11"-37"0,-6-3-48 16,3-1-57-16,4 5-67 0,2-3 31 15,3 0 20-15</inkml:trace>
  <inkml:trace contextRef="#ctx0" brushRef="#br0" timeOffset="11289.0138">23025 2526 58 0,'2'-5'174'0,"2"3"-17"16,-4 2-18-16,0 0-12 0,0 0-9 16,8 14-6-16,-4 2-4 0,0 2 3 15,-1 11 0-15,0 3 4 0,1 7-8 0,-4 4-7 16,2 4-10-16,0 6-10 0,2-2-4 16,0 2-7-16,0-1-10 0,2-5-2 0,3 1-4 15,0-8-6-15,-1-3-5 0,5-2-8 16,-1-4-6-16,4-3-35 0,0-3-44 15,1-2-60-15,2-8-85 0,2-5-419 16,1-5 209-16,-2-5 138 0</inkml:trace>
  <inkml:trace contextRef="#ctx0" brushRef="#br0" timeOffset="11539.3485">23850 2360 200 0,'-25'13'209'0,"8"6"-10"16,-1 8-4-16,-4 9-9 0,0 8-12 15,-3 20-11-15,4 0-12 0,4 5-11 0,3 4-12 16,4-14-11-16,6-4-8 0,2 1-12 16,4-1-8-16,4-1-9 0,4-3-6 0,-2-4-7 15,4 2-8-15,3-7-3 0,2-3-7 16,0-6-20-16,0-4-49 0,2-4-55 15,2-4-62-15,-2-7-66 0,0-2-524 16,-1-9 247-16,-4-3 164 0</inkml:trace>
  <inkml:trace contextRef="#ctx0" brushRef="#br0" timeOffset="11909.9897">24184 2998 4 0,'11'0'109'0,"-2"6"-15"0,-3 0-6 16,-2 3-8-16,2 3 2 0,-3 3-5 16,-3 2-6-16,-3 0 7 0,1 4-9 15,-4-1 1-15,0 3-9 0,-2-3-2 0,0-2 2 16,4-4-6-16,-2 2-9 0,2-3 6 16,0-4 1-16,0 1 1 0,2-2 12 0,2-1 6 15,0-3-2-15,0-4-10 0,0 0-8 16,0 0-3-16,16-10-5 0,-5 3-11 15,0-5 3-15,-1 3-5 0,1-3-3 16,1 3-3-16,-3 1-2 0,2-1-2 0,-5 4-6 16,2-1 1-16,-4 1-3 0,2 3-2 15,-6 2 3-15,12 0-4 0,-12 0 0 16,12 8 1-16,-6-1-4 0,1 1 4 0,1 4-2 16,1 1 0-16,-1 1-1 0,3-1 2 15,-3 2 1-15,3 2-4 0,2-1-2 16,-3-3 2-16,0 2-6 0,2-3-29 0,-2-3-49 15,1-2-56-15,-3-4-486 0,-2-6 210 16,-6 3 139-16</inkml:trace>
  <inkml:trace contextRef="#ctx0" brushRef="#br0" timeOffset="12139.3237">24711 2396 120 0,'37'29'128'0,"-3"1"-4"0,-5 3-8 16,13 18-7-16,-4 6-2 0,-2 0-5 16,-6 4 1-16,-5 4-3 0,-9-7-5 15,-6-9-9-15,-6 3-4 0,-2-7-6 16,-6 6-1-16,-4-3-6 0,-6-1-6 0,0-3-4 16,-7-1-4-16,-5-4-8 0,1-2-10 15,-2-3-24-15,1-3-58 0,3-9-78 16,1 1-421-16,6-8 185 0,6-3 122 15</inkml:trace>
  <inkml:trace contextRef="#ctx0" brushRef="#br0" timeOffset="12269.5168">25182 3510 1927 0,'8'-1'17'0,"0"-1"-34"0,-2 0 30 16,-6 2-8-16,7-4-3 0,-7 4 1 15,3-8-3-15,-3 4-27 0,0 4-38 0,-5-9-68 16,-4 3-454-16,-1 0 200 0,-2-1 131 15</inkml:trace>
  <inkml:trace contextRef="#ctx0" brushRef="#br0" timeOffset="13758.5055">3018 4623 16 0,'2'-6'161'0,"2"0"-7"0,-2 4-16 0,2-3-12 16,-4 5-11-16,2-7-13 0,-2 7-9 15,0 0-5-15,0 0-3 0,11 19 0 16,-9-4-5-16,1 6 0 0,-1 5 3 0,-2 7-4 15,2 9-1-15,2 9-1 0,-4 4-7 16,2 4-1-16,-2 2-4 0,2-2-2 16,0 2-7-16,-2-1-7 0,5-3-4 15,-5-2-3-15,2-3-2 0,0-9-7 0,0-3-3 16,2-4-1-16,-2-5-7 0,0-6-18 16,0-5-19-16,2 0-29 0,1-7-45 0,0-7-38 15,3-6-28-15,2-12-27 0,5-7-378 16,8-15 191-16,11-24 125 0</inkml:trace>
  <inkml:trace contextRef="#ctx0" brushRef="#br0" timeOffset="14554.4304">3725 4720 46 0,'12'-11'90'0,"-3"5"2"0,-3 4 0 16,-3 4 11-16,-3-2-4 0,0 14 1 16,-7-1 1-16,-4 5 4 0,-5 7 3 15,-10 8-1-15,-6 2 1 0,-13 16 2 16,-9 0-1-16,-5-3 0 0,-5 2-3 0,-1-5 2 15,-2-3-5-15,2-9-5 0,6 1 0 16,13-13 3-16,8-6 0 0,8-5-4 0,4-4-8 16,7-5-11-16,1-2-12 0,4-4-9 15,6-1-9-15,4-1-2 0,2 0-18 16,4 1-4-16,6-1-2 0,0 2-5 16,6 4-1-16,0 1-1 0,5 6-3 15,5 1 1-15,6 6-2 0,-1 5 1 0,7 4-4 16,0 5 2-16,12 13 1 0,-5-9-1 0,-7-1-1 15,2-2-2-15,3-1 1 0,-4-2 0 16,1-4-2-16,-2-6 1 0,0-2 1 16,1-3-1-16,-3-7-2 0,-3-1-1 15,1-5 3-15,-2-3 1 0,3-6-3 0,-1-5-1 16,-4-4-2-16,-3 0 0 0,-2-2-1 16,-2-4 0-16,1 1 1 0,-6 1-2 0,0-1 0 15,-6 3 0-15,0 4 2 0,-1 4 4 16,-3-1-3-16,1 5 1 0,-3 2-2 15,0 2 1-15,-2 2-2 0,-2 5 3 16,0 0-1-16,0 0 0 0,5 27 0 0,-5-12-1 16,4 2 1-16,0 0 0 0,2 6-1 15,2-3 1-15,2-1 0 0,2 0 0 16,0-1 0-16,1-5-1 0,4 1 1 0,4-4 0 16,-1-4-1-16,0-3 1 0,2-1-1 15,1-4-2-15,5-4-1 0,-1-3-3 16,5-3-1-16,-2-2-6 0,0-4-3 0,-4-1-5 15,0-2-2-15,-1 0 0 0,-5 0 0 16,-4 2 5-16,-1 2 2 0,-4 0-1 16,-3 3 2-16,-1 1 1 0,-5 1-1 0,-2 5 4 15,-2-2-1-15,-3 5 1 0,-1-1 1 16,6 5 1-16,-12 0 1 0,12 0 0 16,-16 6 1-16,10 0 2 0,2 1-1 15,2 2 1-15,0 2 3 0,4 0-4 0,2 4 5 16,4 3-2-16,5 3 0 0,2 3 3 15,4 3-1-15,0 2-1 0,2 6 1 0,1 2 0 16,-1 3 2-16,0 2-2 0,-2 0 2 16,-5 2 3-16,0 0 7 0,-6-6-3 15,-4 2 1-15,-2 0 4 0,0-1 3 0,-6-2-3 16,-4 1 4-16,-6-6 0 0,-2-2 0 16,-5 0-1-16,0-8 4 0,-4-3-2 15,-5-5-2-15,2-6-2 0,-3-5-2 0,-1-3 1 16,-4-6-21-16,-3-4-27 0,-1-13-35 15,2 1-37-15,3-7-40 0,3-5-27 16,4 0-25-16,3-5-28 0,3-3-493 16,2-2 244-16,2 1 161 0</inkml:trace>
  <inkml:trace contextRef="#ctx0" brushRef="#br0" timeOffset="15199.1137">4182 5313 14 0,'0'0'112'0,"0"0"-14"16,0 0-8-16,0 0-8 0,0 0-5 15,13 13-5-15,-11-3-8 0,0 1-1 0,0 1-7 16,3 1 3-16,-3 1-13 0,0 3 0 15,0-4 0-15,0-1-4 0,0 1 4 16,0-4 1-16,0 1 0 0,0-3 5 0,-2 1 12 16,2-2 10-16,0-1-5 0,-2-5-5 15,0 0-7-15,0 0-4 0,16-15-8 16,-12 5-3-16,2-1-6 0,2-3-6 0,1 3-4 16,-1 0-4-16,1 0-3 0,-1 0-2 15,3 4-1-15,-1-2-3 0,-2 3-3 0,2 2-3 16,0 2 0-16,2-1 0 0,-1 6-3 15,6-1 0-15,-2 2-6 0,1-1-16 16,2 2-17-16,1 1-18 0,-2-4-24 16,0 4-22-16,-3-1-19 0,0-4-26 0,-2-1-298 15,-4 0 150-15,0-3 99 0</inkml:trace>
  <inkml:trace contextRef="#ctx0" brushRef="#br0" timeOffset="15351.6252">3970 4882 99 0,'-2'-11'113'0,"4"3"-9"0,0 1-13 15,5 1-4-15,1 2-23 0,1 2-27 16,3 0-36-16,6 1-34 0,0 2-159 0,6 3 65 16,-1-4 44-16</inkml:trace>
  <inkml:trace contextRef="#ctx0" brushRef="#br0" timeOffset="15618.0222">5302 4650 121 0,'-7'-2'206'0,"7"2"-9"15,-17 2-11-15,3 5-12 0,-2 1-10 0,-4 7-10 16,-2 8-7-16,1 4-12 0,-4 10-9 15,-2 24-6-15,5 1-8 0,5 4-8 16,7-5-9-16,8-7-8 0,4-1-5 0,4 1-4 16,7-4-7-16,1-1-6 0,14 8-5 15,2-13-6-15,-3-8-7 0,5-6-11 16,0-3-19-16,4-4-44 0,-5-8-36 0,1-1-54 16,4-5-49-16,-6-7-47 0,1-2-485 15,1-6 237-15,-2-2 157 0</inkml:trace>
  <inkml:trace contextRef="#ctx0" brushRef="#br0" timeOffset="16082.5422">5826 4741 190 0,'-6'-6'206'16,"2"1"-17"-16,4-1-18 0,0 6-16 15,10-13-15-15,4 7-15 0,2-1-10 16,10-1-13-16,1 2-11 0,3 0-6 0,0 1-10 16,1-1-8-16,-1 2-8 0,-2 2-6 15,-3-2-11-15,-2 3-7 0,-4-3-3 0,1 2-2 16,-8 2-5-16,0-2 1 0,-1 4-6 16,-4-2-1-16,-7 0 0 0,2 9-1 15,-6-3 3-15,-1 2 2 0,1 5 2 16,-3 2 13-16,-3 4 5 0,4 3 4 0,-2 6 5 15,1 5 2-15,0 2 3 0,5 7 0 16,0 2-3-16,2 4-5 0,2 5 3 0,0 2-6 16,2 0-2-16,-1-1-6 0,1-2-1 15,-1-7-3-15,-1-1-7 0,-4-4 3 16,2-1 7-16,-3-10 9 0,-1 2 3 16,-5-6-1-16,1-1 6 0,-5-4-10 15,-4-4-2-15,-2-3 2 0,-4-5-5 0,2-4-5 16,-3-2-2-16,3-4-6 0,-5-4 0 15,4-3-10-15,-2-4-12 0,5-2-27 0,3-4-29 16,-2-4-33-16,8 0-35 0,6-1-29 16,6-1-25-16,4 1-16 0,4-1-11 0,6 0-11 15,5 3-4-15,4-1-477 0,2 2 236 16,5 4 155-16</inkml:trace>
  <inkml:trace contextRef="#ctx0" brushRef="#br0" timeOffset="16723.2709">6210 5159 978 0,'32'-11'-53'15,"-10"4"16"-15,-2 1 10 0,-8 5 16 0,1 1 14 16,-4 0 15-16,-1 4 16 0,-1 1 11 15,-1 5 14-15,-2 1 9 0,0 3-12 0,-2 0 2 16,4 3-6-16,0-1-5 0,2 6-1 16,2-4 3-16,0 1-1 0,4-1-10 15,2-2 1-15,1-2-4 0,3-3-2 0,-2-1-3 16,4-2-1-16,-3-3-4 0,-3-1 1 16,2-4-6-16,-2-3 0 0,-3 0 2 15,-2-2-1-15,-1-6 1 0,-6 2 3 0,-4-2-1 16,-2-3 1-16,-4-1 2 0,-4 0-3 15,-4-2 7-15,-2 4-5 0,1-3 4 16,-2 3 1-16,2-1 3 0,5 4 1 16,-1 0 2-16,2 0-7 0,3 1-4 0,6-3-3 15,2-1-2-15,6 0-1 0,4-3-5 16,2-3-2-16,5 2 1 0,3-4 0 0,2 1-3 16,2-4-6-16,4-4 5 0,-3-1-3 15,1 1-1-15,-5 1 0 0,-2 2 1 16,-2 2-3-16,-3 2 4 0,-4 2 5 0,0 3 4 15,-3 0 4-15,-2 4-1 0,-1 0-2 16,-2 5 1-16,-2 0-1 0,-2 2-4 16,0 5-2-16,0 0 2 0,0 0-3 0,-8 28-2 15,4-12 0-15,-1 9 3 0,1 5-1 16,-1 7 2-16,1 3 2 0,0 12-3 16,2-8 2-16,0 1-1 0,2-1-2 0,0-2 3 15,0-2 4-15,2-8 6 0,-2-2 5 16,2-4 9-16,-2-6 13 0,4 0 9 15,0-7-1-15,1-5-5 0,4-4-6 16,-1-4-5-16,-8 0 2 0,21-10-12 0,-8 0-1 16,2-1-4-16,-1 2-3 0,2-3-3 15,0-1-2-15,-1 3-4 0,-2 1-3 0,2 2-1 16,-3 1-5-16,0 1-3 0,4 5 2 16,-6 2 5-16,5 4-6 0,0 2 0 15,0 1 2-15,3 5-1 0,4-1-2 16,-1 1 2-16,0-2 1 0,2 0-4 0,1 0 3 15,-1-3-2-15,2 1 6 0,1-6-6 16,-1 2-1-16,-1-3 0 0,-1-1-3 0,0-4-9 16,-2-2-19-16,3-2-34 0,-3-6-36 15,-2 0-33-15,-2-1-35 0,-3-5-29 0,0 1-36 16,-4-6-634-16,-4-1 294 0,-4-6 194 16</inkml:trace>
  <inkml:trace contextRef="#ctx0" brushRef="#br0" timeOffset="16956.0699">7448 4576 186 0,'26'3'195'0,"1"4"7"0,9 4 9 0,8 2 6 16,5 5-3-16,19 7-8 0,-3 4-13 16,-3 3-12-16,-7 7-14 0,-7 0-10 15,-5 7-9-15,-11-2-12 0,-11-2-6 0,-2 4-16 16,-8 0-10-16,-5 1-9 0,-2-3-12 15,-8 0-4-15,0 0-9 0,-7 3 1 0,-2-3-18 16,-2-4-5-16,3-6-14 0,2-3-28 16,-6-5-46-16,6-5-61 0,-1-2-65 15,3-3-61-15,-3-3-714 0,3-3 320 16,-1-3 211-16</inkml:trace>
  <inkml:trace contextRef="#ctx0" brushRef="#br0" timeOffset="17707.1203">7361 5096 76 0,'0'-6'142'0,"2"0"-10"15,-2 2-11-15,0 4-10 0,0 0-14 0,0 0-3 16,0 0-12-16,18 16-2 0,-16-5-1 16,2 5-10-16,0 0-6 0,0 4-3 0,0-1-8 15,-2 1 2-15,0-1-7 0,0-1-2 16,1-1-1-16,-1-2 4 0,-2-1 2 15,2-3 13-15,-2-1 14 0,2-1 11 16,0-3 1-16,-2-5-6 0,0-1-7 0,0 0-7 16,13-16-9-16,-5 2-5 0,-1-1-6 15,5-2-4-15,4-4-5 0,0-3-6 0,4 2-3 16,0 0-2-16,4 0-5 0,-1 5-2 16,1 2-4-16,-4 4-2 0,2 1-2 15,-3 6-1-15,1 0-1 0,0 6-2 16,-3 2 0-16,2 4 0 0,-2 5 1 0,-3 0-1 15,4 4 2-15,-4 2 0 0,-1 0-4 16,-2 3 2-16,-1-1-3 0,1-2 0 0,-5-3-15 16,0 0-27-16,1 1-43 0,0-2-51 15,-1-3-46-15,0-3-585 0,-2-1 258 16,0-1 171-16</inkml:trace>
  <inkml:trace contextRef="#ctx0" brushRef="#br0" timeOffset="20079.0018">3731 6147 69 0,'6'-25'155'0,"-2"2"-1"0,-4 5-4 16,0 3-6-16,-2-1-3 0,-2 2-11 16,-2 1-11-16,-4 1-10 0,-8 4-5 0,-2 0-5 15,-8 4-7-15,-7 5-3 0,-9 10 3 16,-23 8-2-16,-8 13-2 0,-18 16 0 15,-2 14-5-15,2 13-5 0,2 10-4 16,2 8-1-16,9 8-6 0,8-2-5 0,11 1-5 16,12-6-5-1,17-15-4-15,11-5-4 0,10 0-4 0,13-15-3 0,5-9-4 0,8-2-2 16,5-5-3-16,21 5 1 0,7-6-5 16,-1-15-2-16,2-10-1 0,4-6-4 0,4-6-1 15,0-8-1-15,1-3-5 0,15-10 3 16,-7-9-5-16,-15 4 1 0,-13-6-1 15,-2-2-2-15,-7-4 1 0,-5-3-1 16,-10 5-1-16,-3-2 5 0,-6 5-4 0,-5 0 2 16,-3 3 4-16,-3 0 0 0,-5 3 1 15,1 4 1-15,0 4-3 0,-2 1-2 16,0 5-2-16,4 4-3 0,-1 4 2 0,9 0-3 16,-13 12 2-16,11-1 6 0,4 1-8 15,3 5 3-15,1 4-3 0,5 1 2 16,1 6-1-16,6 0 1 0,-2 0 0 15,1 3-2-15,0 0-2 0,2-4-6 0,-2 4-14 16,-2-4-19-16,1 0-31 0,0-6-26 0,-2-2-46 16,-1 0-20-16,2-2-21 0,0-4-20 15,-1-3-543-15,2-2 253 0,2-5 167 16</inkml:trace>
  <inkml:trace contextRef="#ctx0" brushRef="#br0" timeOffset="20789.1757">3968 7115 176 0,'2'-8'194'0,"0"3"-7"16,1-1-7-16,-1 2-16 0,-2 4-16 16,2-6-16-16,-2 6-9 0,0 0-5 0,15 11-9 15,-9-2-5-15,2 2-11 0,0 4-3 16,4 2-8-16,-2 2-5 0,3 2-10 0,-3 0-4 16,1 2-3-16,-3 0-9 0,3-2-1 15,-3 2-1-15,-2-4 3 0,-1-2 7 16,0 0 4-16,-3-4 5 0,0-1 2 15,-2-2-5-15,0-3-6 0,0-2 0 0,-2-1-9 16,2-4-3-16,0 0-7 0,0 0-3 0,-9-16-9 16,9 6-2-16,5-5-9 0,-3-3-21 15,2-3-23-15,2-1-26 0,0-3-16 16,2 1-18-16,-1 0-23 0,4 4-18 16,-3 0-19-16,1 3-6 0,-1 4 5 15,0 3 9-15,3 4 14 0,0 3 9 0,-3 3 12 16,2 2 9-16,0 1 15 0,0 3 9 15,-2 2 11-15,1-1 12 0,1 1 12 0,3 0 17 16,0-1 8-16,-1 1 7 0,2-2 14 16,0 0 2-16,0-4 10 0,4 0 0 15,1-2 1-15,-1-2 6 0,4 1 0 16,-3-5 0-16,4 1 1 0,-4-5 8 0,-1 3 6 16,-4-3 4-16,0-1 9 0,-2 1 7 15,-2 1 8-15,-2-1 1 0,-3 2-4 0,-5 3 2 16,0-1-2-16,0 6-2 0,-13-2 3 15,13 2-3-15,-22 8-3 0,10 1-4 16,0 3-7-16,-1 5-2 0,2 2-7 16,3 2-3-16,3-1-4 0,3 1-6 15,7-1-1-15,5 1-4 0,3-1 2 0,4-2-3 16,9-3-3-16,1-2-2 0,3-1-5 0,-2-5 1 16,7-1-3-16,-3-4 1 0,2-2-3 15,0-2-3-15,3-4 1 0,1-1-3 16,-4-3 2-16,1-3-3 0,-4 0 0 15,-2-5 2-15,-3 1 1 0,-3 0 1 0,-5 1 6 16,-4-2 10-16,-4 0 2 0,-3 5 0 16,-3 0 1-16,-4 1-1 0,-4 5-2 0,0 1 0 15,-5 3 2-15,1 3-6 0,8 0-3 16,-20 3-1-16,12 5-2 0,-2 2 1 16,4-2-3-16,-1 6 2 0,3-1-2 15,2 3-4-15,2-2-3 0,4-2-19 0,0 2-25 16,5-3-31-16,1 2-35 0,6-5-38 15,4 2-39-15,2-3-49 0,3-3-619 16,3 0 289-16,-2-2 190 0</inkml:trace>
  <inkml:trace contextRef="#ctx0" brushRef="#br0" timeOffset="21569.2647">5573 7210 72 0,'-4'-6'173'0,"-3"2"7"0,0 3 0 15,-3-3-1-15,-2 1-5 0,-1 3-11 16,-4 3-18-16,2 1-16 0,0 1-16 15,0 2-8-15,3 4-13 0,-1-2-8 0,2 4-6 16,5-1-8-16,0-1-8 0,4 1-2 16,2-3-6-16,2-1-9 0,2-2 3 15,2-2-6-15,2-3-6 0,-8-1-1 0,24-8-3 16,-10-3-3-16,4-3 0 0,-1-4 1 16,2-7-1-16,0-3 0 0,-1-12 1 15,4-4-1-15,-5-3 0 0,2-21 0 0,0 0 3 16,-11 9-2-16,-4 7 9 0,-4 6 7 15,0 5 2-15,-2 3 8 0,0 5 4 0,0 5-2 16,-2 0-4-16,0 9-9 0,-2 5-6 16,-3 4-5-16,1 8-2 0,-1 4-2 15,-2 9-5-15,-1 10 5 0,0 10-6 16,-2 11-3-16,4 7 0 0,2 1-1 16,1 3 0-16,3 1-2 0,4-9-2 0,2-1 0 15,3-2-1-15,3-2-7 0,2-4-6 16,0-1-4-16,4-7-7 0,-2-7-3 0,1-2-11 15,2-5-4-15,0-4-4 0,-1-4-3 16,4-1-6-16,-6-4-2 0,1-1 0 16,4-3 4-16,-7-2 2 0,3 1 3 0,-3 1 7 15,2-3-3-15,-4 2 4 0,-2 1 2 16,2-2-2-16,-4 4 2 0,-4 1 2 16,0 0 2-16,14 6 3 0,-10 1-1 0,0 0 3 15,0 4 3-15,2 0-1 0,3-2 6 16,-3 3-1-16,5-3 2 0,2 0 1 15,1-2 0-15,4-1 1 0,0-3 3 16,3-1-1-16,3-4 0 0,4-1-1 0,-4-5 1 16,4-2-2-16,-3 1 2 0,3-7 0 15,-2-1 1-15,-5 3 2 0,-3 3 9 0,0 0 10 16,-4 1 8-16,-1 3 0 0,-2 1-5 16,-5 3 3-16,2 3 1 0,-8 0 2 15,7 9 8-15,-5 3-2 0,0 4 6 0,0 3 3 16,2 6-3-16,-2 5-5 0,1 5-4 15,-1 5 2-15,2 3-1 0,-2 9-3 16,3 6-7-16,-3 3 1 0,-2 0-4 0,0 0 2 16,0 0-3-16,-2-3 0 0,0-1-6 15,-5-7 10-15,-2-2 9 0,1-10 6 16,-3-3 8-16,-1-4 4 0,-6-6 9 0,4-6-6 16,-7-5 1-16,0-5-7 0,0-7-4 15,-1-8-7-15,2-2-3 0,-4-14-5 16,3-5-4-16,1-11-23 0,8-8-15 0,2-7-30 15,8-4-24-15,2-7-30 0,8-15-29 16,4-3-32-16,5 8-35 0,7 4-25 16,1 2-32-16,4 6-39 0,6 5-607 15,7 4 305-15,2 3 201 0</inkml:trace>
  <inkml:trace contextRef="#ctx0" brushRef="#br0" timeOffset="21794.4969">7014 6471 143 0,'-4'-10'204'0,"-9"5"4"16,3 2 2-16,-8 6 1 0,0 2 0 0,-8 11-5 15,-3 4 3-15,-13 25 1 0,-1 5-7 16,3 11-9-16,8 1-16 0,7 7-6 0,7-3-15 16,8-9-8-16,8-5-10 0,4-8-13 15,6 3-13-15,10-1-11 0,3-4-10 0,15 9-6 16,6-5-12-16,-2-14-32 0,1-7-43 15,1-8-54-15,5-4-80 0,3-3-89 16,-5-8-873-16,1-2 373 0,11-6 246 16</inkml:trace>
  <inkml:trace contextRef="#ctx0" brushRef="#br0" timeOffset="23398.287">7342 6559 24 0,'17'-8'166'0,"9"0"-13"0,10-1-12 15,1-1-17-15,8 3-12 0,6-1-10 0,0 1-11 16,2-1-7-16,-3 2-15 0,-5 0-6 16,-3 1-11-16,-2-1-4 0,-8 2-13 15,-3 0-1-15,-1 0-2 0,-9-1-5 16,1 1 1-16,-6 1-3 0,-6-2-1 0,0 2 7 16,-8 3 4-16,0-4 11 0,0 4 12 15,0 0 6-15,-24 7 3 0,11 1 4 0,-2 2 6 16,0 5 1-16,3 4 4 0,-4 4 0 15,6 5-1-15,2 3-2 0,0 4-4 16,6 4-5-16,-1 3-4 0,3 0-8 16,5 0-2-16,-3 1-5 0,2 4-3 0,0-6-2 15,-4 3-1-15,2-3-1 0,-4 1 4 16,-2-4 6-16,-4-3 9 0,-1 0-5 16,-6-3 1-16,-4-6-1 0,-5-1-4 0,-5-3 0 15,-3-3-10-15,-4-6-3 0,-2-4 0 16,0-3-2-16,5-4-8 0,-1-4-3 15,2-2 1-15,-3-5-5 0,4-3 6 0,3 1-8 16,5-3-9-16,2-1-12 0,2-1-10 16,6 0-18-16,1-2-17 0,5 3-29 0,3-2-27 15,4 2-30-15,2-2-19 0,5 2-19 16,5 0-16-16,6-1-14 0,2 6-6 16,4-2 1-16,5 0 9 0,5 1 17 15,0 3 19-15,2 1 13 0,1 1 18 0,-2 2 24 16,-3 2 21-16,0 0 25 0,-3 4 19 15,-1 0 22-15,-1 3 23 0,-4 1 19 16,-1 3 18-16,-6 1 18 0,1 2 7 0,-6 0 8 16,2 1 1-16,-3 0-5 0,-2-2 0 15,4 2-1-15,-2-1-1 0,5 1-1 16,-3-3-1-16,3-1-5 0,6 1-4 0,-1-4-5 16,-2-1-4-16,2-3-2 0,-1-2-7 15,-1-2-2-15,0-2 1 0,-4-3-2 16,-1-1 2-16,-4-3 0 0,-5-5-1 0,-2 1 1 15,-4-2-2-15,-7 2 3 0,-2-4 2 16,-3 1 3-16,-3 4 0 0,0-1-4 0,0 1-3 16,4 3-4-16,0-1-6 0,3 4-1 15,4-1-4-15,2 3-2 0,2-1-2 16,6 1-4-16,4-2 0 0,9 1-5 16,4-1-10-16,6-2-2 0,7-1-7 0,0-4-5 15,9-1 0-15,1-3-1 0,1-1 4 16,-1-4-2-16,15-8 2 0,-14 0 1 0,-9 3 2 15,-2-3-1-15,-4 0 3 0,-5 0 2 16,-6 2 7-16,-4 2 11 0,-3 5 7 16,-4 0 7-16,0 6-1 0,-4 2 3 15,-4 2 1-15,0 1-6 0,0 3-3 16,-2 4-4-16,2 5 0 0,-12 1-2 0,12-1 0 16,-10 21-1-16,4-4 2 0,2 6-3 0,-1 7-1 15,3 8 1-15,-2 2 3 0,2 3-7 16,2 0 0-16,0-1 5 0,4-2-6 15,0-1 1-15,3-2-2 0,-1-4 1 16,0-7-3-16,0-1 2 0,4-4 1 0,-4-4-1 16,4-3 1-16,0-6-3 0,1-1 1 15,2-6 0-15,0-1-4 0,1-3 1 16,4-3-3-16,-4 0-1 0,3-3 2 0,-2-1 2 16,2 3-1-16,-5-3-3 0,4 3 0 15,-6-1-2-15,0 2-5 0,1 0 3 16,-2 2-1-16,-1 3 0 0,-8 1 2 0,13 7 1 15,-5 1-4-15,-2 0 1 0,-1 3 4 16,4 2 3-16,-3 1-3 0,0 0 0 16,2 0 1-16,0-1 1 0,2 2-2 0,0-2 1 15,2-1 1-15,1-4 0 0,0 2 1 16,0-5-2-16,3 1 2 0,0-4-2 16,-2-2 2-16,3-2 0 0,0-1-3 15,0-3-1-15,3-4 2 0,-2 1 0 0,1-2-4 16,-2-2 2-16,2 2 2 0,-4-3 0 15,0 6-1-15,-1-4-3 0,2 3 1 0,-4-1 1 16,1 2-4-16,0 3-2 0,0 1 1 16,-3 4 4-16,0 0-2 0,2 4 1 15,0 3 1-15,-2 1 0 0,1 2 3 16,-3 1 0-16,3-2-3 0,-2 3 0 0,1 0 0 16,0-4 3-16,-1 0 1 0,2 2 3 15,-3-4 3-15,0-3 1 0,3 0-1 0,2-2 1 16,0-5-4-16,1 1 0 0,4-4 0 15,-2-2-4-15,4-1 1 0,0 0-1 16,2-3-2-16,1 5-2 0,-1-3 6 16,-2 5-6-16,1 2 2 0,-1 0 0 0,0 2 0 15,2 2-2-15,-3 2 0 0,2 2 4 16,-2-1-2-16,3 4-1 0,-4 5-1 16,4-3 7-16,-4 3-5 0,1 1-4 0,-1-1-17 15,-2-3-37-15,-2-1-43 0,0 0-47 16,-2-2-48-16,1-2-56 0,-4-3-683 15,2-1 318-15,-3-5 210 0</inkml:trace>
  <inkml:trace contextRef="#ctx0" brushRef="#br0" timeOffset="23643.1256">10156 6044 199 0,'31'0'205'0,"3"6"-4"15,0 4-9-15,-3 3-14 0,11 8-12 16,14 11-10-16,-3 8-10 0,0 4-7 0,-9 3-10 16,-6 7-5-16,-6 1-7 0,-11-5-7 15,-9-5-5-15,-6 5-12 0,-4-6-9 16,-10 5-4-16,0 1-8 0,-4-4-7 0,-7-1-6 16,-1-4-6-16,-2 1-17 0,-6-4-34 15,2-4-48-15,1-4-61 0,6-3-56 16,0-5-62-16,4-2-513 0,6-9 251 0,7-4 165 15</inkml:trace>
  <inkml:trace contextRef="#ctx0" brushRef="#br0" timeOffset="23748.9556">10873 7106 127 0,'19'0'216'0,"-9"1"4"16,1-2-12-16,-7-2-26 0,-4 3-23 16,0 0-43-16,-2-7-63 0,2 7-86 15,-15-8-392-15,0 2 145 0,-1-1 95 0</inkml:trace>
  <inkml:trace contextRef="#ctx0" brushRef="#br0" timeOffset="34026.2592">427 8732 125 0,'0'0'143'16,"-6"-1"-5"-16,6 1-8 0,0 0-9 16,0 0-1-16,0 0-3 0,6 11-1 0,6-6-3 15,8 3-3-15,12 4-5 0,14 3 2 16,9-2-9-16,26 8-5 0,10-4-5 0,12 0-6 15,33 2-2-15,12-6-5 0,21-2-7 16,16-4-4-16,7-3-3 0,12-1-4 16,51 0 1-16,12-1-1 0,7-4 0 15,3-7-1-15,10 1-5 0,16 0 2 0,10-2-4 16,13-3-4-16,-2 1-4 0,9 0 2 16,7 2-3-16,-1 6-6 0,-4-4-3 15,5 6-2-15,9 1-3 0,-4-5 0 0,-6 7-6 16,-11 7 2-16,-11-6 0 0,-12 4-5 15,-19 3-1-15,-17-4-3 0,-24 6 4 0,-58-4-1 16,-14 0-3-16,-14 1 0 0,-13-3-3 16,-34 0 1-16,-6-1-3 0,-11-1 1 15,-19 2-2-15,-14-5 0 0,-3 1 0 16,-10 1 0-16,-3 1-2 0,-3-2 2 0,-9 0 3 16,-3 2-5-16,-1-3-2 0,-6 0-17 15,-4 2-30-15,2-2-30 0,-5 0-35 0,-3 0-40 16,2 0-32-16,-6 0-43 0,-4-5-585 15,-2 3 275-15,-4 2 182 0</inkml:trace>
  <inkml:trace contextRef="#ctx0" brushRef="#br0" timeOffset="46282.3773">4468 10214 169 0,'-2'-19'216'16,"0"4"-8"-16,2 2-6 0,-2 2-6 0,4 1-8 16,-4 2-20-16,4 2-19 0,-2 0-14 15,0 6-1-15,0 0 2 0,16 17 3 16,-5 3-4-16,8 18-6 0,2 6-3 0,9 23-2 15,4 7-9-15,5 16-8 0,2 8-9 16,1 3-8-16,3 2-10 0,1 1 0 16,1 4-3-16,0-4-8 0,0-5-2 15,-1-10-8-15,-11-20-6 0,-1-3-5 0,1-11 1 16,-12-12-3-16,-2-11 1 0,-7-7 2 16,2-4 19-16,-4-3 2 0,1-9-5 15,-3-3-8-15,1-10-3 0,2-7-8 0,1-10 2 16,0-13-14-16,11-28-3 0,-4-6-9 15,0-7-2-15,3-7-5 0,-2-3-4 0,4-20-4 16,-3 18-2-16,-3-4-13 0,0 4 9 16,-2 4-3-16,1 3 5 0,-5 3-3 15,-1 18-1-15,-2 10-5 0,-1 5 2 16,-2 8 0-16,2 3-9 0,-2 6-7 0,-4 5-10 16,2-1-14-16,-2 5-26 0,1 4-27 15,-3 2-18-15,2 3-12 0,-2 3-26 0,0 4-27 16,-2 2-32-16,0 0-20 0,4 21-24 15,-4-8-653-15,-4 4 309 0,0 0 204 16</inkml:trace>
  <inkml:trace contextRef="#ctx0" brushRef="#br0" timeOffset="46497.903">4953 10822 81 0,'-4'2'170'0,"4"2"0"0,0-4-1 15,0 0-3-15,20 0-8 0,-1-2-8 0,5-2-1 16,6 2-12-16,1-4-10 0,7 0-9 16,0 1-12-16,3-2-10 0,1 1-10 0,-4 0-11 15,0 0-5-15,1 0-11 0,-6 3-15 16,-3-1-26-16,0 3-24 0,-4-1-35 16,0 2-30-16,-3 2-40 0,1-1-35 15,-6 3-458-15,2 2 206 0,-3 1 135 0</inkml:trace>
  <inkml:trace contextRef="#ctx0" brushRef="#br0" timeOffset="47322.9743">5971 10885 10 0,'0'-11'162'0,"2"1"-17"15,2 0-10-15,0 3-10 0,4-1-8 0,1 4-11 16,0-1-4-16,-1 5-5 0,3 0-7 16,-3 5 0-16,2 3-4 0,2 3-8 15,-4 7-5-15,0-3-10 0,0 5-1 16,-1 1-7-16,2 1-3 0,-1-1-4 0,0 0-6 16,1-2-1-16,1-2 1 0,1-2 2 15,4-2 3-15,-1-5 3 0,6-3 2 0,-1-2 2 16,2-6-2-16,4 0-6 0,3-9 0 15,1-3 2-15,1-4-6 0,-2-2 1 16,1-6 1-16,-1-1 3 0,-5 2 0 16,-4 1 11-16,-2 1 11 0,-2 6 4 0,-5 0-4 15,1 5-7-15,-3 1-2 0,-3 7-6 16,-1 1-10-16,-4 4-1 0,0 0-5 0,0 29 1 16,0-6-6-16,-2 8-2 0,2 12 1 15,0 12-2-15,0 29 2 0,0 2-3 16,2 3-4-16,0 3-2 0,-2 1-3 15,0-2 4-15,-4 1-2 0,-1-3-5 0,1-7 3 16,0-2-4-16,-2-17-1 0,-1-9-3 16,-1-3 1-16,-2-4 0 0,1-8-1 0,-4-5 10 15,1-2 9-15,-4-5 3 16,-2-4-1-16,1-8-1 0,-5-3-2 0,2-10-7 16,-2-4-1-16,-1-6-5 0,-3-9-3 15,6-8 2-15,0-8-8 0,8-8-3 0,3 1 1 16,5-4 1-16,11-9-7 0,7-19 4 15,8-1-2-15,7-1-20 0,7 0-7 16,4 5-15-16,3 5-34 0,5-1-39 0,3 5-51 16,4 6-71-16,-2-1-70 0,6 3-662 15,-8 5 329-15,-3-2 217 0</inkml:trace>
  <inkml:trace contextRef="#ctx0" brushRef="#br0" timeOffset="47832.331">8837 10304 102 0,'-40'-28'202'0,"3"10"-10"0,3 3-10 0,0 7-13 16,1 8-7-16,-9 6-10 0,-9 13-6 15,-17 20-7-15,2 5-8 0,-8 21-2 0,4 9-6 16,9 11-9-16,4 4-10 0,10 4-8 16,7 3-7-16,13-13-8 0,8 6-7 15,3-5-6-15,10-3-7 0,6-16-5 16,4-14-4-16,3-10-3 0,4-5 5 0,6-10 5 15,1-5-6-15,4-10-3 0,1-8-8 16,2-7-3-16,7-8-4 0,-3-5-5 0,10-10-4 16,-5-2-3-16,0-3-4 0,-1-1-3 15,-3-1-3-15,0 0 0 0,-5 4-4 16,-4 5 1-16,-2 3-1 0,-4 4-6 16,0 0-1-16,-5 7 0 0,1 6 2 0,0 2-1 15,-3 6 2-15,-2 2 0 0,3 8-1 16,-3 3 0-16,1 8 2 0,-1 2-1 0,5 4-1 15,-3 3 2-15,2 1-3 0,2-2-15 16,-2 1-18-16,0-2-34 0,1-9-29 16,-3 1-33-16,3-2-29 0,2-4-15 15,-3-4-26-15,3-3-15 0,-2-6-528 0,-1-3 251 16,3-4 166-16</inkml:trace>
  <inkml:trace contextRef="#ctx0" brushRef="#br0" timeOffset="48509.6749">8896 11278 641 0,'10'-27'-1'0,"1"6"22"16,-2 3 21-16,-1 2 11 0,-2 0 17 15,3 5 11-15,1-1 4 0,1 1 7 0,0 2 5 16,1 3-9-16,0-3-3 0,2 8-8 16,-2-1-1-16,3 4-6 0,0 2-9 15,0 3-1-15,-3 1-5 0,2 3-6 16,-4 6-1-16,-2-3-4 0,-2 3-9 0,-4 1 1 16,-2 0-2-16,0 0-5 0,-4-3 2 15,-2-1 3-15,0 2 4 0,0-5 5 0,-3-1 4 16,2-3-4-16,1-2-2 0,2-4-4 15,4-1-5-15,0 0-7 0,-8-10 0 16,10 3-4-16,2-1-4 0,4-5-2 16,3 1-8-16,0 2-6 0,1-2-3 0,1 0-3 15,2 1 1-15,0 4-1 0,-1-3-2 16,-1 2 0-16,2 3 3 0,-1 1 0 0,2 0-2 16,-4 2 0-16,3 2 2 0,0-1 1 15,4 1 1-15,-3 0 0 0,4-3 1 16,1 2-2-16,0-1 3 0,0-2 4 0,1 0-5 15,1 0 1-15,-2-2 3 0,0-1 0 16,-4 1 5-16,4-3 5 0,-6-1 0 16,-2 2 5-16,-5-2 4 0,1 2 3 0,-3-3 3 15,-4 4 1-15,-2 1-2 0,-4 1 1 16,0 1-1-16,-3 1-1 0,-1 3-1 16,8 0-3-16,-22 9-3 0,12-2 0 15,0 5-2-15,-1 3 1 0,2 1-3 0,5 0 0 16,0 3-1-16,4 1 3 0,0-1-6 15,6 0-2-15,3-1 0 0,6 0 0 16,-1-5 0-16,6-1-1 0,1-3-2 0,4-3 2 16,-2-3-2-16,7-3-3 0,0-3 1 15,1-2-3-15,3-3 0 0,0-4-1 0,0-1 0 16,-3-1-2-16,-1-1 0 0,-4 0 2 16,-5 0-2-16,-5-1 0 0,0 3-1 0,-8 1 1 15,-4-3 1-15,-2 6 1 16,-2-1-3-16,-4 4 5 0,-4 0 0 0,-4 5 1 15,0 2 4-15,-4 3 3 0,1 2 7 16,0 5 2-16,2-1 4 0,1 8-4 0,-2 1 1 16,6 2 4-16,4 1-2 0,2-1 0 15,4 3-1-15,2-2-2 0,4 3-1 16,4-4-5-16,6 4-13 0,4-6-24 0,-1-2-32 16,3-6-39-16,0-1-46 0,6-2-30 15,-1-3-32-15,1-5-19 0,4-2-557 16,3-1 265-16,5-3 175 0</inkml:trace>
  <inkml:trace contextRef="#ctx0" brushRef="#br0" timeOffset="49383.9925">10602 11303 35 0,'21'-9'99'16,"-1"0"24"-16,-10 2 5 0,-4-2 6 0,-4 2 14 15,-2 3 12-15,0 4 8 0,-12-7 5 16,0 3 0-16,-2 4-10 0,-5-2-12 16,0 4-4-16,-6 2-13 0,-1 2-14 0,1 3-12 15,-5 6-9-15,4 4-10 0,2 2-8 16,0 2-6-16,5 2-11 0,2-1-6 15,8-3-7-15,5-3-8 0,4-2-10 0,2 0-1 16,9-5-7-16,0-1-2 0,6-8 0 16,1-2-4-16,6-8-3 0,6-5 0 15,-3-8 0-15,7-7 1 0,10-14-1 16,-1-7 2-16,-3-4-2 0,2-8-3 0,-3-4-1 16,-3-4-2-16,-1-8-3 0,1-21 1 15,-8-4-4-15,-5-5-1 0,-6 20 0 16,-8 5 9-16,-7 15 2 0,-2 12 5 0,-2 11 7 15,0 4 2-15,-3 2-5 0,-1 11-2 16,-5 5-1-16,-2 4-4 0,-3 12-1 16,-6 9 0-16,-3 10 3 0,-9 17-4 0,-8 23 0 15,4 11 1-15,-1 8-1 0,3 23-1 16,14-11 1-16,2 0 0 0,5 3-1 16,7-1-3-16,4-1 2 0,2-17 0 0,6-11-2 15,2-2-10-15,5-3-1 0,1-7-2 16,1-8-3-16,4-8-3 0,1-5 1 15,0-8-5-15,1-4 0 0,2-7 3 0,0-4-2 16,3-2 0-16,1-6 1 0,1-4 3 16,-3-1 1-16,4-3-1 0,-3 2 1 0,-5 0 1 15,0-2 4-15,-2 1 5 0,-5 3-1 16,2 1 4-16,-4 0 2 0,-2 3-4 16,0 3 2-16,-3 2-2 0,-5 2-1 15,0 0 3-15,8 10 0 0,-6 1-2 0,1 1 0 16,-1 1-1-16,2 3 3 0,0 2-3 15,3 0 0-15,-1 1 1 0,0-3-2 0,4 2 2 16,0-3-2-16,0-2-3 0,0 0-4 16,3-3-2-16,0-2-4 0,2-2-5 15,-1-5-5-15,4 1-8 0,-2-4-4 16,2-3-5-16,-2 1-2 0,3-6-1 0,1 1 3 16,-2-3 0-16,0-1 0 0,-6 4 7 15,3-2 0-15,-5 0 3 0,3 4 5 16,-2 0 2-16,-3-1 1 0,0 2 3 0,2 0 2 15,-4 1 1-15,0 0-1 0,0-1 2 16,0 4 0-16,-2-1 3 0,1-1 2 0,-5 4 7 16,0 0 10-16,13 6 10 0,-9 0 14 15,-2 3 9-15,0 4 11 0,0 5 9 16,-2 1 9-16,-2 8 3 0,-2 1 9 16,2 5 3-16,-2 5 4 0,-3 2-1 0,3 1 3 15,2 11-10-15,-3-1-5 0,1 0-7 16,2 4-1-16,2 0-6 0,0 0-3 15,0-5-5-15,0-1-12 0,0-2 2 0,-2 7-3 16,-2-12-7-16,-2-3-2 0,-2 0-3 16,-6-7-1-16,2-2-1 0,-5-5-5 15,0-5 1-15,-4-5-1 0,-3-7-4 0,-1-3-1 16,-1-5 2-16,-3-5-17 0,-7-8-20 16,-2-3-33-16,0-11-30 0,-4-15-41 15,1-10-58-15,11-5-64 0,14 6-48 0,3 0-893 16,13-10 403-16,9-21 265 0</inkml:trace>
  <inkml:trace contextRef="#ctx0" brushRef="#br0" timeOffset="49670.1309">12467 10524 155 0,'-20'-21'249'0,"-3"11"2"0,-4 1-5 16,-4 6-10-16,-2 4-8 0,-7 7-11 16,-8 9-11-16,-14 14-10 0,1 9-12 0,6 6-15 15,6 9-4-15,7 4-4 0,6 2-21 16,10 4-11-16,7 2-8 0,9-6-13 0,6-8-6 16,8 2-10-16,4 1-7 0,11 14-13 15,5-5-15-15,4-6-24 0,-2-13-33 16,2-10-45-16,-3-6-44 0,3-7-44 0,0-5-44 15,3 0-37-15,3-5-27 0,4-4-21 16,-6-6-568-16,3-3 282 0,4-6 186 16</inkml:trace>
  <inkml:trace contextRef="#ctx0" brushRef="#br0" timeOffset="50110.2092">12562 11441 1087 0,'36'-27'-44'0,"-11"5"28"0,-3 1 24 16,-4 0 17-16,-2 3 27 0,-2 1 16 16,1 0 11-16,-2 1 15 0,-3 3 7 0,-1 2-2 15,1 0-3-15,-2 1-11 0,0 3-11 16,0 1 7-16,-2 4-1 0,0 2 0 15,-6 0-8-15,13 13 0 0,-9-1-4 16,1 3-5-16,-1 4-9 0,2 3 2 0,-2 1-5 16,0 1-7-16,3-2-3 0,-1-1-3 15,2 0-4-15,4-2-3 0,0-4 1 0,0 1-6 16,4-7-3-16,0-3-1 0,1-2-4 16,5-2-1-16,-4-6-1 0,6-4-2 0,-3-1-3 15,2-2-1-15,-2-5 2 0,-1 1 7 16,-4 2 11-16,2 0 9 0,-6 1 5 15,1 4 3-15,-3 0-1 0,1 2 0 16,-4 0-4-16,-1 3 1 0,-6 3 16 0,8 9 2 16,-6 1 2-16,-2 8 1 0,2 3-2 15,-2 5 1-15,0 5-3 0,0 1 3 16,0 8-4-16,0 4-4 0,0 2 3 0,0 7-6 16,-2 1 0-16,0 1-6 0,0-2-2 15,-4 2-6-15,0-4-3 0,-1-1-2 0,-4-2-1 16,-1 1-4-16,-1-7-2 0,-4-1 1 15,-2-6-9-15,-5-2 4 0,-3-3-3 16,-5-3-1-16,-4-6 0 0,-4-4-1 16,0-5-5-16,-5-4-10 0,1-7-14 0,1-4-25 15,-1-3-28-15,-1-11-39 0,6-7-39 16,-8-15-39-16,13-4-44 0,15 1-34 0,0-24-30 16,9-8-770-16,10-13 360 0,8-11 238 15</inkml:trace>
  <inkml:trace contextRef="#ctx0" brushRef="#br0" timeOffset="50322.8785">13356 10369 31 0,'28'-10'140'0,"1"8"18"15,-2 10 15-15,1 5 6 0,1 4 2 16,7 12 1-16,11 21 2 0,-1 4-9 16,-1 14-7-16,3 15-9 0,-7 7-8 15,-9-8-10-15,0 20-9 0,-9 7-11 0,-13-18-10 16,-6 1-9-16,-12 0-10 0,-7-7-7 15,-8-1-10-15,-6-7-8 0,-5-6-17 16,-5-6-20-16,-1-3-34 0,-2-7-41 0,-3-8-54 16,9-11-53-16,3-8-52 0,-3-4-607 15,6-9 276-15,-4-2 182 0</inkml:trace>
  <inkml:trace contextRef="#ctx0" brushRef="#br0" timeOffset="52265.0523">14384 11197 57 0,'-16'0'200'0,"3"0"-13"0,2 0-11 16,0 2-15-16,11-2 0 0,-6 4-1 16,6-4-4-16,0 0-7 0,21 11-12 15,-4-7-7-15,8 2-10 0,7-2-13 16,7 3-10-16,1-1-9 0,4 0-9 0,1-2-9 15,1 2-8-15,-1-3-6 0,-1 1-4 16,-1-2-6-16,-3 1-6 0,-6 0-5 16,-1-2-4-16,1-1-5 0,-4 2-6 0,-7-2-2 15,1 3-1-15,-4-2-5 0,-2-1-6 16,-2 2-8-16,-1-2-14 0,0 0-24 16,-4 0-31-16,-3-2-22 0,0 1-15 0,-1-4-22 15,-2 4-17-15,-5 1-19 0,6-4-19 16,-6 4-393-16,0 0 197 0,0 0 129 0</inkml:trace>
  <inkml:trace contextRef="#ctx0" brushRef="#br0" timeOffset="53175.5009">14973 10144 31 0,'0'-7'120'0,"0"1"-3"15,2-1 1-15,-2-2 4 0,0 3-2 16,-2-2 0-16,2 1 1 0,-2 0-3 15,0 1-3-15,-3-1-8 0,3 1-4 0,-2 0-3 16,2 0-3-16,0 0-7 0,-3 1-2 16,3 1-5-16,2 4-5 0,-6-8-6 15,4 4-2-15,2 4-6 0,-2-7-3 0,2 7-2 16,-2-6-6-16,2 6-5 0,-2-4-4 16,2 4-5-16,0 0-5 0,-2-5 0 15,2 5-5-15,0 0 0 0,-2-4-9 0,2 4-7 16,0 0-14-16,-2-6-19 0,2 6-30 15,0 0-33-15,0 0-32 0,0 0-26 16,0 0-30-16,0 0-488 0,-2 15 224 0,2-7 148 16</inkml:trace>
  <inkml:trace contextRef="#ctx0" brushRef="#br0" timeOffset="56287.386">15995 10937 134 0,'9'6'170'0,"-3"-6"-16"16,4 0-3-16,8 0-14 0,0-4-9 16,6-3-2-16,1-1-12 0,1-2-3 0,4-4-4 15,-3-4-6-15,-2 0-5 0,0-1-8 16,-1-4-2-16,-7 0 0 0,-2 2 1 15,-3-1 0-15,-5 0-5 0,-3 3-5 16,-4 3-3-16,-6-1-7 0,-5 7-6 0,-2 0 1 16,-6 4-6-16,-2 6-4 0,-4 6-3 15,-1 6-5-15,-3 4-2 0,3 7-3 16,3 4-3-16,6 4-4 0,4 1-3 16,5 0-4-16,8-1-2 0,4-1-3 0,7 2 2 15,5-1-5-15,6-4 0 0,3-2-1 16,5-4-3-16,4-5-2 0,0-4-1 15,1-4 1-15,3-3-3 0,-4-5 2 0,7-1-3 16,-3-7 0-16,0-3-1 0,7-3-4 16,-5-5 2-16,-2 0-2 0,-1-4 2 15,-7 4 0-15,0-1 2 0,-5 2 5 0,-3 3 2 16,-2 3 5-16,-2 0-2 0,-4 4-6 16,-1 0-4-16,-2 2 4 0,0 4-1 15,-3 4-1-15,-2 4 0 0,0 2 1 16,0 3-4-16,2 4 4 0,-2 3-2 0,0-2 0 15,0 3 1-15,3 3-4 0,1-4 1 16,-1 0-1-16,-1-3 0 0,3 0-1 0,-1-3-1 16,-2-1 4-16,4-2 0 0,-2-3-4 15,3-4 1-15,-3-4-5 0,3-2 0 16,2-2-5-16,-1-3-8 0,4-4-1 16,0-2-4-16,2-5-1 0,1 1-5 0,2 2 5 15,-2-2-2-15,1 5-2 0,-4-1 1 16,1 5 2-16,3-2-1 0,-4 2 2 0,0 4 2 15,3 1 2-15,0 2 3 0,2 2 1 16,1-1 3-16,-1-1 0 0,2 3 0 16,0 0 2-16,-1 0 4 0,-3-1-1 15,0 1-2-15,-2-1 9 0,-1-1-3 0,-2-2 2 16,-4-4 3-16,0 2 1 0,-4-3 1 16,-4 1 1-16,-2 1 3 0,-2-1-3 0,-2 0 0 15,-2 2-1-15,-2 5 0 0,-2-1 1 16,8 2-3-16,-20 9 2 0,12 1-3 15,-3 5 4-15,-2 4-3 0,7 2 3 16,0 1-2-16,4 3-1 0,-1-2 0 0,6-1 2 16,1 3-6-16,2-3 5 0,2-1 1 15,3-2 1-15,0 1 1 0,3-5 0 16,0-7 2-16,-2 3-2 0,3-4 0 16,2-5-3-16,0-1 0 0,-3-1 0 0,6-3-2 15,-4-4-2-15,4-4 0 0,-1 3 1 16,-3-6-4-16,2-3 1 0,-2 2-1 0,2-2-3 15,-4 1 2-15,1 1-1 0,-5 5 2 16,1-3-2-16,-2 4-1 0,-1-1-1 16,-2 4 1-16,0 4 1 0,-1 2-3 15,-5 0 3-15,0 0 2 0,5 13 1 16,-3-4-1-16,0 0 0 0,2 3 1 0,0-3 0 16,-2 2-1-16,4 3 0 0,1-1 1 15,-3 1-5-15,4-3-4 0,-1 0 1 0,1-1 1 16,-1-1-1-16,-1-3-1 0,2 0 0 15,2-3-10-15,0 2 4 0,0-4-5 16,0 2-7-16,1-6-3 0,0 3-1 0,-1 0-1 16,3 0 3-16,-3 0-1 0,2-1 3 15,0 2-1-15,-4 2 8 0,3-2 1 16,2 1 2-16,-1 3 1 0,3 1 3 16,0-1 1-16,0 1-2 0,-3-2 6 0,6 0-3 15,-4-2 3-15,5 1 3 0,1-3 0 16,-2-5 3-16,2 1 0 0,0 0 6 15,2-7 2-15,-1 1 4 0,1 0 3 0,-6-2 7 16,-3 1 6-16,0 1 4 0,-1-1 7 16,-3 1 3-16,-3 5 0 0,-2-3-3 15,0 4-5-15,-4 4 0 0,0 0-2 16,0 0 4-16,0 0-3 0,-8 28 9 0,4-8 3 16,2 5-11-16,0 4-1 0,-1 8 2 0,1 5-2 15,0 2-5-15,2 2 2 0,-2 7-4 16,0 0 0-16,0 1-4 0,-2-4 0 15,-3 3-5-15,1-2 1 0,-5-4 3 16,1-2-2-16,0-10 3 0,-6-2 10 0,2-7 6 16,-1-1 1-16,-2-8-2 0,0-1-3 15,-3-7-2-15,4-3-7 0,-1-8 1 16,-2 0 1-16,4-6-5 0,-2-3-9 0,2-6-13 16,3-4-17-16,1-2-21 0,7-3-30 15,-1-6-28-15,5-7-29 0,7-3-25 16,4-5-25-16,3 0-17 0,12-18-8 0,-1 9-11 15,3 8-5-15,-6 8-468 0,6 3 234 16,-2 2 154-16</inkml:trace>
  <inkml:trace contextRef="#ctx0" brushRef="#br0" timeOffset="56915.9909">18527 11068 662 0,'12'-12'-31'0,"-5"7"26"0,-1 1 26 16,-4 5 17-16,-2-1 6 0,0 0 9 16,5 10 9-16,-3-2 11 0,-2-1 1 15,0 1 3-15,2 1-6 0,0 1-6 0,2-1-2 16,-2 1-2-16,2 2-2 0,2-3-4 15,4 1-5-15,-4-3-6 0,0 1 1 0,2-2-7 16,-4-1-1-16,5-1-2 0,-3-2-2 16,-6-2-4-16,11-2-6 0,-11 2 0 15,11-8-3-15,-9 4-2 0,2-5 0 16,2 0-6-16,-2-1 3 0,2-2-7 0,2 2 1 16,0-5 0-16,2 5-2 0,3-2-2 15,2 0 0-15,0 3-1 0,-1 0 1 0,-1 1-2 16,2 2-1-16,-5 2-3 0,3 3 6 15,-4 1-1-15,-9 0 3 0,14 5 1 16,-7 3 1-16,-3 0 0 0,-2-1 1 16,-2 2-1-16,2 3-1 0,-2-3-2 0,2 1 0 15,-2-3 2-15,0 4 3 0,2-4-1 16,-2 0 1-16,0 0 4 0,5-2 8 16,-1-2-1-16,5 1-6 0,-1-2 1 15,4 1-2-15,2-2-1 0,-2-1-1 0,3 0-1 16,-3 2 0-16,1-2-1 0,0 3-1 15,-1-1-1-15,4-1-1 0,-2 2-1 0,1 0 2 16,2-2-5-16,-2 3 1 0,-1 2 0 16,4-2-2-16,-2 0 3 0,2-1 1 15,0 1 0-15,3 0-2 0,1-2 1 16,1-2 2-16,0 0 2 0,3-4 5 0,3 1 3 16,1-4-4-16,2-4 2 0,-3 1-4 15,5-7 3-15,-2 3 5 0,-5-2 8 0,1-2 6 16,-2 0 5-16,-8 2 1 0,-3-2 4 15,-2 0 3-15,-4 3 1 0,-5 2 5 16,-4 0 1-16,-2 3 4 0,-7 0 3 16,-4 5 2-16,1 2 0 0,-3 3 1 15,-2 3 1-15,0 5 6 0,3 1 3 0,-2 0-5 16,6 7 5-16,-1-1-1 0,7 2-4 0,2 0-9 16,2 3-8-16,4-2 2 0,5 4-6 15,3-3-2-15,1-3-7 0,2 0-15 16,1-1-26-16,4-3-46 0,-3-5-51 0,-3-1-69 15,6-4-66-15,-4-1-55 0,0-1-773 16,2-3 361-16,-1-1 238 0</inkml:trace>
  <inkml:trace contextRef="#ctx0" brushRef="#br0" timeOffset="57321.9766">20433 10940 104 0,'3'-3'238'0,"-3"3"-8"16,0 0-13-16,0 0-6 0,0 0-17 16,-17 9-13-16,11-2-13 0,2 5-12 15,-3 3-9-15,5-2-7 0,-1 5-14 16,6-3-9-16,-1 0-10 0,5 0-11 0,1-2-6 16,2 0-8-16,10-1-11 0,-1-5-3 15,4-1-10-15,0-4-8 0,9-4-2 0,-3-2-6 16,9-3-4-16,-4-2-7 0,3-5-8 15,-7-1-1-15,-2-2-4 0,-4-2 0 16,-5 2-2-16,-7-2-4 0,0 2-1 16,-4 4-2-16,-2 0 1 0,0-2-2 15,0 6-1-15,1-1-5 0,0 4-2 0,-1 2 4 16,4 4-1-16,1 0 0 0,4 2 0 16,2 4 1-16,-1 5 2 0,0-3-4 0,0 6 2 15,-3-1-2-15,2 3-3 0,-6-3 4 16,-3 4-2-16,-4-2-1 0,-4 1-3 15,-2-1-11-15,-5 0-17 0,-6 0-29 16,-2-3-29-16,-1-1-24 0,-2-3-33 0,1-2-26 16,0-3-37-16,-2-3-26 0,2-3-489 15,-4-6 246-15,1-1 163 0</inkml:trace>
  <inkml:trace contextRef="#ctx0" brushRef="#br0" timeOffset="57542.1062">20463 10458 74 0,'-8'-8'76'0,"2"5"0"16,-1-1-9-16,3 4-4 0,4 0-1 16,0 0-2-16,-11 10-4 0,11-7 1 0,0-3-2 15,2 7 4-15,2-1-2 0,-4-6 4 16,12 6 7-16,-8-6 3 0,-4 0 2 16,8-7-4-16,-6-1-8 0,-2-2-7 15,-4-1 1-15,-2-4-9 0,-3 3-2 0,-4-1-7 16,-3 1-5-16,-4 3-11 0,-1 0-19 15,4 5-40-15,-2 0-57 0,1 4-355 16,-2 0 153-16,1 2 101 0</inkml:trace>
  <inkml:trace contextRef="#ctx0" brushRef="#br0" timeOffset="58364.3383">22132 10896 88 0,'10'-6'171'0,"-2"-3"-9"0,3-3-8 15,0 1-5-15,-1-4-8 0,-4-2-6 16,1-2-9-16,-3-1-8 0,-2 4-4 15,-4-4-10-15,-6 3-14 0,-5 1-9 0,-7-1-3 16,-4 1-10-16,-8 5-11 0,-5 0-2 16,6 6-6-16,-1 3-8 0,2 0-3 15,4 6-4-15,4 1-5 0,5 4-10 0,6 0-3 16,7 0-5-16,8 2-2 0,5 1-5 16,4 0-3-16,7 0-3 0,2 0-3 15,3-5-1-15,1 1 2 0,4-3 1 16,-3 1-1-16,0-3-2 0,-2 1 4 0,-3-2-3 15,-3 1 7-15,-2 0-3 0,0 0-2 16,-2 3 5-16,-2 2 11 0,-3 2 3 16,-2 3 2-16,0 6 4 0,2 4 0 0,-4 1 1 15,0 5 4-15,-2-1 4 0,2 9-1 16,-3 3 3-16,-1-2-1 0,-2 3-3 16,0 0 7-16,-2-1 1 0,-3-4 9 0,-1 0 6 15,-4-2 7-15,-4-4 8 0,-2-3-2 16,-3-4 6-16,-4-6-1 0,0-3-7 15,-9-3-3-15,0-11-6 0,0 2-6 16,1-8-1-16,-8-1-7 0,3-7-6 0,2-1-3 16,5-1-8-16,3-3-11 0,6-5-29 15,2-1-16-15,8 0-30 0,4 1-30 0,8 1-30 16,2-2-23-16,6 4-28 0,5 2-25 16,0 2-30-16,4 2-533 0,2 4 259 15,2 0 171-15</inkml:trace>
  <inkml:trace contextRef="#ctx0" brushRef="#br0" timeOffset="58954.5336">22404 11134 129 0,'15'-8'124'0,"-2"0"-8"0,4-7-3 16,-1 1-8-16,6-2-5 0,3-3-13 16,1 0-6-16,0 2 0 0,-2 0-9 0,2 0-1 15,-3 4-8-15,-1 1-6 0,-2 3-10 16,0-1 1-16,-3 4-6 0,-1 3-2 15,-2 0 6-15,-2 7 0 0,0 1-2 0,-1 4-6 16,-2 2 0-16,1 3-5 0,1 4-1 16,-1 0-3-16,3 3-4 0,0-1 1 15,1 1-4-15,4 3 2 0,-2-5-2 0,3-3 0 16,1 0 0-16,2-3-2 16,2-1 0-16,2-3 1 0,1-3 4 0,1-1-6 15,1-8 6-15,-1-1-1 0,2-2-1 16,-4-2 1-16,4-7 1 0,-2 1 1 15,-3-4-1-15,1 0 7 0,-9 4 14 0,0-2 3 16,-7-1-4-16,-1 4 1 0,-5 0-4 16,-4 1-3-16,-2 5-4 0,-4-1-3 15,-1 2-5-15,-3 5-2 0,-1 1-2 0,11 0-1 16,-21 5-2-16,13 3-2 0,-2 1-4 16,4 1-1-16,0 3-1 0,4-1-1 0,2-1-2 15,6 3 1-15,0-2 0 0,4 1-5 16,2-1 1-16,7-1-4 0,0 0-2 15,4-4-1-15,1-1-2 0,1 0-5 16,-2-6-1-16,0 1 5 0,3-2 0 0,2-2 0 16,-1-3 1-16,-1 2 1 15,0-7-1-15,0 1-3 0,-5 2 4 0,-1-5 1 0,-2 1-3 16,-4 2 5-16,-4-1 3 16,0-1-1-16,-3 3 2 0,-5-1 1 0,0 3-4 15,-2 1 2-15,0 6-2 0,-4-6 2 16,4 6-6-16,0 0 6 0,0 0-1 15,-13 17-2-15,13-9 2 0,0 2 0 0,2 3-9 16,2 0-12-16,3 1-23 0,1-1-27 16,3 0-30-16,4 5-35 0,1-5-29 0,4 2-30 15,5-4-484-15,3 3 230 0,6-5 152 16</inkml:trace>
  <inkml:trace contextRef="#ctx0" brushRef="#br0" timeOffset="59736.77">24277 11226 582 0,'30'-8'23'0,"-9"-1"25"0,-6-1 20 16,-4 1 5-16,-7-1 6 0,-6 1 10 15,-2 0 5-15,-7-3-2 0,-4 2 0 16,-6-2 1-16,-3 3 0 0,-2 2-5 0,-4-2-7 16,0 6-7-16,1 1-7 0,-3 2-8 15,4 2-8-15,3 4-2 0,-1 0-6 16,10 1-6-16,-1 0-5 0,6 1-1 16,4-2-1-16,3 1-4 0,6-1-3 0,5 0 1 15,3-6-5-15,3 0-2 0,4-3-1 0,7-3-3 16,0-4-2-16,6-4 3 0,2-5 1 15,4-6 8-15,2-3-6 0,12-14 3 16,2-3-1-16,-5-4-2 0,-3-3-3 16,-1-2-1-16,-5-1-1 0,-7-2-2 0,-7 10 8 15,-8 6 6-15,-4 9-1 0,-2 2 4 16,-4 5-5-16,0 1-3 0,-6 10-3 16,0 2 0-16,-6 9-4 0,0 3 3 0,-8 7-5 15,0 7 1-15,-3 5 0 0,0 7-3 16,-4 10-3-16,-1 4-4 0,4 4-3 15,0-1-9-15,6 6 0 0,-1-3-3 16,7-5-4-16,2-3 2 0,0 2-4 0,2-6-3 16,2-5 2-16,2-2-1 0,0 0 4 15,2-5 2-15,0-3 4 0,5-3-1 16,1-4 0-16,0 1 2 0,6-6 3 0,-4-2-1 16,5 0 0-16,-2-2 5 0,0-3 0 15,2-2 0-15,-2 1-6 0,-3-2 4 0,0 3 2 16,0-2-1-16,-2 2 3 0,1 0-1 15,-3-1-1-15,-8 1-4 0,15 1 2 16,-11 4 0-16,3-2-1 0,-3 6 2 16,0-2 1-16,2 2 1 0,2 3-1 0,4-1 2 15,-2-1 3-15,2 1-2 0,2-3 3 16,2 1 0-16,5-1-2 0,-1-3 0 16,-2-1 5-16,4-2-1 0,-3-4-2 0,0 0 1 15,2 0 2-15,-5-1 9 0,2-1 6 16,-3-2 8-16,-3 3 10 0,1 0 4 15,-2 0-2-15,-3 1-6 0,0 0-3 16,2 2-8-16,-10 0 3 0,8 10-1 0,-6-3 2 16,2 6 4-16,-4 4 3 0,2 2 1 15,-2 8 2-15,0 4 4 0,2 6-3 16,-2 0-3-16,2 5-3 0,-2 0-5 0,0 2 0 16,-2-1 0-16,-2 1-4 0,-2-2-1 15,-2 2-2-15,-4-7 0 0,-2-4 7 16,-1-2 5-16,-2-6 12 0,0-3 4 0,-3-6 1 15,0-3 3-15,-2-7-2 0,1-4 1 16,1-4-9-16,-4-6-2 0,3-3 0 16,4-5-8-16,6-2 2 0,5-6-12 0,6-4-21 15,8-10-11-15,9-4-25 0,7-2-29 16,10-11-36-16,6 3-38 0,2 8-41 16,-2 10-64-16,-4 10-739 0,0 3 334 0,-4 5 220 15</inkml:trace>
  <inkml:trace contextRef="#ctx0" brushRef="#br0" timeOffset="59827.6065">25569 11472 35 0,'9'3'94'0,"-1"0"-68"0,-2 0-79 0,2-3 18 0,-8 0 12 16</inkml:trace>
  <inkml:trace contextRef="#ctx0" brushRef="#br0" timeOffset="68619.2677">11997 6734 2 0,'0'0'33'16,"0"0"-3"-16,0 0-1 0,0 0 1 15,0 0-2-15,0 0 1 0,0 0-1 16,0 0 0-16,0 0-4 0,0 0-3 0,0 0 1 16,0 0-4-16,0 0-2 0,0 0-1 15,0 0-1-15,0 0-1 0,2-10-4 0,-2 10 0 16,0 0-3-16,-2-6 2 0,2 6-1 16,0 0-1-16,-3-3-1 0,3 3 1 15,0 0-1-15,-2-6-1 0,2 6-2 16,-2-6 0-16,2 6 0 0,-2-6-1 0,2 6 2 15,0 0 0-15,-4-7-3 0,4 7 0 16,-2-6 0-16,2 6-2 0,-2-3 2 16,2 3 2-16,0 0 0 0,-2-6-2 0,2 6 1 15,0 0 0-15,-2-3-3 0,2 3-2 16,0 0 3-16,0 0-4 0,0 0 0 16,-2-6 2-16,2 6-1 0,0 0 0 0,0 0 1 15,-18 11-1-15,10-6 3 0,-2 5 1 16,-3 1 1-16,-2 4-2 0,0 3 1 15,-4 1-2-15,0 4 1 0,-2 2 4 0,-2 1-2 16,-5 5 0-16,1-1 2 0,-3 2-1 16,2-1 0-16,3-2 1 0,-1-2 3 15,6-2-2-15,-4 0-3 0,3-5 2 0,2 3-3 16,2-6 0-16,2 0-9 0,2-2-9 16,1-3-9-16,3 1-10 0,-1-4-86 15,2 1 42-15,1-2 27 0</inkml:trace>
  <inkml:trace contextRef="#ctx0" brushRef="#br0" timeOffset="68952.9736">11624 6927 30 0,'25'20'54'16,"1"3"2"-16,-3-2-5 0,3 1-2 0,0 3-3 15,2 3-1-15,4 2-2 0,3-2-1 16,-4 3-2-16,1-2-6 0,2 0-4 0,-4-1-2 15,1 0-1-15,1-3-3 0,-6-2-5 16,-2-2 0-16,2-1-9 0,-1-2-13 16,-5-2-15-16,0 0-12 0,0-5-20 0,-1 2-136 15,-2-3 63-15,0-2 42 0</inkml:trace>
  <inkml:trace contextRef="#ctx0" brushRef="#br0" timeOffset="86692.2916">3852 13295 58 0,'-4'-8'212'0,"2"3"-17"0,0 1-16 0,0 0-21 15,2 4-12-15,0 0-12 0,0 0-10 16,-7 15-9-16,4 2-11 0,1 4-8 16,0 7-6-16,-2 7-6 0,2 5-7 15,0 0-8-15,-2 4-7 0,0 7-4 0,2 0-8 16,-2 3-1-16,-1 1-4 0,0-3-6 15,1-1-3-15,0 1-13 0,-2-10-25 16,2 0-30-16,0-4-19 0,-1-4-40 0,-1-6-31 16,2-3-38-16,-5-6-434 0,0-4 202 15,-1-9 133-15</inkml:trace>
  <inkml:trace contextRef="#ctx0" brushRef="#br0" timeOffset="86880.3367">3547 13375 90 0,'11'-41'155'0,"1"5"-4"0,3 4-5 16,2 3-10-16,9-5-10 0,3 0-8 16,15-10-5-16,10 4-9 0,1 2-11 15,-1 5-6-15,7 2-11 0,-11 7-7 0,-5 6-7 16,-8 10-6-16,-1 0-10 0,-6 6 1 16,-7 6-17-16,-2 8-35 0,-6 5-36 0,-11 11-47 15,-8 9-36-15,-9 14-368 0,-15 23 167 16,-14 23 110-16</inkml:trace>
  <inkml:trace contextRef="#ctx0" brushRef="#br0" timeOffset="87023.2094">3592 13994 15 0,'-34'46'154'0,"6"-6"-9"16,9-6-9-16,5-5-6 0,5-6 1 15,4 2-2-15,3-1-4 0,9 0 3 16,6-6-8-16,5 2-12 0,6-4-8 16,5-5-12-16,5 1-8 0,0-5-8 0,7-3-11 15,-5-4-22-15,4-2-38 0,-1-7-36 16,9-6-45-16,-4-4-37 0,13-14-404 15,-6-2 177-15,-11-2 117 0</inkml:trace>
  <inkml:trace contextRef="#ctx0" brushRef="#br0" timeOffset="88107.465">4224 13940 482 0,'8'-24'49'0,"-6"5"18"0,-2 5 23 15,0 3-7-15,-2 1 9 0,0 5 6 0,0 1-1 16,2 4-2-16,-4-2-2 0,4 2 0 16,-6 15-2-16,4-1 0 0,0 3-3 0,0 5-3 15,-2 3-3-15,2 3-8 16,-1 2-7-16,1 1-3 0,0 0-7 0,0-6-4 15,0 4-6-15,2-8-3 0,0-1-4 16,0-2-4-16,0-5-2 0,0 0-5 0,0-5-1 16,2-5-5-16,-2-3 2 0,0 0-8 15,19-23 1-15,-7 6-3 0,2-4 0 16,0 3-3-16,1-3-1 0,0 2-1 16,-2 0-4-16,1 2 3 0,2 4-3 0,-6 1-4 15,2 2 3-15,-3 5 0 0,1 2 0 16,3 6-3-16,-2 5-2 0,3 1 6 0,4 4-2 15,-2 2-1-15,2 4 3 0,0 4-2 16,3-2 0-16,1 0 1 0,-2-3-1 16,2-1-1-16,-1-4-1 0,1-1 4 15,2-5-3-15,2-3 1 0,-3-7-2 0,3-2-1 16,4-9 1-16,-1-3-4 0,-1-5 2 16,2-9 0-16,-4-5 1 0,2-2 0 0,6-19-3 15,-5-4-3-15,-5 0 3 0,-7 8-2 16,-6 3 1-16,-1 2-2 0,-5 4 2 15,-5 5-1-15,2 7 3 0,-2 2 7 16,0 7 4-16,-2 2 1 0,2 5-4 0,-3 6 1 16,-1 6 2-16,4 4-2 0,0 0 0 15,-2 33 3-15,2-6-1 0,2 12 1 16,2 16 1-16,3 24 0 0,1 5-4 0,0 3 4 16,2 4 0-16,0-5 1 0,0-2-5 15,3-4 1-15,-2-4 1 0,-1-15-1 16,-1-11-5-16,-3-14 3 0,-2-4 0 15,0-5 0-15,-4-6 0 0,-4-4 0 0,-2-3-2 16,-5-8-3-16,-6-5-2 0,-4-5-2 16,-3-7 0-16,-5-5 0 0,-5-10 1 0,2 1-1 15,3-3 1-15,-1 0-2 16,7 3 3-16,6-5-4 0,0 5 2 0,6 3 0 16,7-1 2-16,4 3 0 0,4-5 0 15,10 2 0-15,4 0 0 0,6 1 1 0,9-3 0 16,3 1-2-16,2 2 2 0,1-2-1 15,1 3 0-15,0 0 0 0,-1 3-2 16,-11-1 2-16,2 1 0 0,-4 4 2 0,-7-3-1 16,-1 6 2-16,-2-3 1 0,-6 4 1 15,1 0 5-15,-7 4 1 0,0-1-1 16,-4 1 0-16,-2 2-1 0,2 4 1 0,0 0-1 16,0 0 0-16,-15 10-2 0,9 1 0 15,0 3 0-15,0-1-1 0,2 5 0 16,1-4-1-16,0 4 1 0,6 0-6 0,0-2 3 15,-1-1 2-15,4-2-1 0,0 2 0 16,4-7 0-16,-1 0 1 0,4-4 0 0,-3 0-3 16,3-7 1-16,-1 2-3 15,4-5 3-15,-4-2 0 0,3-3-1 0,0 0-3 16,-2-1 2-16,-3 1-1 0,3-2-2 16,-2 1 0-16,-3 0 2 0,0 4 0 15,0-3 0-15,2 4 0 0,-4 1 2 0,0 0-1 16,0 5-2-16,1 1 3 0,-7 0 0 15,16 7-2-15,-7-3 2 0,0 4 2 0,1-1-4 16,-2 0 3-16,4 4-1 0,-2-2-3 16,0-4-1-16,3 3 3 0,0 0 3 15,2-1-3-15,-1-5 0 0,4 0 1 16,-4-2-4-16,3-2 0 0,0 0 3 0,0-7 1 16,0 0 1-16,-2-1-3 0,3 1 3 15,-2-4-3-15,-2-2 1 0,-1 2-2 0,-3 1 4 16,-1 2 1-16,0-1 6 15,-1 4 7-15,-4 1-6 0,2 1 1 0,1-1 1 16,-2 2-1-16,1 1 0 0,-2 0-3 16,-4 3-2-16,10 0-3 0,-10 0 1 0,15 4 1 15,-6-4-6-15,4 0-21 0,-1-1-38 16,8-3-50-16,2-2-58 0,4-2-78 16,5-1-613-16,3-4 291 0,0-1 193 0</inkml:trace>
  <inkml:trace contextRef="#ctx0" brushRef="#br0" timeOffset="89777.9599">7389 13112 12 0,'-4'-25'203'0,"2"8"-4"0,2 5-13 16,-2 1-20-16,0 5-16 0,2 6-8 16,0 0-6-16,-8 27 2 0,8 2 1 0,-4 13-3 15,2 13-8-15,-2 25-10 0,0 5-9 16,2 9-8-16,-2 6-10 0,4 5-5 15,0 1-9-15,2-2-8 0,-2-3-6 0,2-6-5 16,0-9-12-16,2-6-19 0,-4-17-22 16,-2-10-22-16,0-15-16 0,-2-1-11 15,0-9-10-15,-5-5-6 0,1-8-8 16,-7-5-10-16,-2-9 1 0,-5-8 9 0,-5-7 6 16,-5-10 13-16,-2-8 6 0,-8-15 6 15,0 2 23-15,3-4 14 0,10 8 12 0,6 5 22 16,4 5 4-16,1 3-6 0,6 2 0 15,6 1-4-15,2 2-3 0,6 2-2 16,6-1-2-16,4 3-3 0,12-3-21 16,6 2-1-16,8 4 0 0,9-3-7 15,4 6-18-15,1-3-25 0,1 5-28 0,2 2-14 16,-4-1-12-16,0 0-13 0,-11 1-5 16,0 2 7-16,-6-2 8 0,-6 2 14 0,-6-1 18 15,0 2 20-15,-5-2 16 0,-4-3 19 16,-3 4 14-16,1-3 16 0,-5 2 19 15,0 1 6-15,0-2 18 0,0-1 7 0,0 1-3 16,-2 1 3-16,4-2-3 0,2 1 5 16,1 1 1-16,2 1-9 0,4 1 2 0,2 2-3 15,0 2-4-15,5 2-6 16,-4 4-2-16,8 2-5 0,-3 3 3 0,-1 3-7 16,3 3-1-16,-3 2 1 0,-2 3-7 15,-2 4 0-15,-3 0-2 0,-4-2-4 0,-3-1 0 16,-1-1 6-16,-5 0 6 0,-4-3 6 15,2-2 2-15,-4-4 8 0,0 1 3 16,0-5-5-16,0-1-5 0,-1-5-1 16,3-1-4-16,0 0-4 0,-2-14-4 0,4 5-1 15,3-7-3-15,1 1-1 0,4-2-3 16,1-1-1-16,4 2-1 0,-1-2-3 16,2 2-1-16,0 3-3 0,-1-2 0 0,0 6 1 15,0 2-1-15,-1 2-2 0,0 4-1 16,-2 1 2-16,1 1-1 0,-1 5-1 15,4 1 1-15,-4 4-2 0,2-2 4 0,0 1-3 16,0 2 1-16,3-2-2 0,-2 0 3 16,2-5-2-16,3 3-1 0,-4-4 1 0,3-2-1 15,-4-2 0-15,2-4 2 0,-1 0 6 16,0-2 9-16,-4-3 2 0,-4 0 3 16,1-1 2-16,-4-4-5 0,-3 3-2 15,-6-3-1-15,-3 1-3 0,-6 0 0 0,-1 0 0 16,-2 0-3-16,0 3-2 0,-3 0-1 15,1 3-1-15,2 1 0 0,1 1-2 16,0 1-7-16,5 2-18 0,-1 2-23 0,5 0-31 16,6 0-26-16,0 0-17 0,0 0-17 15,0 0-8-15,23 7 4 0,-7-5 17 16,6-4 1-16,-1 2 13 0,2-4 11 0,5 3 11 16,-1-3 12-16,-1-2 21 0,-1 2 17 15,-1 0 16-15,-4 1 19 0,0-1 16 16,1 2 12-16,-6-2 4 0,-2 2 11 0,-1 0-2 15,0 1-4-15,0 1-4 0,0 1 3 16,-2 3-1-16,4 2 2 0,-2 1-7 16,-1 3 1-16,-1 2-7 0,3-1 2 0,-2 4-2 15,-1 2-4-15,3 0 0 0,-4 2 1 16,1-2-4-16,-2 2-4 0,-1-7 0 16,-1 3-2-16,0-3 0 0,1-1 2 0,-3-1 4 15,1-1 5-15,1-1 5 0,-4-3 0 16,2 1-2-16,0-4-4 0,0 0-3 15,-4-2-1-15,0 0-2 0,0 0-4 16,22-6 3-16,-16 2-4 0,2 1-2 0,1-1-2 16,1 2 2-16,3-2-2 0,0 2-4 15,-3 1 2-15,6-1-1 0,-4 2 3 0,3 2-4 16,0-1 2-16,-1 3-2 0,-1 2-1 16,-1-4 5-16,0 4-6 0,-2-5 2 15,-2 3 1-15,3 0 4 0,-2-2 3 16,-3 0 9-16,-6-2 3 0,17-4-4 0,-7-2 2 15,3-1-3-15,0-1-3 0,1-1-4 16,0 1-2-16,0-2 4 0,1 5-2 0,0-3 1 16,-2 5 3-16,-3 0 5 15,2 1 6-15,2 7 5 0,-2 0 5 0,-2 5 3 16,3 1-1-16,-4 2-4 0,2 0-3 16,-1 7-3-16,0-1 2 0,-1-4-6 15,2 2-3-15,-1-2 0 0,-2-2-5 0,6-2-24 16,-4-3-53-16,5-3-62 0,1-4-62 15,4-2-665-15,6-5 289 0,7-4 191 16</inkml:trace>
  <inkml:trace contextRef="#ctx0" brushRef="#br0" timeOffset="90693.9547">10934 13428 115 0,'-6'36'186'0,"4"4"-10"15,0 0-10-15,4 5-13 0,2 9-17 16,6 25-9-16,-1 1-13 0,4 0-15 16,-1 2-5-16,3-7-9 0,-4-13-20 15,0-10-24-15,-3-8-23 0,0-5-26 0,-2-5-18 16,-2-7-19-16,4-5 1 0,-6-4-26 15,-2-9-7-15,-4-3-5 0,-2-6 1 0,6 0 9 16,-20-15 7-16,5-3 5 0,-4-4 9 16,-2-3 14-16,-1-4 17 0,4 0 8 15,-2-2 12-15,8 1-2 0,-1 0 6 16,7 5-3-16,6-5 2 0,2 3-3 0,4 0 0 16,9-4 0-16,4-6 0 0,6 1-2 15,3-2 2-15,17-12-1 0,-1 0-1 0,0 0 3 16,1-2-4-16,-5 4 1 0,-6 12 12 15,-9 8 15-15,-3 4 6 0,-8 8-2 16,-1 4 9-16,-5 6 11 0,-3 6 17 16,-5 0 12-16,0 19 17 0,-5-1 5 0,-1 9 1 15,-5 6-5-15,3 7-5 0,0 8-6 16,-1 0-4-16,2 3-6 0,3-1-6 16,0-7-5-16,4-1-7 0,0-3-5 0,2-1-6 15,0-7-3-15,2-3-2 0,-2-3-6 16,3-7-3-16,2 0-3 0,-1-5-5 15,2-5-2-15,3-5-1 0,-1-3-6 0,3-3 4 16,0-3-6-16,1-3-3 0,4-1-1 16,-6 2-2-16,3 2 1 0,-4-1-4 0,1 3 0 15,-1 2 1-15,-1 2 4 0,1 4-2 16,0 5-3-16,-1-1 0 0,3 2 2 16,-4 5-2-16,5 0-2 0,1 3 3 15,0-2-3-15,2 0 2 0,1 2 0 0,2-5-2 16,1-1 2-16,0-5-2 0,2 0 0 15,-1-5 0-15,1-2-2 0,0-6 2 0,2 0 0 16,5-10-1-16,-4 0-1 0,-1-4 3 16,-1 0-4-16,-8 2 4 0,-1 0 2 15,-2 1 5-15,-5 3 3 0,-4 3 4 16,-1 1 2-16,-8 4 8 0,-1 3 12 0,6 3 8 16,-19 11 8-16,6 2 8 0,-1 5 9 15,1 1 0-15,2 4 5 0,1-1-3 16,5 3-6-16,3 0 7 0,4 2-10 0,5-2-5 15,7 0-8-15,10-3 3 0,2-1-7 16,5-5-8-16,7-2-29 0,4-11-68 16,5-2-87-16,12-5-103 0,19-10-838 15,7-6 369-15,2-4 243 0</inkml:trace>
  <inkml:trace contextRef="#ctx0" brushRef="#br0" timeOffset="91102.7555">13965 13533 127 0,'-6'17'170'0,"6"-3"-11"0,0 5-9 15,2 1-12-15,-2 10-14 0,2 1-10 0,0 9-9 16,-2 2-10-16,3 3-8 16,-3 0-9-16,-3-1-11 0,3-2-5 0,-2-3-9 15,2-6-25-15,-2-3-31 0,0-1-30 16,2-6-37-16,-2-4-36 0,-2-6-352 0,-1-5 156 16,3-5 103-16</inkml:trace>
  <inkml:trace contextRef="#ctx0" brushRef="#br0" timeOffset="91276.9699">13679 13529 156 0,'-2'-21'154'0,"2"6"-8"0,4-1-4 15,6 3-5-15,0 0-11 0,2 2-7 0,8-1-14 16,5 0-6-16,7 1-9 0,4 2-11 16,1-1-10-16,3 2-2 0,3 5-13 15,-1-1-8-15,-6 4-25 0,1 1-31 0,-3 4-37 16,-7 2-45-16,-6 5-50 0,-6 1-307 15,-9 8 153-15,-8 0 100 0</inkml:trace>
  <inkml:trace contextRef="#ctx0" brushRef="#br0" timeOffset="91412.9944">13681 14098 64 0,'-2'16'162'16,"4"-3"-2"-16,8-3-3 0,4-3-9 0,3-1-16 15,2-3-12-15,4 0-12 0,5-1-11 16,2-1-17-16,1-2-35 0,3-1-42 15,0-1-43-15,4-4-40 0,1 0-314 0,-4-7 134 16,3 3 89-16</inkml:trace>
  <inkml:trace contextRef="#ctx0" brushRef="#br0" timeOffset="92299.372">14503 13802 139 0,'4'-6'139'0,"2"0"-2"0,-2 5-3 15,-2-4-13-15,-2 5-9 0,7-1-8 0,-7 1-14 16,0 0 6-16,13 8-3 0,-9-2-6 15,2 5-8-15,1 0-6 0,1 3-8 16,-1-1-3-16,-1-1-5 0,1 2-7 16,-1-3-5-16,0-1-4 0,-2-1-4 0,2-1-3 15,-2 0 0-15,2-3 1 0,-2-1 5 16,0 0 6-16,4-4-4 0,-8 0-2 0,21-6-4 16,-6 0-3-16,2 1-3 0,2-5-5 15,0 4 0-15,4 1 0 0,1-1 4 16,-4 1-4-16,0 3 0 0,-2-1-2 15,2 2-2-15,1 5 1 0,-4-1-1 0,2 5 1 16,1 2-2-16,-4 5 0 0,1 0 1 16,-2 1-1-16,-2 6-5 0,-1-2 4 15,0-1-2-15,0 0 0 0,-2 0-1 16,-2-4 4-16,-1-2-1 0,1 0 7 0,-1-2 4 16,-1 1 6-16,-2-3 4 0,3-1 0 15,-3-4-3-15,2-2-7 0,0-2 1 0,-6 0-6 16,14-10-2-16,-6 3-4 0,2-3-3 15,3-1-1-15,-2-2-7 0,1 3 1 16,-1-1 3-16,-1 1-3 0,1 0 2 16,2 3-2-16,-5 3 0 0,2-2-4 15,0 4-1-15,-2 4 0 0,0 4 3 0,1 0-2 16,1 4 0-16,1 1 1 0,2 4-2 0,-1 0 0 16,4 2 1-16,-2 1 1 0,5-3-3 15,0-2 2-15,0 1-1 0,3-4 0 16,-2 5 0-16,6-13-2 0,-1 4-1 15,1-4 1-15,-4-2-3 0,6-3 0 0,-2-2 1 16,-1-2 1-16,-1-6-2 0,-1 0 0 16,0-1-4-16,-4-3 4 0,-2 2-1 15,0 1-1-15,-7-1-2 0,1 4 6 16,-2 3-2-16,-1-1 0 0,-4 5 0 0,3 4 6 16,-7 0 2-16,4 17 19 0,-4-3 6 15,0 8 5-15,-2 5 10 0,0 3-1 0,-1 11 0 16,-3 8 1-16,2 4-1 0,-2 1-7 15,-1 3 8-15,-2-2-11 0,3 0-1 16,0 0-3-16,0-6-3 0,0-12-4 16,2 1-2-16,-2-11-3 0,2-2 9 0,2-6-10 15,0-4 3-15,0-6-3 0,0-4-1 16,0-5-2-16,2 0-5 0,-4-24 0 0,0 3-7 16,2-9 2-16,2-10-2 0,0-8-5 15,0-9 0-15,4-2 3 0,4-13-4 16,2 10-4-16,4 10 7 0,0 6-5 15,5 2 0-15,5 9 0 0,1 1 2 0,0 10-1 16,5 7-1-16,2 3 7 0,-1 8-8 16,1 3 6-16,-2 5-1 0,-3 2-6 0,-1 3 6 15,-7 3 4-15,-4 1-5 0,-7 0 1 16,-4 2-1-16,-8 2 5 0,-4-2 6 16,-7-1-8-16,-4 1 0 0,-7-1-2 15,-5-4-2-15,-3 2 2 0,0-6-4 0,2-1 3 16,-1-3-21-16,3 0-30 0,-2-3-48 15,5-3-48-15,3-3-54 0,6-1-36 16,-2-4-50-16,3 1-666 0,7 0 325 0,3 0 213 16</inkml:trace>
  <inkml:trace contextRef="#ctx0" brushRef="#br0" timeOffset="95101.739">16603 14053 74 0,'10'-10'120'15,"7"-3"-1"-15,5-12 3 0,-2 0-13 16,10-5 1-16,13-16-8 0,-1-1-6 0,3-2-6 15,-5-3-4-15,2-3-7 0,-5 0-7 16,2-2-6-16,-5-5-7 0,-4 5-4 16,-8 8-2-16,-4 6 9 0,-6 8 10 0,-1 2 3 15,-3 6 3-15,-1 2-3 0,-1 4-8 16,-1 5-2-16,-5 6-10 0,-5 4-4 16,-1 9-4-16,-5 5 0 0,-8 12-3 0,0 8 1 15,-4 12-6-15,-7 21-2 0,1 8 0 16,5 1-4-16,6 4-2 0,2 5-2 15,4-5-2-15,8-9-2 0,4-12-3 0,2-1 0 16,6-6-2-16,-2-4-1 0,8-9-3 16,2 0 3-16,1-6 2 0,2-7-2 15,0-4 1-15,5-7-2 0,-6-7-2 16,4 0 1-16,-1-6-4 0,2-4-6 0,-2-1 4 16,-1-3-1-16,-4-3-1 0,-1 2-4 15,0 0 3-15,-2 2 3 0,-5-1 3 0,2 2-6 16,-4 5 2-16,4 0-4 0,-6 2 1 15,-4 3-2-15,0 0-1 0,14 16 4 16,-10-3-5-16,3 4 2 0,-1 0 0 0,5 4 1 16,-2 0-3-16,1 0-14 0,2 0-20 15,4-2-29-15,-2-2-25 0,3-2-31 16,2-2-34-16,2-7-48 0,-3-1-547 16,0-5 254-16,0-6 166 0</inkml:trace>
  <inkml:trace contextRef="#ctx0" brushRef="#br0" timeOffset="95244.8889">17260 13440 1 0,'-4'1'90'0,"4"-1"-10"0,0 0-7 0,0 16-16 16,10-5-29-16,-2 0-37 0,6 7-100 15,3 1 37-15,7 4 24 0</inkml:trace>
  <inkml:trace contextRef="#ctx0" brushRef="#br0" timeOffset="96513.3451">17739 13964 71 0,'-21'20'176'0,"4"1"-17"15,4-2-10-15,3 3-17 0,4-4-9 16,4 1-16-16,2 2-7 0,4-2-9 0,6 1-11 15,7-2-7-15,7 1-8 0,5-3-5 16,7-4-7-16,2-4-7 0,6 0-2 0,3-5-4 16,-1-3-2-16,3-5-9 0,5-2-2 15,-4-5 1-15,-3 0 5 0,-9-1-8 16,-4 0 9-16,-3-2 3 0,-5 0 11 16,-7-2 4-16,-4 3 1 0,-7 1-4 0,-6 2-3 15,-4 3-2-15,-6 0 3 0,-3 3 8 16,-4 1-4-16,-3 4-7 0,-2 2-3 15,1 5-2-15,-4 1-5 0,0 2-3 0,5 1-4 16,2 0-2-16,1 3-6 0,2-1 1 16,7-1-1-16,0-2 0 0,6 1-5 15,2-3-1-15,4 0 2 0,0 1-7 0,5-8 4 16,2 3-9-16,-3-1 4 0,2-3-5 16,2 5-2-16,-4-4-2 0,1 1 1 15,-3 1-7-15,3-2 3 0,-2 4-1 16,-1 0 1-16,0 3 3 0,0 1 0 0,4 1 0 15,-2 1-2-15,2 0 3 0,3 1-2 16,7-1 4-16,-2 0-2 0,8-1 2 16,2-6 0-16,1-2-1 0,5-2 0 15,7-6 1-15,3-8-1 0,5-2-4 0,11-15 6 16,-5-5 0-16,0-7 2 0,-6-2-4 16,0-5 3-16,-5 0-2 0,-3-8-1 15,-5 1 2-15,-5-2-2 0,-9 11 2 0,-8 8 4 16,-5 6 6-16,-2 4 1 0,-3 3 1 15,-4 8-8-15,-4 4 4 0,-2 3-4 16,-2 8-1-16,-3 4 0 0,-2 10-2 0,1 3 3 16,-2 8 3-16,0 12 0 15,4 6 0-15,0 11-1 0,3 6 0 0,1 0 1 16,4 1-2-16,0 0 3 0,2-1-3 0,-2-3 2 16,0-7-4-16,-2-8 5 0,-2-1-2 15,-2-6 2-15,-1-4 1 0,-1-8-2 0,-3-3 4 16,3-5-4-16,0-3-3 0,-2-7 2 15,6-2-3-15,4 1-1 0,-4-12 0 16,6-1-3-16,4-2-2 0,6-2 0 16,2-2-2-16,3-1-1 0,0 4 0 15,0-2 1-15,2 4-1 0,-2 2-1 0,0 1-1 16,-2 4 4-16,-3 3-3 0,-1 4 2 16,-1 3-1-16,1 3 2 0,0 1 0 15,-3 2 3-15,0 2-2 0,1 3 0 0,0 2-1 16,-1-5-2-16,3 2 2 0,-1-1-4 15,3-1 2-15,0-2 2 0,1 1 1 0,2-6-2 16,-2-2 2-16,3-1 0 0,2-2-2 16,0-1 3-16,1-2 0 0,-4-4-1 15,3 2-2-15,-2-1 1 0,0-2 3 16,-2 1 1-16,0 0-3 0,-3 3 3 0,-1-1-3 16,0 2-1-16,-3 0-1 0,0 0-2 15,-1 4-1-15,-7 0 2 0,12 4 2 16,-5 2 0-16,-3 0 2 0,1 3-6 15,1 3 6-15,0-1 0 0,0 0-1 0,2 1 2 16,2-1 0-16,-4 1 1 0,2-3-3 16,0 1-1-16,1-4 4 0,0-2 3 15,-3 1-2-15,0-2 1 0,1-3-1 16,-7 0-3-16,16-3 1 0,-10-2 2 0,4 1-1 16,-2-2-2-16,-2-2 0 0,4-1 0 15,1-1 0-15,0-1 0 0,0 5 0 0,1-5-2 16,1 1 0-16,0 2 2 0,-1 2 0 15,1-1-2-15,-4 3 0 0,1 0 0 16,1 4 1-16,-1 0-1 0,-2 2 0 16,3 4 2-16,-4 1-2 0,1-2 1 0,-2 2 2 15,-2 1-1-15,0 2 3 0,1-3-1 16,0 2-5-16,-1 1 5 0,0-3-1 0,0-1 0 16,0 1 0-16,-2-2 0 15,5 1 1-15,-1-4-1 0,0 1 2 0,5-3 0 16,0 0-3-16,-1-3-2 0,2 1 4 15,4 0-1-15,-4-1-1 0,1 2 0 0,-2-1 0 16,1 2-3-16,-1-3 1 0,-1 3 2 16,2 5 1-16,-4-1-4 0,2 0 7 15,-2 4-2-15,1 2 4 0,0-1-2 0,-1 3-2 16,0 1 0-16,1-1 0 0,-1 1-6 16,1 1-12-16,-2-5-29 0,1 2-34 15,-2-2-24-15,0-2-34 0,0-3-53 16,1-3-578-16,-7-1 261 0,0 0 172 0</inkml:trace>
  <inkml:trace contextRef="#ctx0" brushRef="#br0" timeOffset="96755.1017">19722 13668 51 0,'-8'8'139'16,"2"1"4"-16,4-1-5 0,2 0-6 15,2 1-11-15,6 0-8 0,0-1-10 16,3-2-2-16,0-2-6 0,-3-2-8 0,3-4-3 16,-1-2-11-16,-1 0-6 0,-2-2-6 15,-3 1-8-15,-2-3-5 0,-2 0-8 16,0 3-4-16,-4-3-18 0,-5 4-18 0,0 1-15 16,-3 0-18-16,-1 3-28 0,-6 3-39 15,2 0-40-15,-7 3-321 0,0 1 157 16,-6 7 103-16</inkml:trace>
  <inkml:trace contextRef="#ctx0" brushRef="#br0" timeOffset="97116.3907">16416 15009 2143 0,'-69'20'83'0,"11"-3"-32"15,13-5-32-15,12-2 15 0,10 1 49 16,10-1 20-16,11-6-1 0,15 2-9 0,12-1-1 16,20 1-4-16,20-6 4 0,41 6-5 15,46 1 5-15,14-5-5 0,18 4-1 16,16 0 6-16,59 1 9 0,3 11 6 0,16 1 0 16,-3 2-8-16,-2 4-10 0,-11 6-5 15,-7 0-8-15,-10 3-7 0,-15 1-6 16,-54-7-8-16,-13 1-3 0,-15-1-4 0,-21-3-9 15,-36-6-5-15,-10-4 0 0,-21-1-5 16,-14-7-3-16,-11-1-2 0,-5 2-3 16,-2-2 2-16,-7-2-12 0,-4 1-14 0,-2 1-15 15,-5-6-25-15,1 2-25 0,-4 1-32 16,-1-6-41-16,-6 3-48 0,0 0-47 16,6-6-40-16,-6 6-46 0,0 0-774 0,-10-11 373 15,1 5 245-15</inkml:trace>
  <inkml:trace contextRef="#ctx0" brushRef="#br0" timeOffset="104398.3471">6618 15862 20 0,'-4'-8'202'0,"4"2"-18"0,2 0-14 16,0-2-15-16,5 1-9 0,1-2-10 16,7-1-8-16,7 0-4 0,0-1-7 0,6 1-2 15,5 4-5-15,-1 3-10 0,2 6-10 16,5-1-4-16,-1 9-8 0,-3 3 0 16,5 6-7-16,-6 2-2 0,-8 5-7 0,-5-2-3 15,-3 5-3-15,-6 0 1 0,-4 2-2 16,-4-4-1-16,-4 2 3 0,-4 1 4 15,-4-3 4-15,0-2 6 0,-4-5 0 0,2 0-6 16,2 0-5-16,-1-6 1 0,3-2-4 16,2 0-2-16,0-7-9 0,4-3-4 15,0-3-8-15,0 0-3 0,17-16-3 16,-3 3-4-16,4-2-3 0,2-8-3 0,6 0-2 16,-3 2-2-16,1 3-2 0,-4 0 2 15,-4 5-5-15,0 0 1 0,-3 1 0 0,-3 3-3 16,-3 3 2-16,-1 3-4 0,-6 3 1 15,0 0-2-15,0 0 2 0,0 0-2 16,-11 24 1-16,7-11 3 0,2-3 1 16,2 4-5-16,2 2 6 0,5-3-4 0,-1 3-2 15,7-1-1-15,1 0-2 0,6 2 4 16,1-3-1-16,2-1 2 0,2-4-13 0,1 2-13 16,-3 0-24-16,0-4-27 0,-2 0-27 15,-1-1-26-15,-2 0-27 0,2 0-26 16,-3-5-36-16,-1 4-34 0,0-5-579 15,0 0 281-15,-3-6 185 0</inkml:trace>
  <inkml:trace contextRef="#ctx0" brushRef="#br0" timeOffset="104762.8484">8221 15184 122 0,'2'-13'234'0,"-2"1"-9"16,0 7-19-16,0-1-19 0,0 6 2 0,0 0 12 15,0 0-1-15,-6 36-3 0,1 1-6 16,-2 13-3-16,3 29-8 0,-6 11-4 16,0-1-9-16,-4 9-11 0,0 18 2 0,3-19-7 15,1 2-17-15,-3 16-11 0,2-21-6 16,3-2-13-16,-2 3-10 0,1-12-5 15,-2 3-6-15,5-7-6 0,-4-6-11 0,3-15-2 16,1-4-7-16,-1-13-1 0,3-5-7 16,-2 3-10-16,1-11-2 0,1-5-2 15,2-2-5-15,0-2-9 0,0 2-18 0,0-8-17 16,0 1-20-16,2-6-25 0,-2 3-26 16,2-8-27-16,-2 1-28 0,2-4-36 15,0 0-34-15,0 0-35 0,2-13-33 0,0 1-761 16,4 3 354-16,0-4 233 0</inkml:trace>
  <inkml:trace contextRef="#ctx0" brushRef="#br0" timeOffset="106416.0039">8648 15750 86 0,'-4'-11'209'15,"2"1"-21"-15,2 3-18 0,4-7-14 16,7 5-16-16,2-3-14 0,5 1-15 16,6 0-7-16,8 0-9 0,-1-2-12 0,3 6-11 15,2 0-8-15,-2-2-5 0,-3 6-4 16,1-3-7-16,-2 5-6 0,-3-2-7 15,-3 0-7-15,-3 0-2 0,-2 2-5 0,-2-3 0 16,-3 4-4-16,0-3 2 0,-6 3-2 16,0 0-2-16,-2 7 6 0,-3-6 7 15,-3-1 7-15,-5 16 11 0,-1-2 3 0,0 0 5 16,0 5-2-16,-2 6 4 0,-2 0 3 16,4 6-2-16,2-3 1 0,2 6-1 15,-2 1-3-15,4-4-2 0,0 3-3 16,0 4-3-16,2-2-3 0,0-4-3 0,0 3-3 15,-2 0-1-15,0-2 0 0,0-4 2 16,-2-1 0-16,-2-1 0 0,-3-1 1 0,-1 1 2 16,-3-5-5-16,-4-2 0 0,-3-5-3 15,-6 4-1-15,1-5-5 0,-5-5-1 16,0-1 1-16,-3-3-5 0,1-2-4 16,-2-6 3-16,1 2-6 0,-3-3 0 0,0-4-9 15,0-1-6-15,9 3-13 0,-3-5-8 16,6 1-22-16,0-2-24 0,5 3-24 0,6-4-17 15,7 1-16-15,6 3-12 0,9-4-11 16,8-2-11-16,11 5-15 0,4-3-3 16,1 3 6-16,14-4 7 0,4 7 16 15,-2-4 15-15,4 3 12 0,-2 2 17 0,-9 2 18 16,1 4 22-16,-9-3 19 0,-2 6 24 16,-2-1 35-16,-7 4 19 0,0 1 23 15,-4 3 12-15,-1 1 9 0,-6 3 4 0,1 0 0 16,-2 0 1-16,-2 6-3 0,1-7-4 15,-2 1-11-15,0 0-5 0,2 1-4 16,-2-1-5-16,3-3-1 0,0-1-9 0,0 1-2 16,-1-3-4-16,0-2-4 0,0-5-1 15,0 2-5-15,-4 0 1 0,1-6 2 16,-9 3 8-16,9-8 4 0,-9 0-3 16,-5-1 2-16,-1-5-1 0,-7 3 7 0,1-3 2 15,-2-1-1-15,2 4 4 0,2 2-6 16,1-4-8-16,3-1-4 0,2 0-4 0,6 5-4 15,2-4-2-15,7-4-2 0,5 1-2 16,8 1-10-16,3-6-3 0,1 4-4 16,8-6-1-16,-2 2-2 15,6-7 1-15,-3 0-1 0,17-9-2 0,-14 4 2 16,-9 7-1-16,-1-4 0 0,-5 6 0 0,-3 4 3 16,-8 3-1-16,4-2 4 0,-8 6 2 0,-1 4-1 15,-3 0 3-15,-4 5 2 0,0 4 2 16,-2 0 2-16,0 0-1 0,-12 21 2 15,3-7 4-15,3 10 2 0,-2 1-3 16,1 1 0-16,0 9-3 0,-1-1-2 0,4 2 2 16,0 1-3-16,0-7 0 0,4 1-1 15,0-5 1-15,0 1-2 0,0-7-3 16,0 0 0-16,2-3 0 0,-4 0 1 0,2-3-1 16,4-5 2-16,0 2-1 0,2-7-1 15,0 0 2-15,3-2-4 0,-9-2-1 16,19-2 1-16,-8-6-1 0,3 5 1 0,0 1 1 15,-4-4-5-15,0 3 1 0,1-3-2 16,-2 4-1-16,-1 2 0 0,0 0 0 16,1 2 2-16,-3 1 0 0,3 3-2 15,-3 2 2-15,1 3-2 0,1-3 3 0,0 5-2 16,0-3 1-16,2 1 0 0,0-4 0 16,2 5-1-16,1-5 0 0,2 1-1 15,0-2 2-15,1-6-2 0,2 2 0 0,-2-2 1 16,4-2-1-16,-1-2 1 0,2-2-1 15,0-1 0-15,-4-1 6 0,2 0-6 0,-2 1 0 16,-2 1-1-16,-2 1 2 0,-1-4 1 16,-2 8-3-16,0-5 1 0,-2 5 0 15,0-4 1-15,-8 5 2 0,11 6 1 16,-7 0 0-16,-2 1 3 0,0 7 1 0,0-4-1 16,1 1 1-16,-1 2-2 0,0-3 1 15,0 1-1-15,0 2 3 0,0-5-1 0,0 2 2 16,0-1 2-16,1-5 8 0,3 0-4 15,0-3 5-15,-6-1-2 0,20-5-4 16,-8-2 3-16,4-2-3 0,2 0-4 16,3-4-1-16,-2 1-2 0,0 3 1 0,3-1 1 15,-6 1-4-15,1 3 4 0,0 1-4 16,-2 0 6-16,-1 5-1 0,0 0 4 16,2 0-1-16,-3 8 2 0,0 0 0 0,2-3-9 15,-5 9-2-15,2-5 5 0,2 4-22 16,-4 1-35-16,-2-1-42 0,1 2-46 15,2-3-49-15,-3 1-36 0,3 0-42 0,-3-5-624 16,2-4 302-16,2 0 199 0</inkml:trace>
  <inkml:trace contextRef="#ctx0" brushRef="#br0" timeOffset="106574.5808">11237 16398 4 0,'10'7'277'0,"1"5"7"0,-4 1-3 16,-1 5-6-16,-2 2-20 0,-2 5-18 15,0 2-17-15,-6-2-23 0,0 5-19 0,-4-1-10 16,-4 4-36-16,0-3-41 0,-3-2-56 16,2-3-80-16,3-2-91 0,-1-4-699 15,7-9 284-15,2-1 188 0</inkml:trace>
  <inkml:trace contextRef="#ctx0" brushRef="#br0" timeOffset="107283.539">12198 15958 176 0,'2'-10'165'0,"2"5"-6"0,7-1-10 0,-1 4-10 16,3 2-2-16,6 0-4 0,1 4-5 15,0 5-5-15,4 1-5 0,1 5-3 16,-1 4-8-16,-4 1-9 0,0 5-5 16,-1-1-8-16,-5-5-12 0,2 6-5 0,0-3-4 15,-4-4-6-15,4 0-7 0,-4 2-2 16,5-5-3-16,5-2-1 0,0-7-6 0,4 1-2 15,6-7-4-15,-1 0-3 0,1-3-5 16,0-1-2-16,5-5-2 0,-9 1-1 16,0 4 7-16,-5-2 9 0,-3-1 2 15,-4 3 7-15,2 2 1 0,-6-2 4 0,-3 8 0 16,-1-2 6-16,-2 9-2 0,-4 3 0 16,-2 6 12-16,0 11 0 0,-2 7-9 15,0 6-3-15,-2 12-8 0,-2 2 4 16,1 20-11-16,-1 2-2 0,-2-3-5 0,2-15-3 15,-1-8-2-15,-2-2-2 0,-1-1 1 16,0-5 1-16,-6-3-7 0,2-6 2 0,-3-3 7 16,2-7-3-16,-4-5-4 0,2-3 0 15,-2-5 4-15,2-7-10 0,0-7 2 16,0-2-2-16,5-9-3 0,-4-4-5 16,8-6 0-16,2-10-11 0,4 0-19 0,4-8-18 15,2-3-20-15,6-8-29 0,14-19-34 16,-1 3-36-16,9 1-34 0,6 4-40 0,0 6-58 15,5 0-620-15,3 1 310 0,1 4 204 16</inkml:trace>
  <inkml:trace contextRef="#ctx0" brushRef="#br0" timeOffset="107529.1393">13705 15729 129 0,'6'-11'248'0,"-2"9"0"16,-2-2 0-16,-2 4 9 0,-8 17-7 0,0 4-7 15,-8 8-8-15,0 13-8 0,-9 21-19 16,-3 5-10-16,0 9-14 0,1 5 3 16,-7 18-20-16,2 3-11 0,2 0-11 0,-1-4-17 15,7-17-11-15,2 0-13 0,0-2-7 16,3-10-9-16,2-1-10 0,0-17-7 16,7-7-5-16,0-10-11 0,0-1-20 0,2-6-35 15,4-1-31-15,0-6-41 0,0-2-44 16,2-4-47-16,2-3-57 0,8-9-55 15,-2 1-845-15,6-8 381 0,6-3 251 16</inkml:trace>
  <inkml:trace contextRef="#ctx0" brushRef="#br0" timeOffset="109011.7457">13870 16127 65 0,'15'-16'171'0,"1"0"-28"16,6 5-3-16,1 1-16 0,1-2-13 15,0 5-13-15,4-2-3 0,0 0-14 0,1 3-9 16,-3-1-7-16,-3 1-7 0,1-1-5 16,-6 1-2-16,0 1-2 0,-6 3 4 15,0-4 20-15,0 4-4 0,-6-1 0 16,-2 0 2-16,-4 3 3 0,0 0 9 0,0 0 4 16,0 0 0-16,-26 16 1 0,14-5-2 15,0 7-2-15,-4 1-5 0,4 1-6 0,1 5-5 16,-3 4 0-16,2 1-4 0,2 8-7 15,2-4-2-15,-2 1-7 0,2 4-2 16,2-2-5-16,0 3-4 0,0-2-2 16,-3 0-4-16,1-3 1 0,-5-1-2 0,2 0 6 15,-1-5-1-15,-2-1 4 0,0-8-4 16,-2 3-1-16,-2-4-4 0,-1-6 0 16,1 0-6-16,-4-6-3 0,3-1-1 0,0-1-4 15,0-2-1-15,2-3-3 0,0-6-4 16,3 0-12-16,-2-1-9 0,6-2-17 15,2-9-17-15,3 3-23 0,5-7-26 0,2-2-19 16,7-1-10-16,1 5-15 0,6-7-12 16,4 2-15-16,2 2 5 0,3-2 5 15,1 8 14-15,-2-4 11 0,4 4 19 16,0 0 12-16,-1 4 10 0,3-1 10 0,-5 7 19 16,1-5 16-16,0 5 8 0,-4 5 19 15,0-4 5-15,-3 2 5 0,-1 4 7 16,2 4 9-16,-2-4 11 0,2 2-2 0,-3 2-6 15,2 0 6-15,-2 1-3 0,1 1-2 16,0-4 5-16,-4 3-3 0,4 1-3 16,-8-4 2-16,3 2 8 0,-3-4 8 0,-2 2 11 15,2 0 11-15,-4-2-4 0,-6 0-4 16,0 0-3-16,4-8 6 0,-4 8 1 16,-6-9 8-16,6 9-4 0,-6-6-3 15,1 4-5-15,2-4-11 0,3 6 1 0,-2-5-7 16,2 5 4-16,10-8-8 0,-2 4-3 15,4 0-9-15,5 1-10 0,2 1-8 0,4-6-6 16,5 0 7-16,0 3-1 0,1-9-1 16,3 1 1-16,-2-2 6 0,-1-7 0 15,-1 2 4-15,-4-1 4 0,-4-6 10 16,-1 1 9-16,-2-1-1 0,-4 4 16 0,-5 4 8 16,1-1 11-16,-2 3 5 0,-1 4-5 15,0 1-8-15,-4 8 1 0,-2 0 1 16,0 4 0-16,0 0-1 0,-10 20-1 0,6-4 1 15,-3 5-4-15,-2 5-2 0,3 1-6 16,0 4-5-16,-3 7-4 0,5-4-1 16,0 0-4-16,2-4 0 0,0 3 0 0,2-4-6 15,0-3-1-15,0-2-2 0,0-4-5 16,2-3 3-16,2 1-4 0,2-5 3 16,3-1-4-16,-1-5 1 0,2-1-2 15,4-6-1-15,0 0 1 0,1-6-4 0,2 5 0 16,0-5-2-16,0 0 0 0,-2 0 0 15,1 0 2-15,0 2 0 0,-4 1-7 16,-1 1 6-16,-1-1-4 0,1 0 1 0,0 3-1 16,-3 0 2-16,2 6 0 0,-1-4 1 15,0 1-1-15,-1 5-1 0,0-2 2 16,-1 2-2-16,1-2 0 0,1 1 0 0,-3 0 2 16,3-1-2-16,-1 1-2 0,0-2-7 15,3 0-5-15,0 1-5 0,-3-1-5 16,2-3 0-16,1 2-2 0,-2-4-3 0,3 0-2 15,-1 0 4-15,-1-4-3 0,1 2 4 16,0 2 4-16,-1-3 5 0,-2-1-1 16,2 4 1-16,-2-4 2 0,-8 4 1 0,14-2 2 15,-7 2 2-15,-7 0 1 16,10 0 0-16,-10 0-1 0,13 0 1 0,-8 6 4 16,1-2-1-16,-2 1 1 0,2 1 4 15,0 2-1-15,-2-1-2 0,4 5 3 0,-4-5 0 16,2 1-3-16,-2-1 3 0,0 2 1 15,2-4-2-15,-1 2-1 0,-1-1 2 16,0 0 2-16,3-5-2 0,-1 4 2 0,5-4-1 16,-1-1 0-16,0 0 0 0,6 0 1 15,-4-1-1-15,1 1-2 0,-2 0 2 16,1 0 1-16,3 0 0 0,-2 1-7 0,0-1 6 16,1 3-13-16,-1 0-19 0,0-3-28 15,-1 1-22-15,3 5-31 0,0-3-49 16,0 0-625-16,3-3 267 0,-2 0 177 0</inkml:trace>
  <inkml:trace contextRef="#ctx0" brushRef="#br0" timeOffset="109249.0114">16309 15791 42 0,'18'7'274'0,"4"0"4"0,3 6 5 0,9 15-10 15,12 13 1-15,3 9-20 0,2 7 4 16,11 17 2-16,-8 8-7 0,-5 5-16 0,-13-10-23 16,-8 2-22-16,-12-4-14 0,-5 2-16 15,-13-17-16-15,-7-6-20 0,-7-7-36 16,-14 9-44-16,-8-9-39 0,-3-11-54 16,1-8-57-16,-8-9-66 0,-1-5-67 0,-8-8-58 15,-7-4-723-15,-21-10 346 0,-6-5 228 16</inkml:trace>
  <inkml:trace contextRef="#ctx0" brushRef="#br0" timeOffset="110374.4199">6199 14980 142 0,'0'-3'214'16,"0"3"-9"-16,0 0-2 0,-8 14-6 15,-3 7-6-15,-8 19-1 0,-15 20-3 0,-10 32-11 16,-5 14-6-16,-2 14-7 0,-1 10-10 15,1 9-10-15,9 8-7 0,3 5-7 16,11 6-6-16,10 0-8 0,5-4-8 0,18-9-9 16,11-10-5-16,20-9-4 0,11-12-14 15,16-9-7-15,9-11-8 0,13-14-7 16,6-8-9-16,6-15-21 0,-2-10-38 16,-14-14-47-16,-5-11-62 0,3-6-67 0,-10-12-58 15,-7-2-740-15,-5-10 337 0,17-11 221 16</inkml:trace>
  <inkml:trace contextRef="#ctx0" brushRef="#br0" timeOffset="111406.9152">9197 17689 106 0,'-13'-13'252'0,"2"1"-1"0,5 4-6 16,-1 3-15-16,1 3-13 0,2-4-12 16,4 6-2-16,0 0 5 0,0 0-3 0,-6 25-10 15,6-4-10-15,4 7 5 0,0 9-10 16,2 11-5-16,3 5-11 0,-1-4-17 16,7 24-15-16,2-4-2 0,5-4-19 0,2-4-12 15,4 1-8-15,5-9-4 0,4-1-14 16,-3-12-8-16,-2-6-2 0,2-7-19 15,1-5-13-15,5-1-28 0,1-3-35 0,-3-8-28 16,-2-4-36-16,-2-6-27 0,-1-6-31 16,3-1-27-16,-4-3-20 0,0-8-15 15,-5 3-4-15,-3-6 7 0,-5 0 26 0,-4 0 18 16,-2 2 22-16,-5-2 31 0,-2 0 35 16,0 2 33-16,-2 5 39 0,-1-1 28 15,2 2 24-15,-3-1 8 0,2 6-2 0,0 0 10 16,0-2 16-16,4 8 4 0,5 1 7 15,4 1-2-15,2 1-4 0,9 5 0 16,-1 2-5-16,7 3-2 0,0 4-6 16,0 0 3-16,2 7-4 0,-7 3 9 0,-5-3-2 15,-3 5-3-15,-6 1-1 0,-7-3 13 16,-3-1-7-16,-5 3-2 0,-7 1-2 0,-1-1-10 16,-12-1-6-16,0-4-3 0,-10 5-9 15,0-6-19-15,1 0-32 0,1-8-31 16,4 0-40-16,-1-6-54 0,8-6-62 15,7-1-58-15,3-6-838 0,5-3 371 0,6-6 245 16</inkml:trace>
  <inkml:trace contextRef="#ctx0" brushRef="#br0" timeOffset="112494.6901">10627 17947 88 0,'-14'-4'234'0,"3"-2"-27"0,7 0-17 15,6-1-19-15,11 0-20 0,3-1-11 0,12-2-12 16,12 0-15-16,11-3-14 0,4-1-10 16,19 1-7-16,-9 0-8 0,-11 6-9 15,1-3-5-15,-5-1-8 0,-7 5-3 0,-5-2-5 16,-4 2-4-16,-7 5-3 0,-3-7 15 16,-6 8 0-16,-1-6-1 0,-8 6 0 15,-5-1 8-15,-4 1 10 0,0 0 3 0,0 0 12 16,-17 16 0-16,9-4 3 0,-3 9-9 15,3 0 3-15,0 1-7 0,-2 12-4 16,4-1 7-16,4 8-8 0,2-5-13 0,2 4-2 16,4 1-9-16,2 1-1 15,-2-1-5-15,2-1-1 0,-2-4-2 0,1-3-5 16,-5 0-1-16,-2-4-2 0,0 0-4 0,-7-7 0 16,1 3 2-16,-6-6-2 0,-4-2-1 15,-2-3-4-15,-6-3-2 0,-1-8-3 0,-3 3-15 16,5-8-15-16,-4-4-14 0,3-1-25 15,1-5-28-15,3-2-33 0,6-7-19 16,6 2-16-16,4-2-20 0,10 0-13 16,4-2-7-16,10-2-6 0,0 2 2 15,12-4 7-15,3 5 21 0,3-3 18 0,-1 4 23 16,1 0 29-16,-6 8 23 0,0 3 29 16,-5-1 25-16,-5 9 36 0,-4 2 30 0,-2 2 19 15,-2 5 6-15,-3 1 14 0,-1 4-6 16,-1 3-5-16,-2-2-8 0,1 2-9 15,0 4-3-15,5 1-8 0,2-6-7 0,2-1-8 16,-1 1-8-16,6 2-14 0,1-10-12 16,0 1-6-16,-2-1-3 0,1-6 2 15,-4 0-2-15,2-1 3 0,-6-5 1 0,-3-3 4 16,-4-1 5-16,-3-1 11 0,-4-1 7 16,-4-2 2-16,-1 1 7 0,-1-5-1 15,-1 7 0-15,3-2-4 0,2-1 0 0,0 3-4 16,4-3-4-16,4-1-1 0,5 2-8 15,2-1-11-15,6 0-9 0,3 1-13 16,2-4-5-16,6 0-2 0,-3 2 2 0,3 2 5 16,0-6 0-16,-3 4 4 0,1-6 3 15,-2 6 0-15,-8-3 8 0,1 3 10 16,-4 2 10-16,-2-1 24 0,-1 6 7 16,-2-1 12-16,-2-2 0 0,-4 3-2 0,2 6-4 15,-2-2 4-15,-4 4 0 0,0 0 0 16,4 14-2-16,-2-3-1 0,1 3 2 15,1 1 1-15,-2 6 0 0,1 1-5 0,1 3-1 16,-2 4-4-16,0-2-1 0,0 1-7 16,2-3 0-16,-2-2-3 0,0-2-6 15,3 0 2-15,-3-8-1 0,0 6-2 16,0-9 0-16,0 3 2 0,2-7-3 0,2 0 0 16,1-5-4-16,-7-1-5 0,17-7 0 15,-5-1-1-15,2 1-4 0,-2 1 0 16,3-2-1-16,-3 1-3 0,4 1 2 0,-4 0 0 15,0 0 0-15,0 5-2 0,0 1 0 16,1 0 1-16,-1 1 5 0,-1 5 3 16,6 0-1-16,-5-4 5 0,6 3 2 0,-2 3-5 15,2-2 2-15,3 0 1 0,2-3-4 16,-2 3-7-16,3-6-29 0,1 4-47 16,3-8-59-16,3 4-67 0,1-8-68 0,2 1-638 15,-2-7 307-15,-3 3 203 0</inkml:trace>
  <inkml:trace contextRef="#ctx0" brushRef="#br0" timeOffset="112983.0634">13455 17493 11 0,'-10'-1'289'0,"-5"1"-11"0,-2 6-14 15,-2 1-12-15,-5 6-5 0,-5 16-6 16,1 5-11-16,-10 15-15 0,6 7-19 0,3 5-14 15,5 1-9-15,12-7-19 0,4-2-15 16,8-10-16-16,4 10-10 0,8 2-8 16,12 13-11-16,7-6-14 0,3-5-29 15,4-7-33-15,3-3-39 0,-5-8-42 0,-2-17-51 16,-3 5-49-16,1-12-40 0,2-1-50 16,-7-9-644-16,-1-5 305 0,-1 0 201 15</inkml:trace>
  <inkml:trace contextRef="#ctx0" brushRef="#br0" timeOffset="114290.412">13322 17836 54 0,'0'-2'210'0,"2"-3"-9"0,-2 5-4 16,2-8-2-16,-2 8 12 0,0 0 8 15,-7 19-1-15,5-4-11 0,0 11-12 16,-2 4-10-16,0 11-9 0,0-1-13 0,4 2-13 16,0 5-12-16,2-2-12 0,2-1-15 15,2-2-2-15,1 0-17 0,1-7-11 0,5 0-4 16,0-3-1-16,3-3-9 0,6-6 2 15,1-4-17-15,0-8-2 0,-2-9-8 16,7-2 4-16,2-7-11 0,1-7 3 16,5-11-11-16,-2-3-3 0,0-2 0 0,9-17-6 15,-7-2 7-15,-9 3-10 0,-3 10 1 16,-8-4-1-16,-4 9 0 0,-2 6-6 16,-2-1-2-16,-4 9 5 0,-2 0-4 0,-2 3 3 15,-4 7 2-15,0 5 6 0,4 2-4 16,0 0-2-16,-18 13-1 0,16-5-4 15,2 7 3-15,2 4-1 0,5 1 7 0,2 2-9 16,7 3 2-16,3 0-7 0,7 1 6 16,0-5-2-16,3 8 0 0,-1-6 4 15,0-2-5-15,-6-5 1 0,0 2 1 16,-6-5 1-16,1-1-1 0,-6 0 1 0,-4 1 3 16,-7-6-8-16,-2 7 0 0,-8-7 0 15,-2 5-9-15,-3-3-5 0,-6-3-22 0,-4 1-29 16,-5-5-44-16,0 2-54 0,-1-4-43 15,-3-6-49-15,0-1-53 0,0-6-656 16,-2-1 327-16,0-8 217 0</inkml:trace>
  <inkml:trace contextRef="#ctx0" brushRef="#br0" timeOffset="114478.5861">13295 17554 23 0,'-5'-6'199'0,"0"5"-7"0,5-5 4 15,0 6 4-15,0 0-5 0,18-2-16 16,-6 2-12-16,5 0-17 0,0-2-12 0,2-2-13 16,-1-2-11-16,-2 5-15 0,1-7-8 15,-2 2-34-15,-2-1-48 0,-3 0-59 16,1-2-52-16,-2 4-48 0,-3-3-473 0,2 2 211 16,-2 4 141-16</inkml:trace>
  <inkml:trace contextRef="#ctx0" brushRef="#br0" timeOffset="115413.9443">14816 17504 2537 0,'42'-6'34'0,"-9"0"-2"16,-9 0 56-16,-2 9 39 0,-5 0 26 16,-2 3-9-16,-3 2-1 0,3 12-20 15,-5 6-37-15,0 5 2 0,-2 7-4 16,0 11-16-16,-2 5 0 0,-2 1-3 0,-1 2-8 15,-1 5-5-15,-2-8-5 0,4 2-10 16,-2-10-17-16,0-8-14 0,1 0-9 16,1-10-9-16,2-5-7 0,0-4 0 0,5-11 2 15,-1-4-6-15,2-10-4 0,2-2-2 16,0-11-5-16,2-8 6 0,3-8-1 16,-3-6 2-16,4-6 0 0,-2-16 2 0,-2 8 0 15,-4 8 4-15,-3 12 4 0,-5 0 6 16,0 7 9-16,-2 3 3 0,-4 8 6 15,0-1 4-15,-4 11-4 0,-1 3 11 0,-1 7-3 16,8-3 2-16,-18 19-5 0,10-5 3 16,0 9-3-16,2 2-4 0,0 4 8 15,3-1-9-15,3 0 4 0,5 3-5 0,1-6-11 16,2 2-5-16,2-2-1 0,6-5-6 16,0-4-2-16,4-3-6 0,1-1-5 15,3-9-1-15,-4 3 0 0,4-6 1 16,-1-2 7-16,0-4-1 0,-2 1 6 0,1-3-1 15,-6 0 3-15,1 3 3 0,-4-3 5 16,-2 2 0-16,-3 0-1 0,-2 5 5 0,0-5-5 16,1 4 4-16,-7 2-3 0,7 0 2 15,-7 0-2-15,6 8 5 0,-2-3-4 16,2 3 3-16,1 0-3 0,1 3-6 16,1-1-6-16,1 1-13 0,3-3-9 0,1 0-15 15,2 4-6-15,2-6-6 0,2-1-6 16,-1-3-5-16,-1 1-5 0,6-3 7 0,-1 0 1 15,1-3 5-15,3 1 8 0,-2-3 3 16,1-1 6-16,-3 0 3 0,-1 0 11 16,-6 5 4-16,4-5 5 0,-6 5 7 15,1-5 3-15,-4 4 9 0,-1-2 1 0,3 2 6 16,-3 4 2-16,1 2 3 0,0-2-2 16,-3 4-1-16,2 1 3 0,1-1 2 15,0 0-2-15,-1-5-4 0,-1 5 3 16,1-4-3-16,1 3-3 0,0-5-2 0,1 3-1 15,-1 0 0-15,0-6 0 0,-1 3 1 16,1 0 1-16,-3-3 1 0,5 3 1 0,-2 0-1 16,-1-2-2-16,2 2 8 0,2-3-2 15,-2 3 0-15,7-2 1 0,0-2 0 16,2 2-1-16,5 1-1 0,1-5 1 16,5 0 1-16,4-3 0 0,-2-3-2 0,4-1-5 15,-2 0 0-15,0-3-3 0,-2 3 3 16,-4 0-6-16,-3-2 13 0,-4 3 18 0,-4-1 19 15,-6 5 11-15,-4 1 11 0,-5 5 12 16,-2 2 13-16,-2 0 8 0,0 0 6 16,-12 22 2-16,2-2-10 0,0 2 6 15,0 13-9-15,-1 3-4 0,-4 5-7 0,4 11-7 16,-3 16-1-16,-2 4-9 0,4-3 2 16,0 0-10-16,-1 4-2 0,4-17-9 0,1-7-12 15,-3-3-18-15,1-1-18 16,4-10-26-16,-4-5-33 0,0 1-36 0,0-10-46 15,-1-3-50-15,0-6-49 0,-3-8-659 16,1-5 309-16,-4-6 204 0</inkml:trace>
  <inkml:trace contextRef="#ctx0" brushRef="#br0" timeOffset="115553.1495">16074 17792 2212 0,'-22'-59'133'0,"6"15"-33"15,0 10 18-15,4 8 2 0,4-1-10 16,-1 6-25-16,3 2-25 0,-1 4-15 0,5-5-26 15,2 11-37-15,2-5-54 16,7 2-72-16,8-4-72 0,3 2-652 0,10 3 295 16,2-4 195-16</inkml:trace>
  <inkml:trace contextRef="#ctx0" brushRef="#br0" timeOffset="116070.0937">17745 17492 210 0,'9'7'265'0,"0"6"1"0,-5 6-2 16,-4 8-6-16,0 2-7 0,-2 11-15 15,0 1-15-15,0 9-12 0,-2 4-24 0,1-3-11 16,-1 2-19-16,1 2-19 0,3-7-11 15,-2-6-13-15,2-1-13 0,0-5-22 16,0-4-17-16,2-4-22 0,-2-7-11 0,0 0-13 16,3-9-8-16,-3-5-7 0,-3-5-2 15,3-2-3-15,-12-13-5 0,-1-1-4 16,-4-1 0-16,-4-8 0 0,-9 3 1 16,-8-5 2-16,-1 1 6 0,-6 4 13 0,1 1 9 15,1 4 9-15,9 3 0 0,4-1-4 16,8 5-10-16,2 2 5 0,12 6 1 0,6 0-6 15,2 0 2-15,0 0-1 0,46 14-21 16,-10-9-37-16,9 1-45 0,10-2-57 16,11 2-65-16,-1-6-62 0,3 0-637 15,23-6 310-15,-4-2 204 0</inkml:trace>
  <inkml:trace contextRef="#ctx0" brushRef="#br0" timeOffset="116448.149">18461 17766 15 0,'-13'-15'212'15,"5"1"-2"-15,2 3-8 0,6-3-17 16,0 6-16-16,6-7-14 0,2 5-15 16,12-1-15-16,4-2-11 0,11 0-13 0,9 0-9 15,5-1-12-15,3 1-9 0,2 3-8 16,-5-1-1-16,-7 3-13 0,-7 1 0 16,-5 1-6-16,-2 0 0 0,-9 4 10 0,-4 2 12 15,-7 2 7-15,-8 4 7 0,-4 1 11 16,-7 7 7-16,-2 5 7 0,-3-2 5 15,-4 8-3-15,4 3-2 0,-4 7-10 16,2-1 1-16,1 6-9 0,4-6-3 0,2 2-10 16,3 4-8-16,4 1-1 0,0-4-5 15,0 8-9-15,1-9-3 0,1 3-6 16,-3-2 0-16,-1-3-7 0,-4 0 3 0,-3-5-3 16,-4-2-4-16,-4-5-3 0,-5 1-5 15,-5-8-15-15,-5-5-5 0,-2 2 1 16,-3-11-10-16,5-1-10 0,2-1-11 0,3-5-13 15,1 0-28-15,5-4-32 0,4-3-31 16,6-1-29-16,4 3-19 0,7 0-16 16,8-2-23-16,5 0-12 0,10-5-17 15,7 3-576-15,5 2 280 0,5-2 185 0</inkml:trace>
  <inkml:trace contextRef="#ctx0" brushRef="#br0" timeOffset="117012.6708">18726 18098 1064 0,'42'-6'-44'0,"-6"3"31"0,-11 3 30 15,-4 0 41-15,-3 6 15 0,-6 0 18 0,0-2 1 16,0 3 3-16,-2 5-8 0,0-5-7 15,-1 5-7-15,2-3-10 0,2 3-4 0,-3-3-2 16,4 3-10-16,6-3-3 0,-3-1-3 16,4-4-3-16,-2 2-5 0,0-5-6 15,0-2 1-15,-2-5-4 0,0 0-4 16,-7-7 3-16,-1 3-4 0,-5-7-3 0,-4 2-3 16,-2 0 2-16,-4-4 4 0,-3 3 6 15,-1-3 2-15,1 4 4 0,0 0-1 0,1-2 1 16,2 7-2-16,0-3-4 15,6-1-3-15,0 1-3 0,6 0-3 0,2-1-1 16,5 1-5-16,4-2 1 0,0 0-2 16,4-7-1-16,0-1-3 0,1 1 2 0,-4-5-2 15,1-1-2-15,1-5-2 0,-6 5 1 16,2 0 0-16,-6 3 2 0,0 1 10 16,-1 4 16-16,-3 4 6 0,1 3 3 15,-1 0-3-15,-4 1-5 0,2 9 1 16,-1-2-4-16,-3 5 1 0,0 0 0 0,0 25 0 15,0-8 4-15,-3 4-3 0,1 5-3 16,0 7-2-16,0 4-3 0,-2 3 1 0,2-4 1 16,0 4-1-16,-1-3-6 15,1-5-2-15,0-4-1 0,2-1 0 0,-2-6-2 16,4 0-2-16,-2-6 1 0,0-2-1 0,2-1-2 16,0-5-1-16,5-6-1 0,-1 4 0 15,-6-5-4-15,19-7-1 0,-11 1-1 16,6 0 1-16,-2-2 2 0,-2 1 1 15,3-1-6-15,0 2 3 0,-2 1 0 0,-3-1-3 16,2 4 2-16,-1 2 0 0,0 0 0 16,-1 2 0-16,0 4 0 0,-2 1 2 15,6 1-2-15,-4 3 2 0,0 3-1 0,1-1-6 16,-1-4 6-16,3 2-3 0,0 3-3 16,-3-5-25-16,0-1-26 0,0-3-42 15,4 1-43-15,0-5-59 0,1-2-74 0,-3-4-566 16,5 4 285-16,0-7 189 0</inkml:trace>
  <inkml:trace contextRef="#ctx0" brushRef="#br0" timeOffset="117492.2763">19962 17876 68 0,'0'0'189'0,"0"0"-4"0,-13 5-8 16,7-2-1-16,-1 2-3 0,1 4-6 0,0 4-10 15,0 0-8-15,-1 2-14 0,0 0-10 16,-1 8-14-16,4-6-10 0,-2 8-10 16,4-8-9-16,-3 2-8 0,1 0-6 15,0-4-8-15,4 0-5 0,-3-7-7 0,1 4-6 16,0 0-1-16,4-9-4 0,0 3-5 16,-2-6-4-16,11-2-1 0,-11 2-4 15,17-12-4-15,-2 4-1 0,-2-4-4 0,3-1-2 16,2-1-2-16,-1 0-4 0,-1 5 3 15,0-3-3-15,-2 5 0 0,-2-1-2 16,2 7 0-16,-2-3 3 0,-1 4 0 16,-1 0 0-16,3 5 0 0,-2 3 0 0,-1-2 0 15,5 2 0-15,-2 4-2 0,4 1 0 16,1 4-23-16,2-4-41 0,-2-1-53 16,6-4-51-16,-1-2-63 0,-1 0-526 15,-2-4 256-15,2-8 168 0</inkml:trace>
  <inkml:trace contextRef="#ctx0" brushRef="#br0" timeOffset="117867.9045">21084 17898 56 0,'-2'7'242'16,"-1"6"-11"-16,-1 0-17 0,2 7-12 0,0-4-18 15,2 4-16-15,0 1-17 0,2 0-12 16,2-2-12-16,5 1-13 0,1-1-11 15,3-2-10-15,2-4-11 0,4-6-6 16,0-5-9-16,4-2-15 0,1-2-9 0,0-10-9 16,2 4-7-16,2-9-10 0,-5-2-3 15,-3 5-3-15,-6-6-3 0,-2 1-3 16,-1 4-1-16,-4 2 0 0,-3-1 1 0,0-1-4 16,0 4 0-16,1 3-2 0,-1 0 3 15,0 1-2-15,2 7 2 0,2 0 3 16,-8 0-5-16,22 7 4 0,-10 1-1 15,2-2 0-15,-2 3-1 0,3 3 6 0,-5 1-1 16,1-4 8-16,-2 5 7 0,-1-1-1 16,-6 1-4-16,-2-1 2 0,-2-6-1 15,-2 6-8-15,-7-5-21 0,0 1-16 0,-3-4-26 16,-3-2-27-16,2-1-26 0,-2-4-35 16,-2-4-16-16,2-1-22 0,-4-5-460 15,2-1 217-15,2-2 144 0</inkml:trace>
  <inkml:trace contextRef="#ctx0" brushRef="#br0" timeOffset="118051.0737">21175 17745 299 0,'-15'-33'34'16,"0"10"17"-16,4 4 23 0,-3 4 3 16,1 2 12-16,0 7 5 0,-2-1 1 0,-1 1-2 15,2 4-3-15,2 2-5 0,0 0-6 16,0 6-5-16,6-3-2 0,0 3-1 16,4 6-4-16,2-5-4 0,2 0 2 15,2 1 0-15,4 1-5 0,0-2-4 0,2-4-3 16,-4 0-14-16,2-3-5 0,3 0-9 15,-4-6-18-15,-3-1-35 0,-2-4-39 16,0-2-48-16,-6-5-464 0,2 2 197 16,-5-5 130-16</inkml:trace>
  <inkml:trace contextRef="#ctx0" brushRef="#br0" timeOffset="118465.3005">22322 17298 169 0,'-8'-14'252'16,"-3"6"-13"-16,-2 2-23 0,0 3-23 0,-3 6-19 16,0 6-17-16,-4 4-15 0,-4 9-13 15,-1 11-9-15,1 8-10 0,-3 20-12 0,0 4-8 16,10-7-7-16,6-9-7 0,4 6-6 15,3-5-12-15,6 3 0 0,5-11-9 16,-1-2-1-16,5-6-6 0,2-5-3 16,1-8-2-16,1-6-5 0,4-2-4 0,-2-7-4 15,2-6-3-15,0-6-1 0,5-1-5 16,-4-5-5-16,8-3 1 0,-5-6-1 16,1 1-3-16,-4-2 1 0,-2 2-2 0,-1 6 0 15,0-1-2-15,-5 3 0 0,-1-1-5 16,-1 5 3-16,-1 8-4 0,0 0 4 15,-1 6-1-15,-2 2 0 0,0 5 1 0,1 0 2 16,0 7-15-16,-1-4-15 0,0 6-16 16,3-2-26-16,-1-1-28 0,2 2-22 15,1-1-29-15,-2-7-19 0,1-6-15 16,0 1-503-16,4 0 233 0,-4-8 153 0</inkml:trace>
  <inkml:trace contextRef="#ctx0" brushRef="#br0" timeOffset="119044.3702">22714 17920 362 0,'8'-8'-7'0,"-2"5"14"15,0-2 11-15,1 0 16 0,2 4 11 0,-9 1 14 16,16 6 2-16,-8 1-1 0,4 0 5 16,-2 6-4-16,3 7-6 0,-1-4-2 0,-3 4 3 15,2 1-10-15,-3 0-3 0,-2-8 1 16,-2 6 9-16,-2-10 3 0,0 2 3 16,-2 0-7-16,-2-5-4 0,0-3-8 0,2-3-3 15,0 0-8-15,0 0-1 0,-6-22-1 16,8 11-6-16,2-3-6 0,2-4-2 15,4 3-3-15,2-6-8 0,3 0-7 16,6 0-15-16,4 2-3 0,1 4-5 0,3-4-3 16,-1 6-2-16,2 0-6 0,-3 2-2 15,-1 4-7-15,1 1 0 0,-4 0-3 16,3-1 10-16,-1-1-3 0,1 3 4 16,-4-1 8-16,0-2 2 0,-1 1 11 15,0-1 13-15,-2 0 10 0,-6-3 16 0,2 3 13 16,-3-5 11-16,-3 5 14 0,-3-5 10 0,-3 4 1 15,-1-1-1-15,-4 1 5 16,-3 3 0-16,-1-1-11 0,-1 1 2 0,-1 3-14 16,-2 3-2-16,10 0-9 0,-20 9-2 15,12-2 3-15,2 6-9 0,-1 0-1 0,5 1 0 16,2 5-4-16,2-4-3 0,7 2-4 16,-1 2 1-16,4 0-3 0,4-4 3 15,5 0-6-15,0 0 2 0,4-5-3 16,3-1 0-16,2-2-3 0,-3-1-1 0,1-6-3 15,2 0 2-15,-1 0 1 0,-4-2-3 16,0-3-3-16,-5-1 5 0,-4-3 4 16,2 4 5-16,-6-3 3 0,-1-4 0 0,-7 9 1 15,0-4-2-15,-6 1-3 0,2 0-1 16,0 6-1-16,-10 0-4 0,10 0-2 16,-15 6-4-16,6 1 4 0,3 0-3 15,2 1-8-15,-1 6-10 0,3 0-16 0,2-3-20 16,7 4-24-16,-1-2-24 0,7 1-20 15,2-1-17-15,6-4-13 0,2 5-10 16,3-7-362-16,3 1 177 0,7 2 116 0</inkml:trace>
  <inkml:trace contextRef="#ctx0" brushRef="#br0" timeOffset="119627.926">24039 18021 836 0,'32'-2'-36'15,"-10"-4"26"-15,-6-1 17 0,-6-1 16 16,-4-3 7-16,-4 3 11 0,-4-4 3 0,-2 3 10 16,-4-2 5-16,-3 3 1 0,-4-1 2 15,-1-3 0-15,-2 6-6 0,-1 5-3 16,-2-1-10-16,2 2-1 0,-1 2-10 15,6 4 1-15,-3 1-5 0,4-1-3 0,3 1 2 16,3 1-4-16,1-1-1 0,4-1-4 16,4 2-2-16,2-7-2 0,5 4 2 15,6-10-2-15,0 2 2 0,1-7-8 16,6-1 0-16,3-8-3 0,7-7 1 0,0-10-4 16,10-11 0-16,1-4-2 0,-3-8-3 15,0 2 6-15,-5-4-4 0,-3 1-4 0,-10 14 6 16,-5 7 2-16,-7 6 9 0,-2 7 0 15,-1 3 1-15,-2 4-3 0,-8 9 0 16,-2 3 0-16,-1 7 1 0,6 0-1 16,-23 15 1-16,6 6 3 0,-2 7-2 0,-3 13-1 15,2 0 0-15,1 7 1 0,2 0 1 16,2-1-1-16,5-5-3 0,3 1-5 16,0-10-3-16,5 0 2 0,0-9-5 0,4 3-13 15,0-8 0-15,3 1-3 0,2-6-6 16,-1-1-5-16,0-5-2 0,0 2 0 15,1-4 3-15,-1 0 2 0,-2 1-7 16,3-1 6-16,-3-4 4 0,2 3 9 16,-1 1-12-16,1-4 5 0,0 4-2 0,2-4 0 15,2 3 6-15,2-3 1 0,2 2-3 0,1-2 6 16,5 4 0-16,0-6 1 16,4 1 1-16,2 4 4 0,1-4-6 0,-1-1 7 15,-4 0 2-15,0 0 14 0,-5 0 15 16,-3 0 7-16,2 0 3 0,-6 4 7 0,0-2 5 15,-4 6 7-15,-1 3 1 16,0-1 2-16,-3 9-4 0,-2-4 4 0,2 5 0 16,-2 2-6-16,2 6 0 0,-2 5-2 15,0-5-6-15,-2 5-3 0,0 3-1 0,-2-4-7 16,-2-2-7-16,-2-4-12 0,-2-4-26 16,-5-1-33-16,-2-2-40 0,-4-3-40 15,-3-5-47-15,-5-9-447 0,-5 2 210 16,-8-10 140-16</inkml:trace>
  <inkml:trace contextRef="#ctx0" brushRef="#br0" timeOffset="128915.0012">21421 5967 97 0,'-39'-4'150'16,"-1"4"-6"-16,-2 7-5 0,-9 8-5 0,-26 17-2 15,-16 22 0-15,-2 9-2 0,-2 14 2 16,-1 17-7-16,-22 29-6 0,27-17-7 16,6 4-9-16,11 3-8 0,8-4-10 0,13-3-5 15,15-1-5-15,17-21-6 0,9-1-6 16,12-14-8-16,13 6-5 0,6-9-6 16,11-9-2-16,1-15-3 0,-1-13-6 0,1-10-1 15,3-7-2-15,0-7-9 0,0-5 2 16,5-8-5-16,1-3 0 0,3-9-3 0,1-4-1 15,9-10-3-15,0-5-1 0,-11 7-1 16,-4 6-2-16,-4-1 5 0,-4 6-7 16,-5 2 0-16,-4 4-1 0,0 3-2 15,-5 4 2-15,2 5 1 0,-4 5-2 0,-1 1 1 16,1 5-1-16,-1 3-1 0,2 7 2 16,-3 3 1-16,-2 1-2 0,4 3 1 0,-6 0 3 15,4 6-3-15,-2-1 0 0,3 1 1 16,-4-7-28-16,3 1-47 0,-1-1-45 15,1 0-49-15,-2-7-60 0,4 2-482 16,-4-10 240-16,2 2 158 0</inkml:trace>
  <inkml:trace contextRef="#ctx0" brushRef="#br0" timeOffset="130414.8505">21439 7618 20 0,'8'-10'145'0,"6"1"-13"0,0-5-4 16,5-3-6-16,3 0-3 0,-2-4-4 16,4-2-8-16,-3-2-6 0,0 3-9 15,-2-6-8-15,-1 2 1 0,-8 3-1 0,-4 3 5 16,-4-1-4-16,-4 3-9 0,-4 3-3 16,-4 5-4-16,-6 1-10 0,-2 5 2 0,-4 6-9 15,3 4-5-15,-5 3-4 0,4 7-5 16,0 1-3-16,2 5-2 0,5 5-2 15,2-1-2-15,9 1 0 0,0 1-5 16,9-2-3-16,1-3-2 0,2-2-4 0,7-2 0 16,5-4-1-16,0-6-1 0,2 0-2 15,6-6-5-15,-1-3 4 0,1-3-3 16,2-6-1-16,3-2 0 0,-3-2-1 0,0-2 1 16,0-3-2-16,-3 2-5 0,1-2 4 15,-7 5 1-15,-1-1-5 0,-4 3 3 16,-2 3-1-16,-2 2-2 0,-3 6 0 15,0 0 2-15,-3 6-3 0,1 1 3 0,-3 4 1 16,-2 4-2-16,2 0 3 0,-4 4-2 16,2 0 4-16,1 0-3 0,0 1 0 0,1-5-1 15,0 0 2-15,-2-2-1 0,2-4 0 16,5 1-1-16,0-7 3 0,-1 0-2 16,3-3-2-16,4-4 1 0,2-2-4 0,-3-1 3 15,4 0-3-15,1 0 0 0,-2 2 2 16,-2-3-2-16,3 2 0 0,-2 3 0 15,-1 0-1-15,-2 3 3 0,4 3-3 16,-3 0 3-16,4 3-2 0,-1-2 1 0,0 2 1 16,2-1 2-16,3 0-6 0,1 0 6 15,2-3-2-15,3-4 1 0,-1-1-2 16,1-4 4-16,4-2 0 0,-5-5-3 0,3-1 0 16,-6-2 1-16,1-2 0 0,-7-2-3 15,-6 0 4-15,-1 0-3 0,-4 2-1 0,-5 1 3 16,-4 2-3-16,-2 3 0 0,-5 1-3 15,-2 4 4-15,-1 4 2 0,0 3-1 16,-3 5 2-16,0 2-1 0,-1 5 0 16,3 3 2-16,0 5-3 0,5 5 1 0,-1 1 2 15,5 0 3-15,2-3-7 0,2-1 5 16,5 2-1-16,-1 0 2 0,1-8-3 0,1 0 2 16,3-5 0-16,1-2 0 0,-1-4-4 15,4-4 4-15,-1-4 0 0,4-4-3 16,1-3 4-16,2-5-3 0,2-1-1 15,-1-2 1-15,0-2-2 0,2 2 2 0,-3 0-3 16,1 5 2-16,-4 0-2 0,1 1-1 16,0 2 2-16,-4 6-1 0,2 2-1 15,-4 3 3-15,-1 3 0 0,1 1 0 0,0 3-2 16,-3 5 2-16,3-1-2 0,-3 2-5 16,4 3-17-16,0 1-24 0,1-2-15 15,4-2-25-15,2 2-14 0,3-2-11 0,3-2-4 16,7-4-9-16,4-1 7 0,0-3 6 15,0-3 5-15,3-1 9 0,-1-4 13 16,-2-4 14-16,-5 0 16 0,1-3 21 0,-4-1 18 16,-5-4 12-16,-5 4 12 15,-4-3 9-15,-5 1 12 0,-5 2 6 0,-3 2 5 16,-6-2-1-16,-5 1 7 0,-3 5-11 0,-1-4 4 16,-6 7-2-16,4 1-7 0,-3 3-3 15,0 3 5-15,2 3-8 0,-1 4-3 16,2-1 2-16,4 3-1 0,2 1-5 15,1 1 3-15,3-1-6 0,2-4 6 0,4 3-7 16,2-5-1-16,3 1-2 0,1-4-2 16,2-1 2-16,6-4-3 0,-2-3 3 0,3-2-4 15,0 1 0-15,0-3-1 0,-3 1-2 16,2-1-2-16,-2 0 2 0,-1 3 4 16,-2-1-4-16,-3 0-3 0,1 4-2 15,-1-2 9-15,-8 4-6 0,17 4 7 0,-8 0-9 16,-1 2 0-16,2 3 2 0,1 1 2 15,0-1-4-15,-1 3 4 0,5-3-3 16,0 1 3-16,2-3-1 0,4-3-3 0,0-2 3 16,2-4 6-16,7-3-8 0,4-5-2 15,-2-4 14-15,1-2 8 0,8-5 5 16,-3-6 2-16,14-14 1 0,-5-2 4 0,-1-5-1 16,-1-3 1-16,-5-7-2 0,-2-1-3 15,-3 1 1-15,-7 0 2 0,-8 11-1 16,-2 9 2-16,-8 5-1 0,-4 6 0 0,3 6-5 15,-7 6-3-15,0 6 1 0,-6 5-1 16,4 4-3-16,0 0 0 0,-19 33 0 16,8-7-2-16,-2 10-3 0,1 10 5 0,-1 4-4 15,2 1 1-15,5 2 1 0,0 2-1 16,6 1-3-16,0-9 1 0,2-3 2 16,2-2-6-16,2-1 0 0,3-8 2 0,0-6-2 15,-1-4-1-15,4-6-2 0,4-5 1 16,-2-5-1-16,1-5-3 0,4-2 2 15,0-6-2-15,5-1 0 0,1-4 1 16,-4-1-1-16,2-3-2 0,-1 3 2 0,-2-1-2 16,0 1-1-16,-4 5 1 0,-3-1 0 15,0 2-1-15,0 2-1 0,-3 3 3 0,2 2 2 16,2 5 0-16,0 3 4 0,-1 0-3 16,2 4 3-16,2 2-1 0,-3 0-1 15,4 1 0-15,-2 1-1 0,-1 0-1 16,0-3-1-16,4 1-2 0,1-7-33 0,-2 5-51 15,1-8-43-15,-2-2-42 0,2-3-539 16,-3-3 240-16,-4-4 159 0</inkml:trace>
  <inkml:trace contextRef="#ctx0" brushRef="#br0" timeOffset="130561.8384">24843 6949 14 0,'-9'6'122'15,"7"0"-10"-15,4 1-17 16,3 4-6-16,1 2-27 0,4 4-29 0,3-1-45 16,0 1-164-16,1 2 60 0,8 5 40 15</inkml:trace>
  <inkml:trace contextRef="#ctx0" brushRef="#br0" timeOffset="131098.6831">25347 7309 81 0,'12'4'103'0,"-3"2"16"15,-1-1 7-15,0 5 6 0,-1 1 8 16,0 1 0-16,-3-1-3 0,-2 3-5 16,-2-4-6-16,2 8-10 0,0 0-10 0,0 3-23 15,-2 4-11-15,4 0-7 0,0 0-8 16,3 4-6-16,-1 3-2 0,3 2-6 15,1 3-4-15,3 0-3 0,-1 4-3 16,0-5-5-16,-2 4-1 0,-2-3-2 0,-2 1-7 16,-1-2 3-16,-5-4-2 0,-3 0-3 15,-1-1 0-15,-2-3-1 0,-2-3 1 0,-3-1-4 16,-2-4-2-16,-3-5 2 0,1-3-2 16,-3-5-4-16,2-5 3 0,-1-5-3 15,4-3-1-15,-1-6-1 0,5-1-3 16,1-2 1-16,3-4 2 0,5-2 0 0,5-4-5 15,5 0 0-15,7-5 1 0,5-7 2 16,6 3-4-16,5 0-2 0,11-12 1 16,7 2 3-16,1 1-3 0,0 3 3 0,3-1-6 15,-5-1 1-15,-1 2 4 0,-9 8-7 16,-8 4 8-16,-3-1 9 0,-7 6 7 16,-5 0 5-16,-5 4 0 0,-5 0 2 0,-7 4 0 15,-4 0-7-15,-9 2 3 0,0 3 1 16,-3 2-2-16,-4 3 1 0,1 3 0 15,0 4-1-15,2 1-3 0,0 5 0 16,2 2 0-16,3-1-1 0,-1 6-3 0,6 0 1 16,3 4-3-16,4 0 1 0,2 0 0 15,7 3-4-15,0-2-27 0,5-4-51 0,6 1-55 16,5 0-52-16,-2-8-569 0,10 0 254 16,-5-6 168-16</inkml:trace>
  <inkml:trace contextRef="#ctx0" brushRef="#br0" timeOffset="131466.3221">26591 7382 145 0,'-15'-3'142'0,"0"2"-10"16,1 5-9-16,-6-1-11 0,2 9-12 16,-2-1-5-16,2 5-15 0,1 2-9 0,4 1-7 15,2 1-7-15,5-1 0 0,4-4-9 16,6 0-7-16,2-2 5 0,5-3-10 15,2-5-3-15,2-5-8 0,3-5-1 16,6-6-1-16,2-7-1 0,1-4 1 0,7-8-4 16,10-20-2-16,-1-6 0 0,3-8-8 15,7-19 3-15,-1-4 3 0,-1-7-7 0,1 1 2 16,-4 1-3-16,-5 2 8 0,-12 21 16 16,-1 9 10-16,-11 12 8 0,-4 13 1 15,-3 8-7-15,-8 8 0 0,-2 10-8 16,-6 5 4-16,-2 6-2 0,-6 11 1 0,-8 14 4 15,-15 30 2-15,-5 13 2 0,-7 22-2 16,-3 5-2-16,4 4 0 0,6-3-6 0,5 0-1 16,7-16-1-16,2-5-5 0,7-5-12 15,-2-6-47-15,8-14-64 0,3-10-57 16,1-12-587-16,1-6 251 0,2-6 165 16</inkml:trace>
  <inkml:trace contextRef="#ctx0" brushRef="#br0" timeOffset="137578.3449">27567 6597 48 0,'0'0'101'0,"0"0"-5"0,-6 14 0 0,4 6 0 15,0 5 3-15,-2 11-3 0,-6 4-3 16,4 7-4-16,-2 3-1 0,-2 2-6 0,-2-1-2 16,2 1-7-16,-1-5-7 0,1 1 1 15,0-8-11-15,1-4-6 0,2-5-4 16,1-6-2-16,0-1 2 0,2-5 15 16,2-1 19-16,0-8-3 0,0-4-8 0,2-6-5 15,0 0-10-15,10-19-7 0,0 0-3 16,1-9-7-16,8-15-5 0,-2-2-6 15,9-22-1-15,-2-3-6 0,2 1-1 16,-3 2-6-16,-3 17 2 0,-6 11-5 0,-4 9-2 16,2 5-4-16,-2 5-3 0,-2 7 2 15,3 6 2-15,0 7-4 0,2 4 5 16,1 5 1-16,4 6 0 0,0 8-1 16,6 4 0-16,1 4 0 0,3 2 0 0,-1 2 1 15,7-5 0-15,-4-3 0 0,-4-6-2 16,4-4 3-16,0-3-3 0,-3-9 2 0,1-3-4 15,2-6 3-15,3-5-3 0,-1-6 2 16,-2-6-5-16,0-4 1 0,-1-8-1 16,-1-2-2-16,-5-2 1 0,-1-3 0 0,-6 2 0 15,0 4-1-15,-4 5 1 0,-4 7 1 16,0 0-7-16,-3 8 6 0,-1 6-1 16,-2 5 3-16,-2 3-2 0,0 0 2 15,-6 38-1-15,4-10 4 0,-3 9-1 0,3 6 2 16,-2 0 1-16,4 10-1 0,0-7 0 15,0 0-1-15,0-2 4 0,2 0-4 16,2-3 0-16,-2-3-19 0,3 1-22 16,-1-9-38-16,3 4-34 0,-1-8-28 0,2-1-24 15,5-3-440-15,-1-6 204 0,8-4 136 16</inkml:trace>
  <inkml:trace contextRef="#ctx0" brushRef="#br0" timeOffset="137826.0474">28706 7319 22 0,'0'15'57'0,"0"-2"-2"0,2 1 3 0,4-1 6 16,1-2 1-16,1 1 3 0,4-5 0 16,2-1 9-16,2-5-8 0,-3 1 2 15,6-4-4-15,-4-1 0 0,0-2 5 16,-2-6-10-16,-3 1-6 0,-2-4-4 15,-2-1-6-15,-3 0-5 0,-3-1-14 0,-9 0 7 16,-1-2-17-16,-5 2-2 0,-2 0-19 16,-2 2-9-16,0 3-29 15,4 2-30-15,3 0-302 0,3 5 127 0,2-1 84 0</inkml:trace>
  <inkml:trace contextRef="#ctx0" brushRef="#br0" timeOffset="139216.4061">29161 7132 98 0,'-34'10'90'0,"7"-1"-12"16,5 1 2-16,6 1-16 0,0 2-6 0,6-1-1 15,6 1-9-15,2 1-5 0,4-3-4 16,6 1-5-16,2-3 2 0,4-2-11 15,4-3 2-15,4-4-3 0,-1-1-4 16,7-7-2-16,1-6 5 0,1-2 3 0,4-9 7 16,-4-6-1-16,9-14 2 0,-1-8-3 15,-4-5 1-15,0-5-6 0,-9-2 2 16,1 0-2-16,-7 1 6 0,-4 7 0 0,-7 11 35 16,-4 6 6-16,-1 3-4 0,-3 9 1 15,0 1-10-15,-5 6-4 0,1 6-6 16,-2 4-7-16,-2 9-5 0,-1 6 1 15,-4 7-2-15,3 12-3 0,-3 7-2 16,0 6-5-16,7 13 0 0,0 2-2 0,3 4-1 16,3-3-1-16,5 4-3 0,1-2-4 0,4-3 5 15,4-3-9-15,-2-2 3 0,5-5 3 16,-2-8-5-16,-1-3-1 0,1-1-4 16,0-11 3-16,0 1-2 0,4-2 2 15,-2-7-3-15,0-1 2 0,0-6-1 0,0 0-4 16,-3-3 1-16,2 0 0 0,0-4-4 15,-1-1 0-15,0 2 2 0,-2-2 1 16,-1 2-3-16,-3-1 3 0,2 0-2 16,-3 3-1-16,-2-1-3 0,2-1 0 0,-1 1-2 15,-7 2-1-15,0 0 0 0,15 8 2 16,-9-2-1-16,1 1 4 0,-1 2 1 0,2 0 2 16,-1 2-4-16,1-1 0 0,3-1 0 15,-1-1 2-15,0 0 1 0,4 1 2 16,-4-3-3-16,5-1 0 0,-2 0-4 15,0-4 5-15,-1-1-3 0,2 0 2 0,0-1-3 16,-2-2 0-16,3 0 3 0,-2-3-3 16,-2 2 2-16,1-1 1 0,-2 1 0 0,0-2-2 15,0 2 2-15,-4 0-4 0,2 2 1 16,-1-2-2-16,-7 4-3 0,11 0 3 16,-5 4-1-16,0 0 2 0,-2 2 0 15,3 0 3-15,-3 3-3 0,2-1 3 0,1 1-3 16,2 1 2-16,1-1 2 0,0-1 1 15,3 1-1-15,2-3 1 0,0 0-2 16,-1-4 3-16,6-1 0 0,-4-1-2 16,4-3 1-16,-2-1-1 0,0-2-3 15,3-3 2-15,-3-1-3 0,2-3-2 0,-4 1-2 16,0 1 4-16,-2 2-3 0,-1-1 0 0,-3 3 1 16,2 1 2-16,-4 1-4 0,0-2 0 15,-4 6 2-15,-4 1 3 0,0 0 1 16,8 13 1-16,-10-4 2 0,-2 6 2 15,0 3 3-15,0 3 16 0,-2 5 6 0,2 10 4 16,-3 2-8-16,3 2 1 0,2 6-1 16,-3 4-2-16,-1 1-1 0,4 2-2 15,0-3 0-15,0-4-5 0,0-5 1 16,0 0 0-16,2-8-3 0,-2-5-3 0,2-2 4 16,-3-5 5-16,1-7 2 0,2-5-4 15,-2-5 0-15,2-4-2 0,0 0-3 0,-6-17 0 16,4 0-4-16,0-10 2 0,2-3-7 15,-2-11 2-15,2 0 0 0,4-11-3 16,2-1-1-16,5 2-2 0,7-18 0 16,4 4-2-16,-1 15 2 0,-2 4-4 0,0 5 0 15,3 1 0-15,-2 2 0 0,2 3 1 16,-6 7-1-16,1 2 1 0,-2 4 2 16,-2 2 1-16,-3 2-3 0,2 5 2 0,-4 0 0 15,0-1 2-15,0 5-4 0,-3-1 3 16,-1 3-2-16,0-1-1 0,-4 2 2 15,0 0-3-15,0 6 2 0,-6-3-3 0,6 3 4 16,-11-2 0-16,11 2-3 0,0 0 3 16,-14 4 0-16,8-3-1 0,6-1-6 15,-10 4-2-15,10-4-3 0,-4 6-2 16,4-6-2-16,-6 2-1 0,6-2 2 0,-6 3-2 16,6-3 2-16,-4 5 1 0,4-5 3 15,-5 1-1-15,5-1 4 0,0 0 1 0,0 0-1 16,-6 4 3-16,6-4 0 0,0 0 2 15,0 0 1-15,0 0 1 0,0 0-4 16,0 0 2-16,-6 2-1 0,6-2 2 16,0 0-2-16,-3 8-1 0,3-3 3 0,-2 3 0 15,2 2 3-15,0 1 0 0,0 1 0 16,2 3 2-16,3-1-2 0,-1 4 1 16,7 1 1-16,-1 1-1 0,2 0-1 15,2 1 2-15,0-2 0 0,3 2 2 0,-4 0-2 16,2-2 1-16,-3 2-3 0,-1-2 3 15,-2 0-1-15,-1-1 1 0,-4-4 3 0,-4 4 0 16,-4-3-1-16,-2-2 1 0,-7-1-4 16,0-1 0-16,-4-3-1 0,3 0-33 15,-6-5-42-15,4 3-70 0,-2-6-72 16,4-4-460-16,-5 0 230 0,-5-3 152 0</inkml:trace>
  <inkml:trace contextRef="#ctx0" brushRef="#br0" timeOffset="139888.7478">23420 8485 169 0,'7'19'172'0,"-3"-4"-5"0,2 8-5 16,0 5-7-16,4 6-4 0,0 12-13 15,0-2-10-15,1 4-11 0,0 1-9 0,-1 3-10 16,1-1-10-16,-5 1-10 0,2-1-7 15,-1-1-4-15,-5-9-7 0,0-1-5 0,-2 0-9 16,0-9-1-16,-2-2-6 0,0-6-2 16,-3-3-5-16,-1-6-1 0,-2-6-2 15,-1-8-5-15,9 0-5 0,-25-24-4 16,8-1-1-16,0-12-4 0,-2-7-2 0,0-23 1 16,2 0-5-16,4 10-3 0,5 9 0 15,4 6 1-15,6 3-3 0,0 0-2 0,6 5 3 16,3 4-2-16,6 2-2 0,2 7 2 15,2 1-2-15,0 6 0 0,5 7 0 16,-7 3 1-16,2 4 5 0,-2 4-1 16,-1 2-2-16,-2 4 5 0,-4 0-2 15,-1 8 2-15,-5 1 3 0,-6 2-1 0,-4 2 1 16,-2 2-5-16,-7 0 3 0,1 1-3 16,-4-5-7-16,2-1-20 0,1-3-23 0,4-4-39 15,3-2-44-15,6-5-26 0,0-6-16 16,13-2-418-16,-13 2 201 0,38-13 132 15</inkml:trace>
  <inkml:trace contextRef="#ctx0" brushRef="#br0" timeOffset="140581.908">24069 8731 140 0,'14'3'38'0,"-6"5"11"0,-4 1 17 0,1 1 1 16,-5 5 2-16,0-2 1 0,0 2-8 16,0 5-3-16,0-3-3 0,0-4-2 15,2 2-5-15,0 1-5 0,3-2 5 0,-1-6 0 16,2 0 2-16,2-2-9 0,1-2 1 15,-1-4-7-15,-8 0-2 0,18-10-5 16,-10 1 0-16,-4-4 3 0,0-1-1 16,-6-2-3-16,0-1-3 0,-4 2 4 0,-5 0 6 15,-2 0 0-15,-2 2 3 0,1-1 7 16,1 3 1-16,2 1 0 0,1 1-8 0,2 1-1 16,1 0-9-16,5 4-1 0,-1-2-2 15,3 6-4-15,14-11-3 0,0 5 0 16,3 4 1-16,6-3-6 0,1 4-1 15,1 1-4-15,3 1 3 0,3 4-4 0,3 2-1 16,-2 5 2-16,0 2-3 0,-3 3 0 16,1 4 4-16,-4 4-1 0,-5 0 1 0,0 1 2 15,-6 2-2-15,-1-3-1 0,-1-6 4 16,-2-1 0-16,-1 1-4 0,1-6 0 16,-5-1 6-16,3 0 0 0,-3-3 17 15,1-3 3-15,1-5-4 0,0-2-4 0,2-5-5 16,4-2-3-16,2-5 0 0,1 0-3 15,1-5-7-15,-2 1-1 0,4 3 0 16,-2-4-4-16,2 3 0 0,-4 4-4 16,1-1-1-16,1 4 1 0,-4 3 0 0,-2 2 0 15,4 6 3-15,1-1-3 0,-3 4-2 16,4 6 3-16,-2 1-2 0,2 1 4 0,0 0-2 16,1 1 2-16,1-2 0 0,0 0 2 15,4-3 1-15,-1-3-3 0,5 1 4 16,0-4-6-16,0-4 4 0,4 0 0 15,-2-4-2-15,6-4-1 0,-4-1 0 0,2-3 2 16,-4-3-1-16,-3 1 0 0,1-3-1 16,-6 1 2-16,0-1-1 0,-8 0-2 0,2 3 0 15,-6-1 0-15,-1 3 1 0,-5 1-1 16,-2 1 2-16,-2 3-3 0,-4 1 3 16,-1 4-2-16,5 2 1 0,-14 2-1 15,5 2 5-15,0 2-4 0,3 3 3 0,-2 3 2 16,2-3-1-16,4 4 0 0,2 1 1 15,4 0 1-15,0 4 1 0,4-2-5 16,0 3 3-16,6-4-14 0,0 2-21 0,3-4-28 16,0 0-38-16,2-3-30 0,3 0-33 15,-4-5-24-15,3-1-386 0,1-2 193 16,1-2 128-16</inkml:trace>
  <inkml:trace contextRef="#ctx0" brushRef="#br0" timeOffset="141148.8923">25880 8768 27 0,'0'-5'155'0,"2"-1"-1"0,-2 2-11 16,0 4-21-16,2-6-7 0,-2 6-10 16,0 0-7-16,0 0-10 0,3 18-4 0,-3-9-7 15,2 0-8-15,-2 7-6 0,0-1-3 16,0 2-4-16,-2 2-6 0,2-1-9 16,0-5 3-16,-3 2-5 0,3-4-6 15,-2 1 1-15,2-3 1 0,0 1 12 0,0-2 4 16,2-5-4-16,3-1-3 0,-5-2-8 15,14-7-8-15,-4-1 3 0,6-3-4 16,-2-1-6-16,3-1 0 0,1 1-3 16,-2 0-2-16,2 4-3 0,-4 0-2 15,1-1 0-15,-2 7-1 0,-1-1-2 0,1 6 1 16,-1-1-1-16,0 7-1 0,0-1 1 0,-2 3 3 16,1 3-1-16,4-1-2 0,-2 2-2 15,-1 0 2-15,3-2-3 0,2 1 0 16,2-3 1-16,0-2 3 0,0 0-1 15,3-8 0-15,0-1-2 0,6-1 1 0,2-8-5 16,1 0 6-16,1-4-6 0,2-2 2 16,-2-5-20-16,3 0 1 0,-5-1-1 15,0-2 5-15,-7-2 0 0,1 4 1 16,-8 4-1-16,0 0 8 0,-8 3 5 0,-4 5 2 16,-4 1-1-16,-4 4 8 0,-2 3 5 15,6 1 4-15,0 0-2 0,-24 9 2 0,18-1 0 16,2-1 3-16,0 3 1 0,4-1 0 15,4 3 0-15,0-3-2 0,4 5-1 16,5-5 1-16,6 4-2 0,0-2-5 16,1 1 2-16,-2 0-5 0,4 0 6 0,-6 1-7 15,3 0-2-15,-5-1 1 0,-4 1-2 16,-4 0 1-16,-2 2-1 0,-2 1-2 0,-4-1 1 16,-4 2 0-16,-4 0-1 0,-4 0-12 15,-4 0-22-15,-1-1-32 0,-7 1-55 16,-4 0-37-16,-3-1-32 0,-11-4-522 15,-8 2 240-15,-26-3 158 0</inkml:trace>
  <inkml:trace contextRef="#ctx0" brushRef="#br0" timeOffset="141486.1">22419 9763 46 0,'26'2'190'0,"12"1"-10"15,25 0-19-15,44-7-5 0,47 2-12 16,11-4-4-16,19-3-3 0,57-3 7 16,15-2 3-16,11-3 0 0,-1 3 1 0,1 0-5 15,-2 4 2-15,-1 1-8 0,-1 3-9 16,-13-1-14-16,-56 4-7 0,-7 2-9 15,-14-1-11-15,-12 4-6 0,-17-2-10 16,-38-2-6-16,-15 2-8 0,-22 2-5 0,-15-4-6 16,-14 2-8-16,-11 0-5 0,-9 0-17 15,-10 0-27-15,-8-2-39 0,-2 2-39 0,0 0-32 16,-46 0-33-16,4-2-44 0,-23-2-49 16,-38-3-531-16,-34-5 264 0,-9-5 175 15</inkml:trace>
  <inkml:trace contextRef="#ctx0" brushRef="#br0" timeOffset="141864.465">22218 8507 46 0,'104'-7'176'0,"49"-2"-18"15,27-1-1-15,16 1-5 0,58-1-4 16,11-2-2-16,16 3-7 0,3-3-6 0,-5 1-6 16,-8 0-5-16,-2 1-9 0,-5 1-8 15,-9-1-9-15,-57 2-8 0,-9 2-4 16,-13 1-6-16,-10-3-5 0,-15 4-7 15,-37 0-6-15,-10 3-6 0,-13-5-6 0,-24 4-1 16,-16 0-6-16,-9 1-4 0,-7-2-4 16,-5 1-4-16,-6 2 0 0,0-1-8 15,0 1-2-15,-8-3-13 0,1 2-18 0,-4 1-26 16,-4-2-33-16,-1 2-36 0,-8 0-34 16,0 0-41-16,0 0-526 0,0 0 241 0,-28 6 159 15</inkml:trace>
  <inkml:trace contextRef="#ctx0" brushRef="#br0" timeOffset="430753.0686">6060 6189 18 0,'0'0'103'0,"-6"-4"-13"0,3 0 3 15,3 4-8-15,-5-3-11 0,5 3-6 16,0 0-10-16,0 0-2 0,-4-5-3 0,4 5-5 15,0 0-13-15,0 0 4 0,0 0-4 16,0 0-7-16,0 0-3 0,0 0 0 16,0 0-5-16,0 0 4 0,0 0 1 15,0 0-9-15,-2 13-1 0,0-8 4 0,2-5-6 16,0 0-3-16,0 7 2 0,-2-2-7 16,2-5 0-16,0 0 3 0,0 8 0 15,-2-3-3-15,4 1-1 0,-2-6-1 0,0 6-5 16,2-3-3-16,-2-3-3 0,4 5-1 15,-4-5-3-15,4 6-3 0,1-1 1 0,-5-5 1 16,7 6 1-16,-3-5-2 0,-2 2-1 16,-2-3 4-16,6 3-4 0,-6-3 5 15,0 0 0-15,4 6-4 0,-4-6 2 16,4 3-4-16,-4-3 1 0,2 4-5 0,-2-4-4 16,0 0-8-16,0 0-6 0,3 6-14 15,-3-6-15-15,0 0-161 0,4 3 77 0,-4-3 52 16</inkml:trace>
  <inkml:trace contextRef="#ctx0" brushRef="#br0" timeOffset="431635.1061">1174 4926 21 0,'-2'19'134'0,"4"-3"2"16,0 14-1-16,0 7-2 0,4 13-1 0,1 6-6 15,2 20-6-15,-3 2-11 0,2 0-5 16,-1 0-10-16,-3-11-6 0,0-11-8 0,0 2-8 15,1-2-9-15,-3-3-3 0,-2-9-10 16,2-2 0-16,-2-9-3 0,0-4-8 16,2-2 0-16,-2-6 0 0,0-6-2 15,-2-6-1-15,2-4-8 0,0-5-2 16,0 0-5-16,-2-33-1 0,0 4-2 0,-1-11-7 16,3-13 0-16,0-6 1 0,0-23-4 15,7 0 1-15,0 6-2 0,1 2-1 0,2 15 1 16,4 11-4-16,0 6 0 0,-2 8-2 15,8 3 2-15,-3 9 2 0,1 5-6 0,2 5 0 16,-4 6 3-16,2 3-4 0,-1 5 4 16,-3 3 0-16,1 4 0 0,-4 7-1 15,-1 4 1-15,-4 0-3 0,-6 7 1 16,-2 1 0-16,-6 5 0 0,-2-2 0 0,-4 2-14 16,-2 0-19-16,-1 0-29 0,0-5-23 15,2 0-30-15,1-7-29 0,0-2-433 0,4-2 196 16,2-4 130-16</inkml:trace>
  <inkml:trace contextRef="#ctx0" brushRef="#br0" timeOffset="431835.6401">1822 5584 18 0,'2'14'139'0,"-2"4"-3"16,2 0-7-16,-2 0-11 0,-2 3-13 15,2 0-8-15,-4 5-9 0,2-3-7 0,0 1-11 16,0 1-7-16,-3-3-7 0,3-1-9 16,0-3-25-16,2-2-29 0,-2 1-24 15,2-4-33-15,-3-1-31 0,3-1-236 0,0-5 113 16,0 0 74-16</inkml:trace>
  <inkml:trace contextRef="#ctx0" brushRef="#br0" timeOffset="432166.9634">1988 4578 183 0,'-4'-6'173'0,"2"0"-16"16,2 6-17-16,-4-5-15 0,4 5-12 16,0 0-9-16,0 0-11 0,2 24-12 15,0-8-4-15,4 0-9 0,-2 8-8 16,2 2-4-16,0 0-7 0,0 5-22 0,0 2-45 15,3 5-47-15,2-1-47 0,-5 0-334 16,3 1 151-16,1-2 101 0</inkml:trace>
  <inkml:trace contextRef="#ctx0" brushRef="#br0" timeOffset="433074.1693">859 7204 83 0,'2'-5'127'0,"0"1"-5"0,-2 4-9 16,2-6-12-16,-2 6-1 0,0 0 6 15,0 0 1-15,15 10 6 0,-8 1 6 0,-1 4-4 16,2 9-1-16,-4 2-8 0,5 8-4 15,-5 4-6-15,2 4-5 0,-4 0-10 0,1 2-4 16,-3 2-10-16,0 1-8 0,0-4-5 16,-3 2-6-16,3-1-4 0,0-4-4 15,0-2-5-15,3-8-4 0,-1-2-6 16,0-1-11-16,2-5-21 0,-4-5-7 0,5 0-3 16,-3-8-1-16,2-1-10 0,-2-6-4 15,-2-2-2-15,6-13 5 0,-2-5 0 0,-2-8-1 16,2-12 4-16,2-2 1 0,-2-14 6 15,-2-2 1-15,2-5 0 0,2-16-1 16,2 3 5-16,1 12 1 0,2 13 3 16,-1 6 2-16,3 6 5 0,1 5 1 15,2 2-1-15,2 2 0 0,2 7 3 0,-4 6 2 16,3 4 0-16,1 5 4 0,-4 4 3 16,4 2-1-16,-4 4 5 0,-1 4-2 0,-2 1 4 15,-2 3 0-15,-1 2 2 0,-4 3-2 16,-4-1-1-16,-2 3-2 0,-4 0 0 0,-4 3-2 15,-5 0 1-15,0-1-3 0,1 0-3 16,-1-2-9-16,-1-4-27 0,2 2-27 16,4-4-41-16,0-1-30 0,4 1-31 15,-2-4-376-15,3 0 182 0,3-4 121 0</inkml:trace>
  <inkml:trace contextRef="#ctx0" brushRef="#br0" timeOffset="433370.1597">1578 7549 14 0,'9'0'118'16,"-9"0"-8"-16,0 0-10 0,13 0-12 0,-13 0-9 16,10 4-6-16,-4-2-8 0,-1 4-3 15,1 0-11-15,-2-1 0 0,3 5-4 16,-5-1-1-16,0 4-2 0,-2 1-6 15,-2 0 8-15,2 3-10 0,-2-3 4 0,0 2 3 16,0-2-4-16,2-1-4 0,0-2 0 0,0-1-3 16,2-1-5-16,4-3 0 0,3-1-8 15,5-3 2-15,2-2-6 0,4-2-8 16,6-2-16-16,-1-3-22 0,1-2-17 16,-1-1-23-16,-2 2-21 0,0-2-19 0,-1-3-245 15,-6 5 121-15,4-9 80 0</inkml:trace>
  <inkml:trace contextRef="#ctx0" brushRef="#br0" timeOffset="433639.9178">1990 6617 183 0,'0'0'189'16,"6"17"-2"-16,0-4-7 0,0 7-10 0,2 3-8 15,5 8-13-15,-2 1-12 0,2 1-12 16,-1 3-11-16,6 5-12 0,-4-1-11 0,-4-5-9 16,4-1-9-16,-2 0-14 0,-1-4-40 15,-3-3-47-15,2 2-51 0,0-6-47 16,-2 0-483-16,0-2 207 0,-2-6 137 15</inkml:trace>
  <inkml:trace contextRef="#ctx0" brushRef="#br0" timeOffset="435712.0173">7224 1973 48 0,'0'0'69'0,"0"0"-6"15,-3-6-1-15,3 6-9 0,0 0 0 16,0 0-1-16,0 0-2 0,-2-4-9 15,2 4-2-15,0 0-2 0,0 0-1 0,0 0 1 16,-4-5-4-16,4 5-2 0,0 0 3 16,0 0-10-16,0 0 4 0,0 0-3 0,0 0-4 15,0 0 4-15,-2-6 0 0,2 6-4 16,0 0-3-16,0 0 2 0,0 0-5 16,0 0 1-16,0 0 3 0,0-6-9 15,0 6 1-15,0 0 6 0,0 0-6 0,0-5-6 16,0 5 8-16,0 0-5 0,2-6-1 15,-2 6-2-15,0 0 3 0,-2-8-5 0,2 8 1 16,2-6-1-16,-2 6 0 0,0-5 2 16,0 5 1-16,2-6-6 0,-2 6 4 15,0 0 1-15,0-5-2 0,0 5 4 16,0 0-15-16,0-6 9 0,0 6 1 0,0 0 1 16,0 0 1-16,0 0 0 0,0 0-1 15,-4 25 3-15,2-10 1 0,0 10 0 16,-2 3 3-16,0 8-1 0,-3 3-4 0,2 2 5 15,-1 8-1-15,2-6 1 0,0-1-2 16,0 2-11-16,0-4 4 0,2 0 6 16,0 0-1-16,0-4-7 0,-1-5-17 0,3-3-22 15,-2 0-23-15,2-5-26 0,0-2-259 16,2-2 118-16,-2-1 78 0</inkml:trace>
  <inkml:trace contextRef="#ctx0" brushRef="#br0" timeOffset="436131.884">7302 1744 108 0,'0'-11'130'16,"0"5"-6"-16,0-1-9 0,0 0-8 0,0 1-12 15,2 0-8-15,-2 6-16 0,2-10 1 16,2 7-7-16,5 3-10 0,2 0-5 16,6 3-8-16,1 2 1 0,6 4-7 15,1 2 1-15,5 5-7 0,0 3-1 0,-1 1-7 16,-4 1 0-16,1 0-1 0,-3 2-4 15,-1 0-2-15,-4 0 3 0,-5-3-6 16,-2-1-1-16,-5 1-1 0,-4-3 1 0,-4 2 0 16,-2-2-2-16,-3 1 3 0,-3-3-2 15,-3 2-1-15,-1-4-3 0,-4 0 1 16,2-1-1-16,0-3 0 0,2 1 3 0,1-3-12 16,1 1-16-16,-2-3-22 0,6 1-26 15,-2 0-29-15,4-1-21 0,-3 1-290 0,2 1 138 16,5-4 91-16</inkml:trace>
  <inkml:trace contextRef="#ctx0" brushRef="#br0" timeOffset="436851.3626">7910 2077 86 0,'0'0'135'0,"0"-8"-13"0,-2 3-2 15,2 5-5-15,-2-7-15 0,-1 3-3 16,3 4-3-16,-2-7-10 0,-1 3-7 0,3 4-6 15,0 0-4-15,-4-8-8 0,4 8-2 16,0 0-5-16,-2-6-8 0,2 6-3 16,0 0-4-16,0-5-5 0,0 5 2 0,0 0-9 15,-2-4-1-15,2 4-3 0,0 0 1 16,0 0-6-16,0 0 1 0,0 0-3 16,-2-6 1-16,2 6 2 0,0 0-3 15,0 0 4-15,0 0 0 0,0 0 2 0,0 0 4 16,0 0 1-16,0 0-1 0,0 0-1 15,0 0 2-15,-2-6-3 0,2 6 0 0,0 0-2 16,0 0-3-16,0 0 1 0,0 0-7 16,0 0 1-16,0 0-3 0,0 0 6 15,0 0-3-15,0 0-3 0,0 0-3 16,0 0 3-16,0 0-2 0,0 0-3 0,0 0 1 16,0 0-1-16,0 0-2 0,0 0 5 15,0 0-4-15,0 0 1 0,0 0-3 0,0 0 1 16,0 0-2-16,0 0 2 0,0 0 0 15,0 0 2-15,0 0-3 0,0 0-1 16,0 0 0-16,0 0 2 0,0 0-4 16,0 0 4-16,2 18-1 0,0-11 1 0,0 1-1 15,-2 0-1-15,2 3 2 0,0 0-2 16,0 4 2-16,3 1 0 0,-2 3-2 16,1-1 2-16,-2 2-1 0,2-1 2 0,0 6-4 15,0-2 3-15,0 1-1 16,-1 0 1-16,1-2 0 0,0 2-1 0,0-2 1 15,1 0-2-15,-3-4 1 0,2 1 0 16,-2-4-4-16,0 1 5 0,0-1 1 0,-2-4-2 16,3 1-4-1,-1-1-8-15,-2-2-24 0,2-2-18 0,0 4-29 0,0-4-25 16,-2-1-28-16,4 0-31 0,-4 0-364 0,6-3 181 16,-6-3 118-16</inkml:trace>
  <inkml:trace contextRef="#ctx0" brushRef="#br0" timeOffset="443954.9216">14733 1867 83 0,'0'0'135'0,"-4"-4"-10"16,4 4-14-16,0 0 7 0,-2 13-3 15,0 0 4-15,2 3-10 0,2 5-3 16,0 2-7-16,-2 3-9 0,0 5-8 0,0-1-8 15,2 1-1-15,-2 1-3 0,0 1-6 16,2-1-6-16,-2 0-5 0,0-1-9 16,0-1-3-16,2-4-2 0,-4-2-5 0,4-5-1 15,-2 0 2-15,0-1-3 0,0-5-2 16,0-4 1-16,0-3-2 0,0-6-8 16,0 0 0-16,0 0-1 0,-2-31-2 15,2 10-6-15,2-8-3 0,1-7-2 0,1-6-1 16,5-7-4-16,-3-2 4 0,5-4-4 15,3-13 2-15,-1 10-4 0,2 8 4 16,-1 2-4-16,2 4 2 0,0 2 1 0,3 7-2 16,-1 4-2-16,2 4-1 0,4 6 1 15,1 2-1-15,5 6-1 0,-6 5-2 16,0 3 0-16,0 5 3 0,-1 1 0 0,1 7-2 16,-4 2 0-16,2 5-2 0,-5 0 6 15,-3 5 0-15,-3-1-1 0,-4 4 0 16,-3-3 2-16,-4-1 3 0,-4 2-2 0,-7 0 3 15,-4 0-3-15,-6-2-3 0,-7 0 6 16,-4-2-1-16,1 1-3 0,-7-5-16 16,4-1-23-16,0-1-39 0,3 0-24 0,5-1-39 15,2-4-467-15,5 3 207 0,3-8 136 16</inkml:trace>
  <inkml:trace contextRef="#ctx0" brushRef="#br0" timeOffset="444242.7152">15745 2096 22 0,'0'20'74'0,"-4"2"-2"15,0-3 2-15,-2 1 5 0,0-3 10 16,-2 1-3-16,2-3 0 0,2 2 22 15,0-4 0-15,0 0 8 0,2-1 3 0,6 0 2 16,6-4-9-16,10 4-6 0,7-2-8 16,13-2-12-16,16 1-8 0,5-4-6 0,21 6-10 15,-10-5-6-15,-8-2-5 0,-3 0-4 16,-1 2-12-16,-14-2-31 0,-1-2-33 16,-5 3-45-16,-9-1-50 0,-7-2-466 15,-6 0 201-15,-11 0 132 0</inkml:trace>
  <inkml:trace contextRef="#ctx0" brushRef="#br0" timeOffset="447854.5137">1980 6915 7 0,'0'0'22'16,"0"0"-14"-16,-8 0-6 0,8 0-16 16,0 0 5-16,0 0 3 0</inkml:trace>
  <inkml:trace contextRef="#ctx0" brushRef="#br0" timeOffset="448703.5599">1923 6844 25 0,'-12'6'146'16,"-6"3"-2"-16,2 1-13 0,-5 3-1 16,0 7-14-16,-2-1-19 0,3 0-1 0,4-2-11 15,0 2-8-15,6 0-8 0,2-4-6 16,3 0-7-16,3-4-5 0,4 2-6 15,5-6-2-15,5-2-7 0,4 0-5 0,0-5-2 16,3-5 1-16,2-3-2 0,0-3-3 16,1-3-1-16,-8-3 6 0,-1 3 14 15,-6-1 11-15,-7 1 1 0,-7 1 0 0,-6 5 0 16,-14 3 0-16,-11 8-2 0,-36 15 2 16,-11 11-10-16,-27 21 0 0,-13 11-4 15,-36 28-1-15,-2 9-3 0,3 9 1 16,7 3-5-16,9-1 3 0,41-23-1 0,16-6-3 15,14-9 1-15,27-17-4 0,16-12-2 16,20-8 2-16,12-9-2 0,15-8-2 16,16-6-1-16,16-9-2 0,43-8-3 0,30-15-3 15,7-12 1-15,8-11-1 0,6-11-3 16,35-20-3-16,-8-4-1 0,-36 10-2 16,23-24-5-16,-40 15-2 0,-14-4-1 0,-10 1-1 15,-14 6-1-15,-16 4 0 0,-19 19 2 16,-14 13 0-16,-13 10-3 0,-10 7 1 0,-12 10 3 15,-8 6-1-15,-10 9 2 0,-15 9 2 16,-32 18-2-16,-23 18 2 0,-4 7 0 16,0 3 2-16,4 5 1 0,8-5 3 15,23-13-1-15,11-5-3 0,13-11 4 0,13-5-1 16,10-6 3-16,10-6-3 0,5-4-1 16,11-6 0-16,6-6-1 0,8-4 3 15,9-9 0-15,7-8 3 0,13-11-8 0,-5-4 0 16,-11 4 0-16,-8 3-3 0,-9 7 3 15,-4 2-1-15,-10 5-2 0,-5 7-1 0,-11 6-6 16,-3 6-11-16,-14 6-19 0,-6 7-25 16,-6 10-35-16,1 3-34 0,-13 18-28 15,8 1-39-15,15-5-570 0,9 2 260 0,10-9 172 16</inkml:trace>
  <inkml:trace contextRef="#ctx0" brushRef="#br0" timeOffset="449510.1045">9867 8547 56 0,'0'-5'191'16,"5"3"-6"-16,-5 2-4 0,0 0-7 16,14 23-10-16,-3-3-10 0,0 11-13 0,1 1-12 15,1 15-13-15,-2-2-9 0,1 6-10 16,5 17-13-16,-6-10-9 0,0-8-5 0,-1-2-8 15,-2-10-8-15,-2-2-6 0,2-10-5 16,-2-2-2-16,-2-12-2 0,2-6-8 16,-2-8-1-16,2-11-1 0,1-9-2 0,-5-9-1 15,-2-13 0-15,0-16-1 0,0-19-2 16,-2-9 1-16,0-7 3 0,2-2-2 16,4 1 6-16,3 6 2 0,5 11 3 0,1 2 0 15,-1 23-3-15,4 8-8 0,0 7-1 16,4 11-2-16,-2 6-2 0,3 5 0 15,-1 7-1-15,-2 5 0 0,4 7 0 16,-5 7 2-16,2 4 0 0,-4 6-2 0,-3 2-2 16,2 9 1-16,-6 3-2 0,-4 1-3 15,-6-2 0-15,-2 7 0 0,-10 4-3 16,-2 1 1-16,-5-2-11 0,-17 10-21 0,4-11-23 16,-11 3-36-16,9-10-33 0,2-5-17 15,3-2-27-15,3-7-31 0,4-2-28 0,4-5-486 16,7-1 238-16,2-5 158 0</inkml:trace>
  <inkml:trace contextRef="#ctx0" brushRef="#br0" timeOffset="449741.1222">10811 8589 24 0,'16'4'119'0,"-4"0"2"16,-4 3 4-16,-2 3-5 0,-1 5-3 0,-5-1-4 15,-3 3-2-15,-1-1-10 0,-2 8-4 16,-2-3-3-16,0 0-9 0,1-4-1 16,3 2-6-16,1-2-5 0,6-2-8 15,3 0-6-15,5-3-7 0,1-3-4 0,10-1-20 16,-1-2-28-16,0-3-34 0,2-3-31 0,1 0-29 16,1-6-30-16,0-1-351 0,-4-5 161 15,-1-2 107-15</inkml:trace>
  <inkml:trace contextRef="#ctx0" brushRef="#br0" timeOffset="449940.2463">11209 7835 146 0,'4'-3'159'0,"-4"3"-1"0,0 0-3 15,9 21-2-15,-7-8-13 0,1 3-14 16,-3 6-11-16,0 4-12 0,-3 5-9 0,1 1-8 15,2 3-12-15,0 3-23 0,0 3-32 16,2-2-38-16,-2 0-39 0,5 1-33 0,-1-3-27 16,0 0-322-16,0-11 149 0,4 0 99 15</inkml:trace>
  <inkml:trace contextRef="#ctx0" brushRef="#br0" timeOffset="450178.2812">12517 7959 66 0,'0'0'218'0,"-14"17"4"0,-2-2-1 16,-6 8-8-16,-12 10-5 0,-15 16-10 16,-4 6-11-16,1 5-14 0,2 4-17 15,4 3-12-15,8-1-9 0,10 2-16 0,16-8-11 16,10-8-10-16,12 1-13 0,11 12-21 15,15-6-34-15,6-8-46 0,13-7-70 16,9-5-65-16,6-14-83 0,8-9-500 0,-8-10 249 16,-7-6 165-16</inkml:trace>
  <inkml:trace contextRef="#ctx0" brushRef="#br0" timeOffset="450739.118">13235 8229 60 0,'-13'-11'136'0,"1"3"-8"16,-2 2 0-16,0 3-13 0,0 1-10 15,-4 4-6-15,-1 1-1 0,0 3-8 16,-6 2 0-16,1 3-4 0,-1 7-6 0,0-3-8 16,2 4-5-16,3-3-5 0,4 2-4 15,1-1-3-15,0 0-7 0,4 1 3 0,3-3-3 16,2-2 3-16,2-1 3 0,1-1 4 16,1-4 1-16,4 0-2 0,1-2 2 15,3-1-5-15,0-4-3 0,-6 0-3 16,19-6-5-16,-9-1-3 0,1-3-3 0,-2 0-3 15,1-1-1-15,0 0-7 0,2-1-2 16,-4 1 1-16,0 1-6 0,-2 3-3 0,3-1-3 16,-5 2-7-16,1-1-11 0,1 3-16 15,-4-2-13-15,2 4-10 0,-4 2-12 16,9-1-23-16,-9 1-28 0,0 0-27 16,6 9-32-16,-4-4-459 0,-2 1 212 0,0 2 141 15</inkml:trace>
  <inkml:trace contextRef="#ctx0" brushRef="#br0" timeOffset="451218.1163">12952 8210 1 0,'4'-6'231'0,"0"1"-9"16,-2 3-16-16,-2 2-5 0,0 0-5 0,-2 14 0 15,-4 4-7-15,-1 7-10 0,-1 8-8 16,-5 11-12-16,2 5-9 0,-5 21-14 15,0 6-8-15,-2 8-10 0,3 6-12 0,-4 20-11 16,-2 5-11-16,-1-3-8 0,6-21-8 16,-6-3-3-16,8-4-4 0,-8-6-3 0,-1-6-13 15,-3-9-6-15,4-13-3 0,-2-12-1 16,-1-4-3-16,-3-9-2 0,3-9-5 16,-3-4 0-16,2-7-9 0,0-10 2 15,2-7-4-15,-1-8-4 0,-1-18-1 0,8-6-2 16,2-26 2-16,8-5-3 0,10 7-2 15,6-8-1-15,12-1-1 0,9 9-3 0,5 3 5 16,6 4-9-16,7 10-8 0,3 3-14 16,8 7-20-16,-3 2-30 0,0 5-30 15,-9 7-41-15,-3 8-32 0,-1 0-26 16,-4 7-28-16,0-2-589 0,-1 3 280 0,-2-1 184 16</inkml:trace>
  <inkml:trace contextRef="#ctx0" brushRef="#br0" timeOffset="452562.5626">13366 8519 152 0,'8'-9'162'0,"4"0"-5"0,0 5-8 16,3-2-7-16,0 0-11 0,4 3-15 0,-1 3-10 16,2 5-10-16,1-1-10 0,0 4-9 15,2 3-6-15,-3 4-7 0,-2 0-6 16,0 2-8-16,-6 4-1 0,1-2-5 0,-5 4-3 15,-3-5-5-15,-3 0-4 0,-2 0-3 16,-5-1 1-16,-1-4 5 0,0-2 7 16,-5-1-1-16,1-4 3 0,1-5 5 0,-2 1-4 15,1-4-7-15,2-4-2 0,3-1-7 16,1 0-2-16,4-5-5 0,4-3-6 16,3-1-8-16,1 1-19 0,6-4-11 15,4 2-9-15,-1 2-9 0,0 1-11 0,2 1-11 16,-3 4-9-16,2 1 8 0,-2 0-4 15,2 4 9-15,-2 3 0 0,1-2 8 0,-2 3 4 16,0 0 6-16,-3 3 7 0,4 0 6 16,-2-1 9-16,1 0 8 0,2 0 8 15,-2-2 9-15,-1 0 6 0,4 0-2 16,-2-2 2-16,4-2 6 0,-3 1 2 0,-3-1 4 16,4-4 2-16,-6 2 5 0,0-1 4 15,-3-1 7-15,-2 1 3 0,-3 1 2 0,-2-1 2 16,-4 2-3-16,2 5 0 0,-11-6 0 15,0 6 0-15,11 0-5 0,-20 9-5 16,6-1-2-16,2-1-5 0,2 6-3 16,1 0-2-16,0 2-3 0,7 1 0 0,0 1-3 15,4-2-4-15,7 0-5 0,4-1-3 16,5 0-7-16,4-2-8 0,1-2-7 16,7-1 1-16,0-3-6 0,3-2 2 0,1-2 0 15,2-2 2-15,4-5 2 0,-2 0 3 16,-1 0 1-16,-2-4-1 0,-3-2 6 15,-6 2 7-15,-4 0 9 0,0-1 10 16,-5 2 10-16,-7-1 0 0,-1 3 2 0,-7 0 0 16,0 0 0-16,-2 6-1 0,0 0-5 15,0 0-2-15,-23 8-3 0,16 0-1 0,-1 1-3 16,2 5-2-16,2-1-2 0,1 2-2 16,3-2-1-16,3 5-8 0,5-3-17 15,5 1-23-15,1-3-28 0,10-2-16 16,1-1-38-16,9-1-19 0,0-5-11 0,0 0-14 15,2-4-3-15,6-4 3 0,-2-2 12 16,0-1 16-16,0-3 15 0,-3-2 18 0,-3-5 15 16,-2 1 22-16,-5-4 22 0,-4 3 23 15,-6 0 18-15,-9 2 13 0,-2 3 13 16,-8 1 14-16,-4 1 17 0,-2 3 4 16,-9 1 8-16,-2 2-2 0,-2 4 1 0,-5 0-11 15,1 4-5-15,-1 2-1 0,1 1-8 16,2 3-3-16,3 1-2 0,4-1-5 0,3-2-2 15,7-1-1-15,2 1-2 0,4-5-2 16,0-3-1-16,10 4 0 0,1-5 6 16,1-5 1-16,6-2 1 0,0-5 0 15,2-2 3-15,3-6 0 0,7-10-3 0,-6-2 0 16,4-2 0-16,-2-5 10 0,-5 0 8 16,0-3 9-16,-4 4 8 0,-5 2 0 0,1 6 13 15,-4 6-3-15,-3 3-6 0,1 5-9 16,-5 4-6-16,0 5-7 0,-4 6-2 15,2 2-4-15,0 0-4 0,-11 29-2 0,5-9-3 16,-1 8-5-16,3 0-2 0,0 4 0 16,2-1-8-16,2 1-3 0,4-1-9 15,2 3-1-15,5-3-5 0,0-3-3 16,3-3-9-16,2-4-3 0,-2-4-5 0,3-2-2 16,-2-4-1-16,2-3 1 0,-1 0 2 15,0-4 4-15,0 0-3 0,-3-3 4 0,2 3 0 16,-5-2 2-16,1 0-2 0,0 2-1 15,-5-2 2-15,3 4-2 0,-1-1 2 16,0 0 1-16,2 6-1 0,0-3-9 16,0 1-1-16,2 0-2 0,1 1 1 0,2-1 0 15,2 1 7-15,0-4 0 0,2-1-1 16,2 1 6-16,-2-3-1 0,2-3 0 0,1-3 7 16,-4 1 8-16,2 1 11 0,-3-2 10 15,-3 0 19-15,-3-2 13 0,-2 4 3 16,-1 1 3-16,-8 0-3 0,0 0 0 15,10 4-4-15,-10 1-4 0,2 4 1 0,-2 1-1 16,0 2-10-16,2 5-2 0,-2 2-3 16,6 6-4-16,0-1-1 0,-2 2-4 0,2 4 0 15,0 2-4-15,3 2-4 0,-3 1 1 16,-2-1-2-16,1-5-1 0,-3 2 3 16,-4-1-4-16,-3-4-2 0,-3 1 0 15,-7-3-4-15,-7 1 0 0,0-2 6 0,-8-9-13 16,-1-2-8-16,3-6-14 0,-4-4-18 15,5-4-24-15,-1-2-32 0,4-7-30 0,4-5-31 16,5-4-27-16,6-5-23 0,9-7-26 16,5-11-526-16,14-25 257 0,13-4 171 15</inkml:trace>
  <inkml:trace contextRef="#ctx0" brushRef="#br0" timeOffset="452756.1526">16254 8028 175 0,'0'0'200'15,"-28"16"11"-15,11 0 3 0,-6 5-1 16,-7 9-2-16,1 6-13 0,-8 16-13 16,1 0-9-16,6 4-20 0,8-4-12 0,7-7-15 15,2 1-13-15,9 4-10 0,1-8-13 16,10 7-20-16,4-3-23 0,4-2-40 16,1-6-49-16,4-2-53 0,-2-8-33 0,6-3-33 15,-1-8-34-15,-1-4-507 0,2-5 238 16,-2-4 157-16</inkml:trace>
  <inkml:trace contextRef="#ctx0" brushRef="#br0" timeOffset="453161.941">16463 8662 27 0,'11'-13'123'0,"-1"1"3"0,-1 3-6 0,1 1-1 0,-2 2-4 16,1 2 3-16,2 1-3 0,-1 3 4 16,-2 0-6-16,4 3-7 0,-4 3-6 15,-2 2-6-15,0 3-8 0,-1 4-11 16,-1 1-3-16,-2-1-7 0,-2 3-9 0,2-2-3 15,0 1-9-15,-2 0 0 0,2 1-8 16,3-3-5-16,-1-4-4 0,2 0-8 0,1-1-3 16,3-6-1-16,0 0-3 0,4-6 1 15,0-2-3-15,3-2-3 0,-2-3 1 16,4-1 3-16,-2-3 7 0,-2 0 2 16,1 1 24-16,-2 3 21 0,-2-1 13 0,-1 1 2 15,-3 2 6-15,-2 2-6 0,-1 2-2 16,-5 3-5-16,0 0 7 0,0 0 2 0,-7 26 10 15,3-11 0-15,-2 6-4 0,-1 4-14 16,1 2-2-16,2 0-8 0,-2 9-6 16,2-2-10-16,-3 2 1 0,2 0-14 15,3 0 5-15,-2-3-9 0,2-1 0 0,-2 2-5 16,0-3-1-16,0-2-8 0,-2-3 1 16,-2-2-5-16,-2-2-6 0,-2-3-9 15,-1-4-17-15,-4-3-16 0,0-8-22 0,-5-4-30 16,-2-9-26-16,-6-5-33 0,-4-11-43 15,0-8-47-15,-4-20-47 0,6-4-599 0,6-11 300 16,10-5 198-16</inkml:trace>
  <inkml:trace contextRef="#ctx0" brushRef="#br0" timeOffset="453367.6466">17195 7838 1911 0,'39'9'-11'0,"-3"5"47"0,-3 7 8 0,3 8 37 16,13 21 27-16,-3 5 7 0,1 8 2 15,-7 4 0-15,0 3-5 0,-8 2 7 16,-9 3-7-16,-5 0-1 0,-12 5-5 16,-10-15-12-16,-13 14-6 0,-13-5-14 0,-10-2-24 15,-17 7-16-15,-11-7-10 0,-5-7-28 16,8-14-27-16,-3-5-39 0,-3-4-43 0,-2-2-42 16,2-8-42-16,1-2-44 0,0-8-654 15,13-8 304-15,4-5 201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5T05:45:46.316"/>
    </inkml:context>
    <inkml:brush xml:id="br0">
      <inkml:brushProperty name="width" value="0.05292" units="cm"/>
      <inkml:brushProperty name="height" value="0.05292" units="cm"/>
      <inkml:brushProperty name="color" value="#FF0000"/>
    </inkml:brush>
  </inkml:definitions>
  <inkml:trace contextRef="#ctx0" brushRef="#br0">15771 12769 41 0,'-6'-4'86'0,"6"4"-3"16,12-9 4-16,7-6-12 0,9-1 0 0,27-20-3 16,13-6-5-16,21-9-6 0,10-5 4 15,10-3-6-15,10-1-6 0,11-3 3 16,9-1-8-16,35-15-8 0,-33 17-6 16,2 2 5-16,-1 0-6 0,-3 3 1 0,-8 6-2 15,-6 1-3-15,-11 5-6 0,-7 1 4 16,-10 4-1-16,-21 8-2 0,-9 1-1 0,-3 5 0 15,-15 5-3-15,-9 3-3 0,-9 5 3 16,-1 1-9-16,-6 2 0 0,-3-1 1 16,-5 7-6-16,0-5-8 0,-2 3-16 0,-3 3-18 15,0 3-11-15,-5 0-20 0,-6 0-21 16,2 9-22-16,-8 0-245 0,-5 1 120 16,-6 5 80-16</inkml:trace>
  <inkml:trace contextRef="#ctx0" brushRef="#br0" timeOffset="312.3653">16317 12673 34 0,'57'-26'102'0,"11"-5"-6"16,12-2-4-16,30-9-10 0,5 3 0 0,3-3-1 15,3 4-15-15,-3 0-5 0,-1 0-7 16,-7 4-6-16,-3 1 0 0,-20 7-2 16,-4 1 7-16,-5 2-10 0,-5 2-3 15,-17 2 3-15,-9 6-4 0,-3-2-5 0,-7 3-2 16,-5 2 1-16,-5 1-4 0,-2 1-6 16,-2 1 0-16,-3 1-3 0,-4-1-2 15,2 2-4-15,-4 2-7 0,-1-3-14 0,-3 2-14 16,1 1-14-16,0 0-13 0,-5 2-26 15,0-1-20-15,-2-2-268 0,-4 4 123 16,4-4 81-16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20:17.721"/>
    </inkml:context>
    <inkml:brush xml:id="br0">
      <inkml:brushProperty name="width" value="0.05292" units="cm"/>
      <inkml:brushProperty name="height" value="0.05292" units="cm"/>
      <inkml:brushProperty name="color" value="#FF0000"/>
    </inkml:brush>
  </inkml:definitions>
  <inkml:trace contextRef="#ctx0" brushRef="#br0">6274 1436 141 0,'8'-12'179'0,"0"-3"-5"16,7-2-13-16,0-4-13 0,2-4-13 15,9-7-11-15,-2 0-13 0,4-5-14 0,-1 0-6 16,-3 0-13-16,-3-1 5 0,-6 6-5 16,-2 1-4-16,-9 5-4 0,-6 3-5 15,-9 4-10-15,-15 4-4 0,-16 7-9 16,-19 10-3-16,-32 11-3 0,-22 14 0 0,2 13-1 15,2 6-5-15,12 7 0 0,10 2-4 16,15 7-3-16,25-4 1 0,11 1-2 0,15 5-4 16,12-6 5-16,11-7-1 15,11 3 1-15,10 14-1 0,9 0 0 0,6-2-3 16,2-1-4-16,-1-4 1 0,1-3-4 16,-1-2-3-16,-9-11 2 0,-8-7-2 0,-4-5 3 15,-4-5 5-15,-6-1 11 0,-4-2-1 16,-6-2 6-16,-6-1-2 0,-10 0-1 15,-5-7 1-15,-4-2 1 0,-1-1 4 16,-1-7-1-16,1-5 2 0,2-1-2 0,3-6-7 16,-1-4-5-16,5-6-4 0,4-5-11 15,8-5-11-15,9-4-20 0,5-5-5 0,12-4-8 16,8-1-4-16,13-9-1 0,11 6 3 16,4 2 4-16,-7 13 2 0,-4 8 2 15,3 4 2-15,-7 8 2 0,-2 2 0 16,-2 4 4-16,-5 6 4 0,-1 4-1 0,-4 2 4 15,-3 7 5-15,-2 0-1 0,-4 11 4 16,-3 2 0-16,-6-3 2 0,3 5 0 16,-2-3 2-16,-3 3 1 0,2-4 0 0,0-1 2 15,3-3 0-15,-1 0 0 0,1-4-2 16,4-2 1-16,-1-3 3 0,3-6-1 16,2-2 3-16,2-4-2 0,4-4-1 0,0-1-2 15,5-7-3-15,2-2 2 0,-1-2 1 16,-1-1 3-16,0-2-3 0,-3 1 1 0,-4 5-3 15,-2-1 5-15,-5 3-2 0,2 1-5 16,-4 3-2-16,-1 1-1 0,-1 5 4 16,1 5-1-16,-2 2 2 0,1 7-2 15,0-2 3-15,4 5 4 0,0 1-1 0,1-2 2 16,2-3-2-16,2 3 1 0,3-4 3 16,0-4-1-16,2-4 1 0,3 0 1 15,1-7-4-15,4-3 3 0,6-7-1 16,5-6 0-16,-4-4 1 0,15-14-3 0,-4-4 3 15,-3-6-2-15,-3-8 1 0,-6-3-2 16,-1-4-2-16,-11-4-4 0,-2-3 4 0,-11 9 0 16,-5 11-2-16,-4 9 6 0,0 2 4 15,-4 7 1-15,0 3-7 0,2 6 2 16,-4 4-6-16,-2 9 2 0,0 8 3 16,4 0 3-16,-17 37-1 0,4 8-1 0,-6 21 4 15,5 9-2-15,-2 5 0 0,6 7 0 16,4-4-2-16,6-15-2 0,0-9-3 0,4-1-2 15,4-6 1-15,0 0-8 0,2-8-3 16,-2-8-7-16,-2-9-2 0,5-2 5 16,-3-10 2-16,1-2-3 15,1-6-2-15,-1-2 2 0,1-7-1 0,-10 2 0 0,20-12 2 16,-10 1 3-16,0 0-2 0,3-1 0 16,2-1 0-16,2-2-2 0,2 1-4 15,2-1-1-15,9-2-2 0,4 2 6 0,5-4-4 16,2-3 1-16,3 3-10 0,1-2-4 15,-1 3-11-15,-1-3 2 0,3-1-8 16,-4 1-2-16,-1-1 9 0,-5 1 5 0,-8 3-1 16,-5 4 10-16,-4 2 4 0,-4 0 4 15,-5 5 0-15,-4 1 2 0,-6 4 8 16,0 2 1-16,0 0-3 0,0 0 4 16,-16 14 3-16,9-7 7 0,5 3-7 0,-2 4 7 15,4 0 2-15,2 2 6 0,2 1-13 16,3 0 12-16,3 4 2 0,-2 0-4 15,2 0 2-15,0 0-4 0,0 1 5 0,-4-1 0 16,3 1 10-16,-7-3 8 0,3-3 2 16,-7 4 5-16,-3-3-1 0,-2 2 1 15,-5-2-3-15,-4-2 5 0,-4-1-5 0,-1-3-2 16,-5-2-3-16,2-2-2 0,-2-2-2 16,5-4-15-16,-3-2-33 0,8-4-43 0,-2-2-61 15,6-8-422-15,4-6 189 0,8-4 124 16</inkml:trace>
  <inkml:trace contextRef="#ctx0" brushRef="#br0" timeOffset="375.1531">8504 1398 98 0,'0'0'148'0,"8"15"-8"0,-3-1-13 15,-3 5-3-15,0 9-7 0,3 9-9 16,-3 6-11-16,0 11-5 0,-2 2-11 0,0 4-6 15,-2 1-6-15,0 0-4 0,0 0-8 16,-1-2-8-16,1-4-3 0,0-3-3 16,-1-12-6-16,1-2-1 0,-2-8 4 15,2-4 11-15,0-1 23 0,2-8 12 0,-4-3-2 16,0-4-5-16,2-7 3 0,0-2-7 16,2-1-4-16,0 0-9 0,2-18-9 15,4 5-6-15,6-5-5 0,2 3-6 0,4-2-6 16,4 2-2-16,1 1-7 0,3 4-3 15,-1 2-4-15,2 3 1 0,-2 2-4 16,1 6 1-16,0-1-2 0,-1 9-4 0,-2-1-1 16,2 8 0-16,-3 1 1 0,-3 0 4 15,-5 0-6-15,2 0 3 0,-4-3 0 16,-2 3-3-16,2-1-12 0,-4-3-24 0,0-3-29 16,0-1-34-16,1 1-30 0,-3-3-29 15,1-3-47-15,-3-2-489 0,-4-4 235 16,0 0 154-16</inkml:trace>
  <inkml:trace contextRef="#ctx0" brushRef="#br0" timeOffset="593.7318">8809 1726 75 0,'-4'-6'105'16,"2"2"-9"-16,2 4-12 0,0 0-1 0,0 0-2 15,0 0 3-15,0 0-2 0,0 0 5 16,0 0 7-16,23 10-6 0,-19-9 5 15,-4-1 7-15,13 3 7 0,-9-1-1 16,-4-2 7-16,9 0-4 0,-9 0-13 0,0 0-6 16,8-6-14-16,-8 6-16 0,4-5-18 15,-4 5-26-15,0 0-38 0,0-5-45 0,0 5-74 16,0 0-450-16,-19 8 201 0,11-5 132 16</inkml:trace>
  <inkml:trace contextRef="#ctx0" brushRef="#br0" timeOffset="1177.0193">9391 1299 22 0,'2'15'133'0,"0"3"1"0,-2 8-6 15,0 12-13-15,-2 15-7 0,0 6-10 16,-4 21-11-16,0 6-9 0,-5 0 1 15,0 2-8-15,0-1-13 0,-1-5 1 16,0-4-10-16,-4-6 0 0,4-16-5 16,4-10-10-16,-1-11 2 0,0 0-2 0,1-8 4 15,1-5 0-15,1-4 12 0,0-7 0 16,-2-5 5-16,1-2 1 0,2-6 2 0,5 2-1 16,-8-15-4-16,8 1-6 0,2-3-7 15,2-2-3-15,3-3-5 0,4-3-5 16,1 3-2-16,3 1-3 0,4-1-4 0,-2 5-2 15,3 1-2-15,-2 5-1 0,1 1-5 16,-2 4 1-16,0 3-3 0,0 3 0 16,0 6 1-16,-2 1 1 0,4 4 1 0,-2 5-2 15,-3 3-4-15,4-2 3 0,-2 2 1 16,4 3 0-16,-4-3-1 0,6 1-3 16,-1-4 1-16,-3-2-4 0,6-2-2 0,-1-1-1 15,1-3 2-15,4 0-4 0,-4-5-2 16,0-1 7-16,1-2 0 0,-3-2-3 15,2-4 2-15,2-1 1 0,-5-2 1 0,1-3-1 16,-6 0 0-16,2 2 0 0,-4-1 3 16,-1 3 0-16,0-3 0 0,-3 4-1 15,-1 1-3-15,-1 0-3 0,-2 0-3 16,3 5-2-16,-9 1 4 0,13 6 0 0,-5 0 0 16,-2 1 4-16,3 5-5 0,-3 1 5 15,3 0-2-15,-1 2 5 0,3 0-3 16,-1 1 3-16,4 1-1 0,-2-2-1 0,0-2-13 15,2-1-25-15,0 1-39 0,3-4-41 16,0-3-26-16,4-1-35 0,-1-5-378 16,4-3 190-16,0-6 124 0</inkml:trace>
  <inkml:trace contextRef="#ctx0" brushRef="#br0" timeOffset="2025.2068">10824 1433 137 0,'-9'15'124'16,"1"6"-7"-16,-4 12-8 0,-3 11-8 15,-7 25-2-15,2 1-22 0,-4 5-1 16,3 1-9-16,4 1-7 0,-2-3-3 0,1 0-4 16,4 0-3-16,2-15-10 0,1-9-4 15,0-3 3-15,3-11-17 0,1 0 8 16,-1-11-9-16,2-1 10 0,0-5-8 0,-4-6 1 15,2-4 0-15,2-5 5 0,-2-4-1 16,8 0-5-16,-9-11-3 0,9-1 7 16,0-3-3-16,5-4-2 0,3-2-1 0,2-1 0 15,3 0-6-15,6 0 1 0,2-2-2 16,3 5-5-16,-2 2 3 0,0 4-3 16,1 1-3-16,-1 7 0 0,-2 1 0 15,0 4 1-15,1 4 0 0,0 4 2 0,2 1 1 16,-1 4-12-16,-2 3 10 0,4 3 0 15,-3-3-2-15,0 0 1 0,2 2 4 0,1-2-3 16,-1-3-2-16,-2-1-2 0,2-3 3 16,1-1-1-16,-1 0-2 0,-4-6-4 15,0-2 1-15,1-2 6 0,-2-2-3 16,2-2 2-16,-6-1-2 0,5-3 1 0,-6-1 2 16,0 2-2-16,-3-3 0 0,0 2-2 15,0 1 2-15,-4 2-1 0,0 1 1 0,0-3-2 16,-2 6-6-16,1-2 3 0,-5 5-2 15,0 0 1-15,0 0-1 0,12 17 5 16,-9-9-1-16,-1 4 2 0,2 1-4 16,2 4 2-16,1-4-4 0,-1-1 6 0,2 4-6 15,-2-5-7-15,6 2 7 0,-4-3 2 16,0 0 5-16,1-3 1 0,-3-3 0 0,3 0-1 16,-1-4-1-16,-8 0-2 0,15-4 0 15,-11-2 6-15,0-1-12 0,-2-3 5 16,-2 2-5-16,2 1 6 0,-2-2 3 15,0-1-2-15,0 2 1 0,2 2 2 0,-2-1-4 16,0 2-3-16,0-4 0 0,3 6-3 16,1-3-1-16,3 2 0 0,1 1 2 0,0 1-4 15,3 2 3-15,-11 0-2 0,19 0 4 16,-8 2 2-16,-3 1-6 16,0 0-3-16,1 0 9 0,-2 1-16 0,-1-1 15 15,0 3 0-15,0-2 3 0,-2 0 1 16,3 0-2-16,-2-1 1 0,1 1 3 0,-2-2 1 15,2 0-4-15,-6-2 4 0,13 4 0 16,-5-4 3-16,3-2-5 0,4 0 0 0,-3 2-6 16,2-2 4-16,0 2 1 0,-2 0-3 15,1 0-2-15,0 0 1 0,0 4-1 16,1 0 1-16,0 4 1 0,0-1-3 0,-2 4 5 16,4 3-3-16,-2-3 4 0,3 5-1 15,1-3 0-15,-2-1 0 0,-1 1-17 16,2-4-31-16,-2-1-33 0,-1-3-55 15,-3-5-427-15,0-3 191 0,-3-3 125 0</inkml:trace>
  <inkml:trace contextRef="#ctx0" brushRef="#br0" timeOffset="2234.0376">11273 1864 51 0,'-4'10'172'15,"4"-2"-1"-15,0 1-4 0,4 1-1 16,2-4-4-16,0 0 6 0,1 0 0 16,-1-6 3-16,-6 0-17 0,11-9-16 0,-7 1-11 15,-4-3-14-15,-2 0-15 0,-4-2-11 16,-5 1-21-16,-2-1-54 0,-1 4-77 0,-8 1-111 16,-3 2-487-16,-9 0 225 0,-6 1 149 15</inkml:trace>
  <inkml:trace contextRef="#ctx0" brushRef="#br0" timeOffset="30124.8843">12768 1752 20 0,'0'-14'180'0,"-2"-4"-12"0,2 3-14 15,0-1-11-15,-3 3-21 0,3 1-11 0,0 1-12 16,0 2-15-16,0-1-23 0,0 3-35 16,0-1-32-16,0 4-31 0,0 4-29 0,0 0-34 15,0 0-227-15,-2 27 112 0,-5-5 73 16</inkml:trace>
  <inkml:trace contextRef="#ctx0" brushRef="#br0" timeOffset="30258.9995">12619 2310 125 0,'4'3'183'16,"-4"-3"-11"-16,0 0-14 0,20-6-16 16,-12 1-15-16,2-1-12 0,1-1-23 15,2 0-48-15,3-2-60 0,4-3-83 16,1 0-256-16,3-1 121 0,0-4 79 0</inkml:trace>
  <inkml:trace contextRef="#ctx0" brushRef="#br0" timeOffset="31370.5479">15133 1352 225 0,'0'0'208'0,"-6"-4"-20"15,2 1-17-15,4 3-18 0,-4-4-11 16,4 4-12-16,0 0-11 0,-6-3-6 0,6 3-6 16,0 0-2-16,-4-5-4 0,4 5-1 15,0 0 1-15,-5-3-4 0,5 3-1 0,0 0-6 16,0 0-3-16,0 0-12 0,0 0 4 16,-9-3-10-16,9 3-6 0,0 0-4 15,0 0-5-15,0 0-8 0,0 0-3 16,0 0-4-16,-10 0-6 0,10 0-5 0,0 0-1 15,0 0-3-15,0 0-3 0,0 0-2 16,0 0-1-16,0 0-6 0,0 0 1 16,0 0-4-16,0 0-2 0,-11 5 4 15,11-5-4-15,0 0 1 0,0 0-1 0,0 0 0 16,0 0-1-16,0 0 1 0,0 0-1 16,0 0-5-16,0 0 0 0,0 0 2 0,0 0-5 15,0 0 4-15,0 0-1 0,0 0 0 16,-2 3-1-16,2-3 2 0,0 0-1 15,0 0-4-15,0 0 5 0,0 0-5 0,0 0 3 16,0 0-2-16,0 0 5 0,0 0-2 16,0 0-1-16,0 0 2 0,0 0 1 15,0 0 1-15,0 0-1 0,0 0-1 0,0 0 1 16,0 0-3-16,0 0-2 0,0 0 5 16,0 0 0-16,0 0-1 0,0 0-7 15,0 0 6-15,0 0-3 0,0 0 0 0,0 0-2 16,0 0 0-16,0 0-3 0,0 0 0 15,0 0-5-15,0 0 9 0,0 0-1 16,0 0 0-16,0 0 0 0,0 0-1 16,0 0-2-16,0 0 5 0,0 0 0 15,0 0 1-15,0 0-2 0,0 0 1 0,0 0 0 16,0 0 0-16,0 0-1 0,0 0 1 16,0 0 2-16,0 0 0 0,0 0 0 0,0 0 1 15,0 0 1-15,0 0-2 0,0 0 2 16,0 0 1-16,0 0-3 0,0 0 1 15,0 0 1-15,0 0 2 0,0 0-4 16,0 0 2-16,0 0-1 0,0 0-2 0,0 0 3 16,0 0-3-16,0 0 2 0,0 0-3 15,0 0-2-15,0 0-4 0,0 0 4 0,9 10 3 16,-7-1 0-16,0 8 0 0,-2 4 3 16,4 10 3-16,-4 4 3 0,2 9 1 15,0 11 2-15,-2 0-2 0,2 3 9 16,0 4-2-16,-2 0-4 0,2 18 4 0,-2-15-2 15,3-6-4-15,-3-4-1 0,2 0 2 16,-2-3-2-16,3-6-2 0,-1-6 1 0,-2 2 1 16,2-3-3-16,-2 0 0 15,2-7-4-15,0-2-4 0,-2-1-15 0,0-4-19 16,0-5-22-16,2 2-17 0,-2-5-24 16,0 0-24-16,2-2-26 0,-2-3-42 0,0-5-666 15,0-3 292-15,0-4 192 0</inkml:trace>
  <inkml:trace contextRef="#ctx0" brushRef="#br0" timeOffset="31707.1903">15299 1280 115 0,'10'-22'141'0,"8"8"-14"0,-4 0-6 15,5 3-11-15,0 3-12 0,6 3-6 16,3 1-12-16,2 2-6 0,1 4-4 16,1 4-3-16,6 3-2 0,-4 7 10 0,5 4 1 15,-6 4 0-15,-3 4 10 0,-4 2-4 16,-8-1 12-16,-3 1-3 0,-2 3 10 16,-7 1 1-16,-4-1 4 0,-2-3 0 0,-6 6-7 15,-5-2 6-15,-8 5-7 0,-4-3-3 16,-2-3-9-16,-7 0-3 0,3-4-13 15,1-6-4-15,0-2-9 0,3-1-4 0,1-2-10 16,4-5-17-16,0-2-22 0,1 1-30 16,5-3-35-16,0-1-44 0,4-5-34 15,4 2-49-15,4-2-52 0,2-3-536 0,0 0 264 16,12 4 174-16</inkml:trace>
  <inkml:trace contextRef="#ctx0" brushRef="#br0" timeOffset="32105.2055">16198 2077 32 0,'9'-10'172'15,"2"-2"-16"-15,-1-3-14 0,2 0-4 16,4-3-13-16,-2-1-4 0,1 1-2 0,-2-1-7 16,2 1-1-16,-5 1 0 0,-2 2-3 15,4 2-1-15,-6-1-2 0,0 4-13 16,0 1-5-16,-2 2-10 0,1 1-6 0,-1 4-10 15,-4 2-5-15,0 0-4 0,6 11-5 16,-3 1-5-16,1 1-4 0,0 2-2 16,2 1-3-16,1-2-5 0,-1 3-3 15,4-3-3-15,4 4-6 0,-2-3-16 0,5-2-35 16,4-2-43-16,0-3-37 0,1-4-52 16,-2-2-529-16,4-4 236 0,-1-6 157 15</inkml:trace>
  <inkml:trace contextRef="#ctx0" brushRef="#br0" timeOffset="32347.0753">16567 1327 54 0,'-4'0'147'0,"4"0"-5"0,0 0-6 0,-9 11-15 16,9-4-7-16,2 0-8 0,5 1-5 15,-1 1-5-15,2-1-3 0,1 2 1 16,1-5-8-16,1 1-1 0,-2-2 3 15,-3 2 16-15,2-5 13 0,-4 2-1 0,-4-3-10 16,0 0-10-16,8-10-11 0,-6 6-12 16,-2 4-14-16,-8-10-25 0,2 7-27 15,0-1-36-15,6 4-30 0,0 0-41 0,-19 7-28 16,14 3-28-16,1 1-452 0,4 3 206 16,4 1 137-16</inkml:trace>
  <inkml:trace contextRef="#ctx0" brushRef="#br0" timeOffset="32508.3594">17320 2046 23 0,'-2'28'168'16,"0"-1"-16"-16,-2-2-14 0,-3 0-10 16,3-3-17-16,-2 3-10 0,-3 0-26 15,3 0-37-15,0 0-37 0,0-3-45 0,1-4-259 16,2 1 103-16,1-7 68 0</inkml:trace>
  <inkml:trace contextRef="#ctx0" brushRef="#br0" timeOffset="33106.1815">18391 1664 10 0,'0'0'268'0,"8"3"-7"16,-8-3-22-16,9-10-26 0,0-1-24 15,1-7-16-15,3-4-18 0,6-7-18 16,0-4-12-16,5-9-14 0,-2 3-12 16,8-16-9-16,-5 7-11 0,-3 8-9 0,-5 0-9 15,-3 8 3-15,-1 1 12 0,-2 6 3 16,-3 4-4-16,-2 4-9 0,1 4-11 0,-4 4-4 15,-3 7 0-15,0 2 0 0,-10 15 2 16,4 7 11-16,-4 13-5 0,-3 14 1 16,-4 30 2-16,2 6-7 0,1 7-9 15,-2 1 1-15,0 21-2 0,3-22-11 0,4-2 1 16,1 1-1-16,-1-9-9 0,1-6 1 16,4-15-3-16,0-12-8 0,2-8-26 0,0-4-23 15,0-7-16-15,-1-8-7 0,3-5-23 16,-2-6-33-16,2-7-23 0,0-4-2 15,0 0-1-15,2-32-3 0,-2 1 8 0,3-10 11 16,-3-17 6-16,0-30 11 0,2-5 10 16,2-4 19-16,0 3 18 0,6 7 23 15,-1 7 22-15,6 6 11 0,0 17 8 0,-1 11 9 16,6 6-1-16,3 2 2 0,2 4 4 16,6 7 0-16,6 4-3 0,-1 10-1 0,0 0 4 15,2 8 3-15,-4 4 6 0,-3 1 6 16,-1 6 5-16,-5 3 5 0,1 2 9 15,-4 5 8-15,-10 3 9 0,-2 2 10 0,-6 3 5 16,-6-1 0-16,-6 4-4 16,-12 2-6-16,-4 1-4 0,-10 1-8 0,-5-3-9 15,1 1-6-15,1-3-18 0,-1-4-44 16,6-4-46-16,4 0-57 0,9-4-61 0,0-2-58 16,6-3-587-16,7-3 280 0,4-2 184 15</inkml:trace>
  <inkml:trace contextRef="#ctx0" brushRef="#br0" timeOffset="33384.6848">19170 1952 142 0,'0'0'183'0,"17"-3"-17"16,-5-2-15-16,4-4-18 0,0-2-10 0,3-5-5 15,5-3-15-15,0 0 3 0,-2-2-5 16,0 0 4-16,-1 1-1 0,-5 3 8 15,0 1 1-15,-6 3 2 0,0 3-5 0,1-1-11 16,-4 5-13-16,-3 3-8 0,0 1-7 16,-4 2-7-16,0 0-4 0,2 21-8 15,-4-10-1-15,2 6-3 0,0 0-6 16,2 2-5-16,0-1-5 0,3 2 1 0,-1-3-9 16,2 1-15-16,0-4-31 0,1 3-26 15,2-6-45-15,-1 0-34 0,0-6-62 16,2-2-591-16,0-6 265 0,-2 1 176 0</inkml:trace>
  <inkml:trace contextRef="#ctx0" brushRef="#br0" timeOffset="33613.3642">19441 1388 121 0,'0'0'164'0,"0"0"-13"0,0 0-7 15,-10 8-14-15,10-8-6 0,2 12-13 16,2-7-2-16,0 1-6 0,2-1-5 15,3 1-2-15,-1-2-7 0,3-2 3 16,2 0 2-16,-3-4 4 0,3-1 0 0,-4-3-1 16,1-4-5-16,-4 1-11 0,1-5-5 15,-5 3-8-15,-4-3-11 0,-3-1-16 0,-5 2-24 16,0-1-27-16,-6 3-35 0,4 0-28 16,-1 2-65-16,0 1-571 0,5 0 241 15,-1-1 159-15</inkml:trace>
  <inkml:trace contextRef="#ctx0" brushRef="#br0" timeOffset="33839.9033">19837 458 26 0,'0'-10'266'0,"0"1"-23"0,2 1-26 15,-4 5-27-15,2 3-18 0,0 0-15 16,2 20-14-16,2-4-15 0,-2 9-13 15,0 6-12-15,5 7-7 0,-3 2-6 16,2 10-10-16,-2 1-10 0,1-2-17 0,-5-1-44 16,0 4-43-16,0 1-44 0,-5-2-41 15,1-9-44-15,-2 0-437 0,2-4 204 0,-3-4 134 16</inkml:trace>
  <inkml:trace contextRef="#ctx0" brushRef="#br0" timeOffset="34013.9579">20447 1591 263 0,'10'30'275'0,"1"0"-19"16,-3-1-19-16,-4-1-14 0,-2-1-20 16,-2 2-20-16,-2-1-15 0,-2 3-23 15,-6-1-22-15,-5 2-58 0,-3-3-61 0,0 1-81 16,-6-7-627-16,-1-3 240 0,-3-5 158 15</inkml:trace>
  <inkml:trace contextRef="#ctx0" brushRef="#br0" timeOffset="34876.2974">21936 1608 14 0,'6'-16'263'0,"2"-3"-16"15,-2-3-7-15,0-5-13 0,-2-2-7 16,-2-2-9-16,-2 0-15 0,-2-4-15 0,-6-1-8 16,-4 1-14-16,-8-1-18 15,-5 2-8-15,-7 5-10 0,-6 3-13 0,-7 5-10 16,-3 4-8-16,-5 4-8 0,-3 7-8 15,8 2-10-15,1 2-7 0,-1 7-8 0,3 2-9 16,-1 4 1-16,3 6-4 0,13 0-12 16,3 2-9-16,6 4-4 0,8-3-3 15,7 2-4-15,4-3-2 0,4 1-2 16,6-6 1-16,5 4 5 0,6-5-7 0,2-2 2 16,5-1-2-16,1-5 3 0,5-1-2 15,0-2-2-15,2 0-1 0,-3 0 1 0,1-4 2 16,-2 2-3-16,-5 0 2 0,-1 0-1 15,-4 4-2-15,2 0-1 0,-1 5 10 0,2 4 1 16,-2 10 14-16,3 12 7 0,-3 9 5 16,4 20 1-16,-6 6 1 15,-6 5-4-15,0 3 1 0,-5 0-6 0,0 4-2 16,-3-4-4-16,0-9-3 0,-3-10 0 0,2-4-2 16,-2 1 1-16,-2-12-3 0,2-3-1 15,-2-8 15-15,0-3 17 0,0-3 32 16,0-5 38-16,0-3 15 0,-2-9-12 0,0-4-13 15,0-6-10-15,2 0-4 0,-7-19-10 16,7 0-4-16,5-12-13 0,1-7-7 16,6-14-8-16,14-20-9 0,3-4-13 15,5 1-9-15,7 0-10 0,-1 6-8 0,2 4-16 16,1 4-24-16,-1 10-32 0,-9 9-31 16,-3 10-34-16,-2 2-35 0,-7 5-52 15,2 2-66-15,-6 9-51 0,-3 1-915 16,0 2 427-16,-8 5 281 0</inkml:trace>
  <inkml:trace contextRef="#ctx0" brushRef="#br0" timeOffset="35348.9966">15323 3016 79 0,'-18'0'239'16,"6"0"-17"-16,7 0-25 0,5 0-19 15,0 0-10-15,27-4-8 0,5-2-1 16,27 0-2-16,44-5-1 0,44-2-7 16,23-5-6-16,22 4 2 0,75-3 6 0,19 3 6 15,21 2-3-15,17 3-8 0,10 5 2 16,16 2-9-16,-2 4-6 0,1 4-11 16,-1 1-2-16,-11 2-8 0,-8 2-16 0,-6 1-2 15,-23 0-7-15,-18-3-10 0,-18 3-6 0,-19-2-7 16,-60-4-9-16,-12-1-6 0,-12 0-4 15,-17-1-3-15,-34-2-7 0,-6 0-1 16,-11 0-3-16,-19-2-3 0,-15 0-2 16,-10 0-1-16,-7 0-6 0,-6 0-10 0,-4 0-28 15,-4-2-35-15,-3 2-43 0,-5-2-71 16,-6-2-81-16,-8-1-96 0,-4-1-842 16,-12-1 404-16,-12 0 266 0</inkml:trace>
  <inkml:trace contextRef="#ctx0" brushRef="#br0" timeOffset="40277.5152">25239 1979 1546 0,'-11'-25'-27'0,"3"6"44"0,2 3 36 15,1 4 9-15,0 0-8 0,3 5-15 16,-2-1-9-16,4 4-9 0,-2-2-2 16,2 6-4-16,0 0-3 0,0 0 9 15,-4 15-4-15,2-1 6 0,-2 3 0 0,-2 6 1 16,-3 2 1-16,-6 3-5 0,-4 7 3 16,-7 1-2-16,-16 9 1 0,-5-2-5 0,-3-6-1 15,-5 0-2-15,9-10-1 0,7-6-9 16,9-6-25-16,10-2-44 0,6-7-46 15,8-3-545-15,8-5 223 0,-2 2 148 16</inkml:trace>
  <inkml:trace contextRef="#ctx0" brushRef="#br0" timeOffset="40878.8304">27105 1169 217 0,'-16'-17'214'0,"-1"6"-10"0,-1 3-20 15,0 5-19-15,-4 0-14 0,-3 9-13 0,-7 6-14 16,-6 9-6-16,-17 16-11 0,-2 9-9 16,0 7-6-16,-6 18-8 0,4 4-10 0,14-10-5 15,7-1-8-15,6 1-5 0,8 0-2 16,14-12-8-16,4-7-3 0,10-6-3 15,4-3-2-15,12 4-4 0,6-7 1 16,11-5-5-16,3-7-1 0,6-6-1 0,5-7 3 16,-2-9 5-16,9-4 8 0,15-11-2 15,1-13-3-15,-1-13-3 0,11-16 0 16,-6-9-7-16,-8-8-4 0,-7-6-2 0,-5-4-3 16,-20 13 0-16,-7-1-3 0,-9-1-2 15,-9-1-1-15,-13 13 1 0,-11 8-5 16,-10-14 5-16,-15 4-6 0,-8 6-3 0,-14 9-2 15,-9 10 0-15,-10 12 0 0,-1 8 1 16,7 12 1-16,4 9-2 0,-13 7 0 16,4 8-1-16,6 10 3 0,19-4-2 15,11 1 2-15,10 3 0 0,9 2 1 0,10 3-2 16,9 5 2-16,11 2 2 0,8 4-2 16,21 15 4-16,11-3-3 0,8-6-1 0,7-7 0 15,3-3 1-15,5-6 0 0,3-7-4 16,0-4 2-16,-1-7-1 0,-13-4-1 15,-7-5 0-15,-7-2-2 0,-7-4 3 0,-5 4-1 16,-3-5 2-16,-2 1 7 0,-7-1 5 16,-1 2 8-16,-4-2 10 0,-2 0-1 15,-4-2-2-15,-2 2-6 0,1 0 2 0,0 0-6 16,-11 0-1-16,17 0-1 0,-9-1-27 16,-8 1-37-16,14 0-48 0,-6-3-48 15,-8 3-55-15,14-2-56 0,-14 2-687 16,10 0 318-16,-10 0 211 0</inkml:trace>
  <inkml:trace contextRef="#ctx0" brushRef="#br0" timeOffset="42858.0599">6908 4998 127 0,'-6'-1'161'0,"6"-7"-13"0,8-5-14 0,9-7 0 16,17-10 2-16,34-18-6 0,31-19-9 15,18-10-8-15,33-25-6 0,0-4 0 16,1-4-7-16,-5-8-5 0,-7-2-7 16,-3 1-5-16,-34 20-9 0,-9 4-3 0,-8 3-9 15,-14 8-7-15,-13 8-5 0,-18 22 2 16,-13 11 3-16,-13 11 0 0,-4 7-9 16,-12 6-4-16,-8 8-6 0,-4 3-2 0,-7 8-3 15,-15 6-4-15,-6 9 0 0,-5 6-5 16,-11 14-2-16,14-7-1 0,11 3-2 0,7 3 0 15,9 4 0-15,11-4 1 16,8 4-3-16,13 3-2 0,3 2 1 0,23 16-4 16,1-2 1-16,7 1 1 0,-1-1-1 15,-5-2-2-15,-5 0 0 0,-8-10-2 0,-14-5 2 16,-2-3-1-16,-8 1-2 0,-8-7 0 16,-6 3 1-16,-8-1-1 0,-2-6 9 15,-10 4 12-15,3-8 7 0,-3-6 6 0,4-6 10 16,3-3-1-16,5-4-2 0,3-6-2 15,2-8-9-15,9-3-6 0,4-4 0 16,9-6-3-16,10-6-4 0,8-3-2 0,23-9 0 16,-2 2-4-16,5 5 1 0,-8 9-7 15,-7 4 0-15,-4 6-1 0,-2 2 0 16,-7 6-1-16,1 1-2 0,-7 6-2 0,1 1-3 16,-4 5 4-16,2 5-4 0,-2 4 5 15,-3 3-2-15,-2 3-4 0,0 0 3 16,-1 0-2-16,-2 0 1 0,4 0-1 0,-2-2 0 15,-1-5-1-15,2 3-1 0,-1-6-2 16,1-2-2-16,1-3-1 0,2-2 0 16,-4-4 1-16,5-3 2 0,0-1-4 0,0-7 2 15,0 1-1-15,0-5-1 0,-1 4-2 16,-2-1 1-16,-2 3 1 0,-1-1 1 16,-1 2-1-16,-1 4-1 0,-2 0 4 15,-1 0-4-15,0 4 2 0,-6 0 1 0,10 8-1 16,-6-1 3-16,6 3 0 0,-2-2-2 15,0 4 2-15,5 1 2 0,0-2 3 0,2 0-6 16,-1-4 1-16,6 1 2 0,-2-3-3 16,6-4 2-16,-3-1-1 0,7-6 2 15,3-6-2-15,1-2 8 0,4-7-8 0,0-4 1 16,-2-4-1-16,-3-1 0 0,-1-7 2 16,6-15-1-16,-9-6 0 0,-1-3 1 15,-14 10-2-15,-3 3-1 0,-4 3 1 0,-7 4-1 16,-6-1-1-16,0 5 2 0,-2 3 3 15,0 5 5-15,-2 7-5 0,2 7 5 0,-3 6-5 16,3 9 0-16,-5 7 1 0,2 10 2 16,1 13 0-16,1 8-2 0,0 12 3 15,5 6-1-15,2 2 2 0,4 3 0 16,2-3-3-16,2-1 0 0,6-2 1 0,2-3-2 16,2-5 9-16,1-4-8 0,4-4-2 15,-2-10 2-15,0-2-1 0,-4-8 0 16,1-2-3-16,-1-8 2 0,-2-3-1 0,-1-2-1 15,-1-6 1-15,-9 2-6 0,12-10 1 16,-10 3-2-16,3-3 1 0,-5 3 5 16,2-3-2-16,-2 1-1 0,0 0 0 0,2 0-2 15,0 2 1-15,3-2 2 0,3-2-2 16,2 0 1-16,6-1 1 0,2-1-1 16,3-1-3-16,7 0-2 0,0-1-3 0,1-3 2 15,-1 1 1-15,2 2-2 0,-4-2 2 16,2 2 3-16,-9 3 1 0,1 0 0 0,-6 4 5 15,-2 1-3-15,-2 2 0 16,-4 3 3-16,0 0 0 0,-6 2-1 0,0 0 3 16,0 0 0-16,2 11 0 0,-2-5 2 15,2 1 1-15,-2 3-1 0,4 0 2 0,1 1 2 16,1 1-5-16,3-1 3 0,-1 2-1 16,3-1 0-16,-1 0 2 0,0-1-3 15,4 0 0-15,-6-1 0 0,0 1 0 0,-1-2 3 16,-1 1-5-16,-4-1 4 0,0 2 2 15,-4-3-1-15,-2 3-1 0,-5-3 0 16,-1 2-1-16,0 1-1 0,-4-4 0 0,2-2 0 16,-1 1-2-16,-2-2-6 0,1-2-20 15,-1-1-31-15,0-1-31 0,4-1-26 0,-1-2-34 16,1-4-35-16,3 0-31 0,1-3-30 16,1-2-530-16,4-1 263 0,2-2 173 15</inkml:trace>
  <inkml:trace contextRef="#ctx0" brushRef="#br0" timeOffset="43363.9389">10485 3667 3 0,'0'0'79'0,"9"-4"4"0,-5 2 2 16,-4 2 2-16,6-4-3 0,-6 4 10 15,7-2 11-15,-7 2-2 0,4-3 2 16,-4 3 3-16,5-4-5 0,-5 4 0 0,2-4-5 16,-2 4-7-16,0 0-6 0,4-6-9 15,-4 6-5-15,2-4-9 0,-2 4-3 0,0 0-2 16,4-3-5-16,-4 3 0 0,0 0-6 15,2-6 0-15,-2 6-5 0,0 0-4 16,2-4 0-16,-2 4-2 0,0 0-4 16,0 0-4-16,0 0 0 0,4-4-3 0,-4 4-4 15,0 0 2-15,2 14 0 0,0-3-3 16,3 6 17-16,-3 8 8 0,3 5 3 0,1 8 4 16,-2 6 4-16,4 6 4 0,-1 3-3 15,1 2 0-15,1 1-5 0,1-3 2 16,3 0-6-16,-3-2-2 0,2 1-7 15,0-4-3-15,2-4-4 0,1-1 6 0,0-8-11 16,-2-3-3-16,3-1-2 0,2-5 0 16,-2-1-6-16,2-6 3 0,-1-3-6 0,4-3-2 15,-2-3-19-15,-1-4-26 0,4-1-32 16,-3-5-35-16,5-2-33 0,-2-4-37 16,4-1-13-16,-3-8-25 0,-1 2-556 15,0-5 261-15,-2-3 171 0</inkml:trace>
  <inkml:trace contextRef="#ctx0" brushRef="#br0" timeOffset="43543.8648">11023 4204 168 0,'-6'-3'223'0,"6"3"-9"0,-6-6-11 0,6 0-22 16,2-1-14-16,4-2-20 0,4-2-11 15,6-3-15-15,6-2-12 0,6-2-14 16,1-3-5-16,3 5-15 0,0-4-30 0,-2 0-49 15,-1 2-56-15,1 3-44 0,-5 0-45 16,-3-1-415-16,-6 2 192 0,2 0 126 16</inkml:trace>
  <inkml:trace contextRef="#ctx0" brushRef="#br0" timeOffset="43930.4368">12483 3307 6 0,'-2'-11'228'0,"0"7"-8"0,-2-2-17 15,-2 2-19-15,-4 6-16 0,-6 3-4 0,-3 8-4 16,-8 11 1-16,-10 9 5 0,-9 18-5 16,-3 10 0-16,3 3-1 0,-7 18-14 15,15-10-10-15,6 3-11 0,7-2-13 0,5-1-7 16,12-8-8-16,8-8-8 0,4-3-10 16,8 0-8-16,12 15 3 0,10-8-15 15,7-6-1-15,3-5-9 0,3-5-4 16,-5-12-4-16,-6-5-2 0,0-6-9 0,-5-4-12 15,-1-4-26-15,-5-1-42 0,-1-6-54 16,-3-2-54-16,0-1-62 0,0-6-49 0,-5 2-652 16,-2-6 314-16,0-1 206 0</inkml:trace>
  <inkml:trace contextRef="#ctx0" brushRef="#br0" timeOffset="44479.2033">13421 3754 223 0,'0'-13'246'0,"0"1"-7"16,-4 3-15-16,0 2-14 0,-3 3-20 15,-1 0-18-15,-6 4-15 0,-6 6-7 0,-7 3-5 16,-7 9 2-16,-4 7-6 0,-13 15-9 16,0 3-7-16,9 3-12 0,4 1-10 15,6-2-8-15,11-6-5 0,6-1-14 0,6-1-1 16,7-7-6-16,4-1-6 0,9 3-3 16,6-5-9-16,6-5 1 0,7-3-12 0,6-5 2 15,2-7-2-15,5-3-14 0,1-4 1 16,3-8-2-16,3-3-3 0,18-12-5 15,-6-6-2-15,-8-9-1 0,-1-3 0 0,-6-9-5 16,-5-5 1-16,-8-2-3 0,-6-6 1 16,-5 0 5-16,-11 7-9 0,-8 6 6 15,-4 7-4-15,-6 3-5 0,-4 2 1 16,-11 0 3-16,-5 5-2 0,-8 7 0 0,-6 5 1 16,-5 6-4-16,1 7 4 0,1 5-1 15,8 3 2-15,-1 1 2 0,4 5-3 0,4 2-1 16,3 2-1-16,8 2 5 0,4 4-3 15,9-1-5-15,4 3 2 0,11 0 2 16,6 7 3-16,8-2 2 0,9 4-6 16,2-2 4-16,5-1-7 0,3 1-2 0,-2-5-13 15,1 1-34-15,-1-3-41 0,1 0-44 16,-10-4-54-16,7 1-48 0,-6-1-54 16,-2-1-650-16,-3 1 320 0,-5-5 211 0</inkml:trace>
  <inkml:trace contextRef="#ctx0" brushRef="#br0" timeOffset="44641.65">14386 4164 159 0,'11'21'246'0,"0"0"14"0,-3-2 10 15,-4 2-3-15,0 0-11 0,-4-2-15 16,0 4-24-16,-2 6-16 0,-4-1-22 16,-4 2-22-16,-1 3-10 0,-6-3-14 0,0 3-17 15,0-3-32-15,-2-4-65 0,-3 2-90 16,8-7-101-16,-3-2-750 0,2-6 314 15,7-4 207-15</inkml:trace>
  <inkml:trace contextRef="#ctx0" brushRef="#br0" timeOffset="45264.8135">15282 4348 146 0,'2'-10'159'16,"2"-4"-10"-16,3-1-19 0,1-4-13 16,2 0-12-16,6-2-12 0,-4-6-8 0,7-4-11 15,0 1-2-15,2-4-8 0,-3 4-2 16,-2-3 6-16,-1 5 7 0,0 0 17 0,-5 4 8 15,-3 3 9-15,-1 5-3 0,-2 3-7 16,0 4-5-16,-2 3 1 0,-2 6 6 16,0 0 11-16,-10 22 13 0,2 3 8 0,-5 12 9 15,-2 11 4-15,-2 20 3 0,-1 3-2 16,-2 1-8-16,3-1-12 0,-2 4-10 0,2-6-14 16,3 1-9-16,0-9-12 0,4-9-1 15,2 0-9-15,-3-1-7 0,3-1-6 16,1-1-10-16,3-11-2 0,-2-1-21 0,3-8-35 15,1-1-34-15,0-7-24 0,0-6-39 16,2-5-40-16,0-5-31 0,0-5-11 0,0 0-6 16,6-17-6-16,-3-2 0 0,3-10 12 15,-2-9 10-15,3-12 0 0,1-21 21 16,3-12 14-16,1 0 24 0,4 3 31 16,2 3 15-16,3 9 29 0,3 7 18 0,-1 15 19 15,-2 8 21-15,5 8 17 0,-5 5 12 16,4 4 17-16,0 3 5 0,-1 8 4 0,-1 1 2 15,-2 6 2-15,0-1-1 0,-1 4 0 16,-2 0 2-16,-5 1-1 0,0 3-1 0,0-2 1 16,-5 4 7-16,-2 0 2 0,-2 0-3 15,-4-1-2-15,-2 2-8 0,-6-1-8 16,-2-4-6-16,-5 3-1 0,-2-5-9 0,-4 1 1 16,-1-1-19-16,-1-1-38 0,4-1-45 15,0-2-55-15,2 3-56 0,4-4-47 16,1 4-40-16,6-1-564 0,-1 2 279 15,7 0 183-15</inkml:trace>
  <inkml:trace contextRef="#ctx0" brushRef="#br0" timeOffset="45529.1928">15729 4488 57 0,'10'0'176'0,"0"-2"-13"0,8-2-6 0,-2-1-17 16,5-5-8-16,1-1-4 0,1-3-6 15,2 1-5-15,-3 0-9 0,1 0-6 16,-5-1-4-16,2 3-4 0,-5 0-2 0,0 4-1 16,-5 0-4-16,-1 2-8 0,-3 2-9 15,-2 3-5-15,-4 0 0 0,4 9-2 16,-2-2-2-16,-2 5-4 0,-2 0-3 0,4 4-4 16,-2 0-5-16,2 2-4 0,3-1-5 15,2 2-3-15,-1-2-4 0,2-2-18 16,0-1-42-16,3-2-62 0,0-2-58 0,2-2-68 15,-1-2-505-15,1-5 246 0,-2-2 162 16</inkml:trace>
  <inkml:trace contextRef="#ctx0" brushRef="#br0" timeOffset="45782.549">15978 3720 146 0,'0'0'151'0,"-8"6"2"16,5 0-15-16,6 1-8 0,1 0-8 0,2 1-5 16,5 2-10-16,4-3-9 0,-1 1-3 15,4-3-5-15,-2-1-4 0,1-1-2 0,-2-5-6 16,0 1 3-16,-1-3-8 0,0-3 1 16,-2 0-7-16,-6 0-4 0,-2-2-8 15,-4 0-7-15,-2 2-8 0,-4-2-3 16,-2 0-15-16,0 3-31 0,-1 1-38 0,0 1-47 15,1 0-44-15,0 1-497 0,1-2 216 16,-1 1 142-16</inkml:trace>
  <inkml:trace contextRef="#ctx0" brushRef="#br0" timeOffset="46046.7728">16484 3320 224 0,'2'-4'241'16,"-2"4"-17"-16,2-6-20 0,0 3-21 15,-2 3-18-15,0 0-14 0,5-5-15 0,-5 5-15 16,0 0-10-16,0 0-11 0,2 17-3 16,0-9-5-16,-2 6-5 0,0-1-7 0,0 4-4 15,0 3-9-15,0 1-6 0,0-2-5 16,2 3-8-16,0-2-1 0,0 0-6 15,0 1-5-15,2-3-30 0,1-4-72 16,-1 3-86-16,1-4-677 0,-1-1 282 0,2-4 186 16</inkml:trace>
  <inkml:trace contextRef="#ctx0" brushRef="#br0" timeOffset="46413.1576">16937 3253 2268 0,'6'-7'11'0,"0"1"37"15,2 3 34-15,-4-2 21 16,0 4 7-16,-4 1-10 0,0 0-14 0,0 0 6 15,18 15 12-15,-3 4 12 0,5 8-4 16,7 10-2-16,13 21-3 0,0 5-5 16,9 22 9-16,-2 7-12 0,-2-1-3 0,-6 7-6 15,-3-1-8-15,-10-15-6 0,-7-3-6 16,-4 0-6-16,-9-16-10 0,-6-6-2 0,-4-2-5 16,-5-1-6-16,-12 8-4 0,-5-1-2 15,-7-7-7-15,-5-6-2 0,2-13-9 0,4-4-23 16,-4-5-41-16,0-3-51 0,4-10-63 15,0-1-84-15,5-6-89 0,2-8-919 16,-3-2 426-16,5-4 281 0</inkml:trace>
  <inkml:trace contextRef="#ctx0" brushRef="#br0" timeOffset="46933.4468">18459 4411 53 0,'5'-2'200'16,"-1"-4"-16"-16,4 1-16 0,2-1-11 16,6 3-10-16,-2-2-11 0,5-1-9 0,5-1-8 15,0 0-9-15,2 0-7 0,4 1-12 16,-3-3-10-16,1 5-5 0,-3-5-10 15,-1 4-6-15,-6 1-13 0,0 1-28 0,-4-1-38 16,-3 4-47-16,0-2-48 0,-11 2-45 16,6 3-381-16,-6 1 184 0,0-4 121 15</inkml:trace>
  <inkml:trace contextRef="#ctx0" brushRef="#br0" timeOffset="47079.1903">18497 4735 100 0,'5'10'179'0,"3"-2"8"15,2 0-6-15,9 1-9 0,7-3-12 16,6-3-15-16,8 2-16 0,3-4-14 0,1-1-13 16,-2 0-33-16,3-4-49 0,-4 2-62 15,4-4-67-15,-7-1-370 0,0 0 163 16,0-5 107-16</inkml:trace>
  <inkml:trace contextRef="#ctx0" brushRef="#br0" timeOffset="47590.587">20629 4057 111 0,'0'-34'184'0,"-6"2"-13"0,-4 1-10 0,-2 5-12 16,-5-1-8-16,-6 2-14 0,-11 0 0 15,-9 6-10-15,-1 2-3 0,-7 6-3 16,7 4-7-16,3 2-8 0,6 5-12 0,3 6-4 16,4 6-11-16,5 4-6 0,10 5-6 15,5 4-5-15,10 4-4 0,8 6-4 16,12 11-6-16,16 12 0 0,4-1-5 0,1-1-4 16,-1-4-2-16,-1 0-4 0,-6-1-2 15,-9-8-2-15,-8-8-4 0,-4-2-4 16,-8-1-3-16,-4-3 3 0,-8-2-1 0,-10 1-4 15,-2-2 3-15,-8-2-1 0,-3-5 5 16,-1-1 13-16,0-5 18 0,5-4 19 16,1-2 6-16,6-3 8 0,7-4-5 0,2-2-11 15,9 2-4-15,5-13-5 0,5 2-1 16,11-2-15-16,7-2 0 0,4-1-3 16,3 3-3-16,1-1-6 0,3 3 1 15,-1 0-3-15,-2 7-4 0,-4 0-2 0,-3 2 0 16,-1 4 2-16,-3 3-7 0,-1 1-1 15,-4 6-7-15,-2-2 5 0,-4 5-1 0,-1 0 0 16,0 2-2-16,-5 1-1 0,1-2-4 16,-3-1-6-16,2 0-22 0,-1-1-35 15,0-3-49-15,-1-1-52 0,0 1-46 0,0-5-48 16,-2-2-623-16,2-4 300 0,-6 0 197 16</inkml:trace>
  <inkml:trace contextRef="#ctx0" brushRef="#br0" timeOffset="47714.8321">20785 4084 88 0,'0'-7'48'16,"0"1"-95"-16,4-2 16 0,-2 2 11 0</inkml:trace>
  <inkml:trace contextRef="#ctx0" brushRef="#br0" timeOffset="47931.1709">21316 3907 138 0,'12'11'174'0,"-12"0"10"0,0 5 0 16,-4 5-8-16,4 5-10 0,0 7-15 15,-2 5-15-15,0 4-9 0,0 1-14 0,0 7-11 16,-2 2-9-16,0-4-10 0,0 0-12 15,-2-5-25-15,-1-3-33 0,1 0-41 16,-1-4-45-16,1-2-46 0,0-6-40 0,-1-3-378 16,1-1 183-16,2-9 120 0</inkml:trace>
  <inkml:trace contextRef="#ctx0" brushRef="#br0" timeOffset="49472.5951">20910 4341 30 0,'0'0'207'0,"0"0"-20"0,2-6-19 16,-2 6-19-16,0 0-15 0,0 0-9 0,0 24-12 15,0-12-12-15,-4 6-6 0,2 2-5 16,0 0-11-16,0 1-7 0,0 0-2 0,2 1-9 16,0-1-5-16,0 0-6 0,0-2-4 15,4 0-8-15,0-1-1 0,0-2-3 16,2-1-5-16,2-5 1 0,0 4-3 16,-2-4 1-16,4-3 0 0,-1-1 3 0,1-2-1 15,3-4 0-15,-2 0-1 0,1-2-2 16,1-4-4-16,2 0 0 0,-3-3-5 0,1 0-1 15,-4-1-2-15,1 1 0 0,1 1 1 16,-5 3-1-16,2-1 2 0,-3 1-4 16,2 2 0-16,-5 0-2 0,-2 3-2 15,0 0 0-15,8 9-4 0,-8-3 3 0,2 3 0 16,2 0-4-16,-2 1 2 0,4-1 1 16,1 0 0-16,0 1-2 0,3 0-1 15,3-3 1-15,-1-1-5 0,6-2 5 0,-2-2-1 16,4-4-1-16,-2-2 2 0,6-4-4 15,-1-3-3-15,3-6 4 0,-4-2 3 16,-2-5-6-16,1-5-1 0,-3-10 3 16,2-2-3-16,-6-5 1 0,2-5-1 0,-6-2 1 15,-1 0 0-15,-3 4 1 0,0 6 12 0,-4 4 6 16,0 7 5-16,0 3 0 0,-2 4-4 16,0 4-2-16,-2 4-3 0,2 6 0 15,-2 3-2-15,-2 8-2 0,4 0 1 16,-13 19 0-16,3 4-1 0,-1 12 0 0,-2 6 3 15,3 6-3-15,-2 3-3 0,-2 2 2 16,2 1-2-16,1 1 1 0,3 1-2 16,-3-4 0-16,7-4 1 0,2-3-1 0,2-1 0 15,0-5 0-15,4-2 1 0,0-10-1 16,5-1 2-16,4-4 1 0,-1-1-3 16,10-10 4-16,0 1 1 0,2-8-6 15,5-3 5-15,5-3-6 0,4-8-2 0,7-2 0 16,1-6 0-16,-1 0-1 0,-3-3-2 15,-4-2 2-15,-5 8 0 0,-5-2 1 0,-6 5 3 16,-1 2 9-16,-6 1 6 0,-2 0 5 16,-5 5-1-16,-2-1-2 0,-2 0-4 15,-2 3-1-15,-2 3-1 0,0 0-1 0,0 0-2 16,0 0-1-16,0 0-3 0,0 0-1 16,16 12-1-16,-8-8 0 0,3 2-1 15,1 4 2-15,5 1-2 0,0 1 0 0,3-1 0 16,-2 0-3-16,2 1 1 0,-4 1 0 15,-1 1 0-15,-5-5-2 0,4 1 0 16,-10-2-2-16,0 0 3 0,-4 3-2 16,-4-3 1-16,-4 3-3 0,-6-2-5 0,-2-1-25 15,-8-2-37-15,3-3-48 0,-7 2-50 16,5-4-40-16,0-2-43 0,-2-2-549 0,3 1 272 16,4-5 178-16</inkml:trace>
  <inkml:trace contextRef="#ctx0" brushRef="#br0" timeOffset="50080.6558">22532 4551 27 0,'4'-13'75'0,"0"-1"-16"0,4-5-19 16,0-4-6-16,6-2-4 0,-4-4 2 0,7-13-9 16,-2 1 2-16,2-3 8 0,-1-1-1 15,0-2 12-15,-4-2 10 0,-4 3 1 0,1 9 0 16,-5 0 11-16,1 3 0 0,-3 4 2 15,0 2 1-15,0 8 2 0,-2 1-1 16,2 0-3-16,-2 2-2 0,2 1-9 16,-2 5-6-16,0-1-5 0,0 3-3 0,0 5-3 15,0 4-3-15,0 0-2 0,0 0-4 16,-12 29 7-16,5-6 2 0,1 2 8 0,-1 6 3 16,1 6 3-16,0 3 1 0,0 7-5 15,0 3 1-15,-2 0-1 0,0 1-4 16,2-2-7-16,2-7-3 0,0 2-1 15,1-4-5-15,1 2-1 0,0-4-4 0,2-4-4 16,2-3-3-16,3-2-11 0,-3-4-30 16,4-2-30-16,-2-1-34 0,4-7-36 0,-2-1-50 15,4-5-415-15,-2-3 200 0,0-2 132 16</inkml:trace>
  <inkml:trace contextRef="#ctx0" brushRef="#br0" timeOffset="50235.2237">22599 4498 90 0,'-4'-8'249'16,"0"2"-7"-16,1 0-19 0,6 1-22 0,1-1-16 16,4 0-21-16,9-3-12 0,10 1-18 15,7-1-13-15,15-3-13 0,2 3-18 16,0-2-44-16,2 0-55 0,-2 3-57 0,-1-5-60 16,-11 3-488-16,-1 0 209 0,-4-2 138 15</inkml:trace>
  <inkml:trace contextRef="#ctx0" brushRef="#br0" timeOffset="50563.1323">23939 3592 178 0,'0'-8'277'16,"0"1"-23"-16,-4 6-14 0,-5 1-10 0,-4 6-6 15,-3 4-10-15,-12 14-5 0,-12 21-2 16,-7 10-16-16,3 8-5 0,-7 26-17 0,7 7-1 16,3 3-16-16,16-16-15 0,8 2-9 15,7 2-13-15,8-4-10 0,8-2-14 16,8-2-8-16,8-4-5 0,3-2-10 0,5-9-5 15,2-5-16-15,1-5-42 0,-3-16-59 16,-4-14-64-16,-2-5-64 0,6-2-61 0,0-10-48 16,-3-3-706-16,1-7 339 0,6-5 224 15</inkml:trace>
  <inkml:trace contextRef="#ctx0" brushRef="#br0" timeOffset="51003.3854">24847 3924 134 0,'-6'-13'246'0,"-1"1"-15"16,-1 3-19-16,-2 5-17 0,-4 4-18 15,-4 7-16-15,-4 5-10 0,-7 11-13 0,-3 8-8 16,-12 22-9-16,1 6-9 0,5 2-8 16,8-1-10-16,7 4-8 0,9-9-7 15,7-7-8-15,5-4-7 0,11 3-6 0,3-1-4 16,7-4-3-16,7-7-5 0,1-1-6 15,7-9-2-15,2-4-3 0,-2-7 0 16,2-4-3-16,4-7-3 0,-7-5-1 0,8-5 1 16,1-11-1-16,3-4 1 0,7-20-4 15,0-6-2-15,-5-13-2 0,-7-8-5 16,1-21 0-16,-11 9-1 0,-6 0 1 0,-12 0 2 16,-5 6 0-16,-12 10 5 0,-3 9-1 15,-7 6 0-15,-14-6 1 0,-8 3 1 16,-9 14-2-16,2 12-4 0,-3 10 0 0,1 6 2 15,1 7-1-15,1 6 0 0,1 3-4 16,5 9-3-16,0 5 3 0,4 5 3 0,9 5 0 16,5 1-6-16,12 4-1 0,6-3 2 15,6 6-3-15,12 6 1 0,6 2-2 16,12 8-4-16,7-2 2 0,1-5-5 16,2-5-28-16,-5-11-47 0,-4-7-64 15,3-2-66-15,-2-8-63 0,0-4-717 0,-3-3 334 16,-2-2 221-16</inkml:trace>
  <inkml:trace contextRef="#ctx0" brushRef="#br0" timeOffset="51173.4819">25755 4435 190 0,'-2'28'220'0,"-2"-1"13"0,-5 0 1 15,1-2-9-15,-3 6-22 0,-3 3-15 16,-6 1-14-16,1 3-20 0,-4 2-14 0,0 0-23 15,-3-3-20-15,1-2-54 0,-1 0-88 16,6-9-94-16,-2-1-553 0,3-4 235 0,2-6 156 16</inkml:trace>
  <inkml:trace contextRef="#ctx0" brushRef="#br0" timeOffset="51908.5205">26505 3714 47 0,'0'0'160'0,"10"21"10"16,-4 3 15-16,0 12 10 0,1 13-1 0,0 10 0 16,-3 23-6-16,-2 4-17 0,0 0-13 15,-4-3-11-15,0 1-16 0,-2 1-11 16,-1-4-10-16,-4 2-11 0,-1-3-11 0,0-3-9 15,-3-4-5-15,2-13-6 0,1-10-10 16,1-4-8-16,1-10-13 0,2-8-18 16,1-3-16-16,1-6-21 15,-1-4-22-15,3-7-9 0,0-6-6 0,2-2-8 0,0 0 7 16,-4-27-2-16,4 4 2 0,0-9 2 16,0-8 4-16,-2-4 8 0,4-11 3 15,-2-5 4-15,2 0 12 0,4-18 9 16,3 14 12-16,-2 8 8 0,1 4 4 0,5 3 2 15,3 4-1-15,4 4 5 0,0 4-1 16,6 6-2-16,-1 6 4 0,3 2-2 0,0 5-1 16,1 5-1-16,-3 4 0 0,-1 3-1 15,-4 3 0-15,1 3 1 0,-6 2 2 0,-1 1 0 16,-5 7 5-16,-3 1 8 16,-7 2 10-16,-7 3-3 0,-7 2-2 0,-7 3-1 15,-9 1-4-15,-8 0-3 0,-7-1-4 16,1-2-10-16,-3-2-42 0,1-3-52 15,10-1-51-15,2-4-64 0,9-1-529 0,3-2 247 16,12-6 163-16</inkml:trace>
  <inkml:trace contextRef="#ctx0" brushRef="#br0" timeOffset="52192.7705">26900 4509 89 0,'13'-8'170'0,"-1"-1"-16"16,4-5-12-16,0-1-14 0,3-2-9 0,5-1-6 16,-1-6-14-16,0 2 3 0,-1 0-1 15,-6 4 0-15,1 4-6 0,-4 3-4 16,-2-1-1-16,-3 2-9 0,-2 5-4 16,-2 1-8-16,-2 2-7 0,-2 2-9 0,0 0-3 15,2 19-4-15,1-8-7 0,-3 3-3 16,2 3-1-16,3-1-2 0,-1 5-8 15,4 0 0-15,0-1-2 0,1-1-4 0,1 0-5 16,1-6-13-16,0 1-27 0,1-1-39 16,-1-3-39-16,4-1-49 0,-5-5-505 15,-1-4 224-15,-1-2 147 0</inkml:trace>
  <inkml:trace contextRef="#ctx0" brushRef="#br0" timeOffset="52400.3978">27114 3953 108 0,'0'0'130'0,"-9"6"-18"16,7 1 9-16,0 0-14 0,2 2-7 15,2 0-7-15,2-2-13 0,3 1-5 16,0 0-6-16,-1-3 0 0,2 1-12 16,-2 0 3-16,0-2 3 0,-1-2 2 0,-5-2-4 15,0 0-25-15,0 0-6 0,0-14-29 16,-9 7-39-16,-1 0-43 0,-4-1-368 15,0-2 153-15,0 1 101 0</inkml:trace>
  <inkml:trace contextRef="#ctx0" brushRef="#br0" timeOffset="52660.1745">27919 3416 41 0,'28'11'197'0,"5"6"-4"0,1 7-2 0,16 21-1 16,3 8-5-16,11 23-4 0,-5 8-6 15,-6 6-4-15,-11 5-13 0,-12-14-10 16,-11 4-13-16,-10-2-8 0,-14-1-13 16,-10-4-13-16,-13-3-9 0,-7-7-7 15,-5-3-7-15,-5-4-8 0,-5-6-8 0,-4-6-7 16,-5-3-30-16,-2-6-47 0,-3-3-63 0,3-7-60 15,6-9-71-15,9-8-569 0,3-5 267 16,1-4 176-16</inkml:trace>
  <inkml:trace contextRef="#ctx0" brushRef="#br0" timeOffset="55571.823">29179 3609 2012 0,'0'-18'14'16,"-2"4"-19"-16,2 4 4 0,2 2-6 15,3 1 15-15,0 3 14 0,1 4 13 0,-6 0 7 16,19 12 13-16,-7 4 12 0,6 6 4 16,0 17 11-16,4 4 6 0,5 23-1 15,-6 7 2-15,2 6-3 0,-1 2-3 16,-1 5-9-16,-2-3-2 0,-2 1-7 0,0-2-9 16,0-4-6-16,-1-5 2 0,2-4-8 15,-6-18-3-15,-3-5-5 0,-1-10-2 16,1-4 8-16,-3-5 9 0,1 0 18 0,-1-7 13 15,0-4 19-15,-2-1 13 0,2-8-9 16,1-2-12-16,0-10-5 0,3-2-11 0,0-6-10 16,3-11-3-16,9-9-9 0,4-26-8 15,2-12-5-15,2-5-5 0,9-20-3 16,1-2-5-16,2-4-6 0,-3 5 2 0,4 6-7 16,-9 18 1-16,2 7-6 0,-2 7-1 15,-3 4-1-15,-3 12-1 0,-6 9 0 0,-4 8-8 16,1-1 6-16,-3 8-16 0,-2 0-16 15,1 5-18-15,-2-3-29 0,-1 9-23 16,-1-3-20-16,2 8-30 0,-5-1-34 16,3 5-31-16,-3 3-35 0,-2 2-41 0,-4 5-833 15,-2-3 380-15,-4 2 251 0</inkml:trace>
  <inkml:trace contextRef="#ctx0" brushRef="#br0" timeOffset="55785.6315">29222 4029 1947 0,'-25'2'31'16,"5"-1"16"-16,8-1 16 0,4 3 7 15,8-3 2-15,-4-4-4 0,4 4-5 0,0 0-8 16,36-8-2-16,-13 6-6 0,9 0-3 16,4 2-2-16,8-2-5 0,5 2-4 15,-1 2-2-15,3 0-6 0,6 0-7 0,3 2-23 16,-5-2-40-16,1 1-49 0,-1 3-36 15,1 0-78-15,-3 0-562 0,-7 0 262 16,-1-3 172-16</inkml:trace>
  <inkml:trace contextRef="#ctx0" brushRef="#br0" timeOffset="56136.4406">30593 4688 57 0,'0'0'244'15,"0"0"-24"-15,0 0-26 0,10-13-15 16,0 3-7-16,2-3-12 0,3-3-4 0,0-3-7 16,4-3-10-16,3-6-12 0,-2 0-9 15,6-4-8-15,-1-4-9 0,-1 1-8 16,-4 2-7-16,0 1 1 0,-3 6-5 0,-3-1 0 15,-3 8-8-15,2 0-4 0,-7 6-6 16,2-1-8-16,-4 5-6 0,2 3-5 16,-4 4-5-16,-2 2-4 0,0 0-2 0,-5 21-3 15,2-4-9-15,1 1-1 0,2 1 2 16,-2 2-4-16,2 0-1 0,0 2-3 16,4-1-14-16,2 3-24 0,-2-6-33 0,2-2-38 15,0-2-32-15,2-1-40 0,1-3-47 16,2-5-636-16,-3-4 288 0,1-4 191 15</inkml:trace>
  <inkml:trace contextRef="#ctx0" brushRef="#br0" timeOffset="56406.8672">30755 3652 86 0,'0'0'150'15,"-9"9"-1"-15,7-3-4 0,4 4-5 0,2-1-9 16,3 3-8-16,3-3-5 0,3 2-8 16,2-2-9-16,1-2-4 0,4-2-1 15,-3-2-1-15,2-3-2 0,-2-1-1 0,-3-2-4 16,2-1-5-16,-6-4-2 0,-4 0-10 16,-2-1-5-16,-4-1-11 0,-4 0-5 15,-2 1-2-15,-2 0-5 0,-1 3-7 0,-4-2-3 16,1 4-21-16,-1 3-39 0,0 1-45 15,-2 3-59-15,1 3-605 0,1 4 251 0,0 3 165 16</inkml:trace>
  <inkml:trace contextRef="#ctx0" brushRef="#br0" timeOffset="66377.4696">13063 4280 53 0,'0'0'68'0,"0"0"-7"15,0 0-5-15,0 0-3 0,0 0-11 16,0 0-2-16,0 0-4 0,0 0-5 0,0 0-3 16,0 0-1-16,0 0-1 0,0 0-9 15,0 0-7-15,0 0-2 0,0 0-5 16,0 0-3-16,0 0-2 0,0 0-2 16,0 0-9-16,0 0-2 0,20-2-6 0,-20 2-11 15,8 2-7-15,-8-2-109 0,6 2 51 16,0 0 33-16</inkml:trace>
  <inkml:trace contextRef="#ctx0" brushRef="#br0" timeOffset="72575.6306">24899 4682 17 0,'0'0'22'15,"0"0"-2"-15,0 0-2 0,0 0 0 16,0 0 1-16,0 0-4 0,0 0 1 15,0 0-1-15,0 0-2 0,0 0 3 16,0 0-4-16,0 0 1 0,0 0-2 0,0 0-2 16,0 0 2-16,0 0-3 0,0 0 0 15,0 0-3-15,0 0 1 0,0 0 0 0,0 0-2 16,0 0 1-16,0 0-1 0,0 0 0 16,0 0-1-16,0 0 0 0,0 0 1 15,0 0-1-15,0 0 0 0,0 0 0 16,0 0-1-16,0 0 7 0,0 0-8 0,0 0 1 15,0 0-3-15,0 0 2 0,0 0-3 16,0 0 0-16,0 0-2 0,0 0-4 0,0 0-3 16,0 0-1-16,-20 8-7 0,20-8-4 15,-8 3-61-15,3 0 28 0,5-3 19 16</inkml:trace>
  <inkml:trace contextRef="#ctx0" brushRef="#br0" timeOffset="75453.7999">26654 5553 11 0,'0'0'41'15,"0"0"-1"-15,0 0-1 0,0 0-1 16,0 0 2-16,0 0-8 0,0 0-4 0,0 0-2 15,0 0-1-15,0 0-5 0,0 0 0 16,0 0-1-16,0 0-5 0,0 0 1 16,0 0-2-16,0 0-3 0,0 0-1 0,0 0 1 15,0 0-2-15,0 0-3 0,0 0-3 16,3-15 3-16,-3 15-1 0,0 0-5 16,2-4 3-16,-2 4-3 0,0 0 1 0,0 0-1 15,2-6 0-15,-2 6-1 0,0 0-4 16,0 0 4-16,2-5-2 0,-2 5-1 15,0 0-3-15,0 0 1 0,0-6-3 16,0 6-1-16,0 0-2 0,4-6 3 0,-4 6 0 16,0 0-2-16,0 0-4 0,5-4-5 15,-5 4-3-15,0 0-82 0,6-2 36 0,-6 2 24 16</inkml:trace>
  <inkml:trace contextRef="#ctx0" brushRef="#br0" timeOffset="76971.4285">15228 4629 24 0,'6'6'64'0,"-6"-6"-20"0,2 3-18 16,-2-3-25-16,0 0-56 16,4 4 19-16,-4-4 12 0</inkml:trace>
  <inkml:trace contextRef="#ctx0" brushRef="#br0" timeOffset="103763.3407">8324 6103 77 0,'0'-11'212'0,"0"0"-2"15,0 1-6-15,0 0-8 0,0 2-10 0,0 2-8 16,-2-2-10-16,2 3-11 0,0 5 6 16,0 0 7-16,0 0 0 0,4 20 2 15,0 4-5-15,1 11-3 0,1 7-5 0,-1 13-8 16,3 25-2-16,-2 3-5 0,1 5-5 15,-3 0-14-15,2 2-5 0,-2-5-6 16,-2 0-13-16,0-4-8 0,-2-14-11 0,0-11-7 16,0 5-7-16,0-7-7 0,-2-8-6 15,0-1-13-15,0-3-19 16,0-1-14-16,-2-5-25 0,2-6-25 0,0-1-20 0,0-7-29 16,-2-3-31-16,1-7-30 0,-1-6-30 0,0-2-31 15,4-4-20-15,-11-10-17 0,5-4-20 16,-3-11-643-16,1-7 310 0,2-7 205 15</inkml:trace>
  <inkml:trace contextRef="#ctx0" brushRef="#br0" timeOffset="104024.6424">8424 6248 69 0,'19'-34'122'0,"2"4"-1"0,5 6 4 0,-4 3 3 16,8 4 4-16,0 4 3 0,3 1-6 15,-3 5-1-15,2 5 1 0,0 4-5 16,2 5 7-16,-2 9-4 0,-5 3 0 0,-4 8-4 15,-3 0-1-15,-8 9-7 0,-6 2 1 16,-6-1-2-16,-6 2 5 0,-6 4 0 16,-10 0 1-16,-12 12-7 0,-4-8-6 0,-9-1 3 15,-1-6-3-15,-3-3-10 0,7-12-3 16,1-7-18-16,7-3-3 0,1-3-7 16,1-2-8-16,2-5-18 0,4-3-23 0,5-2-21 15,1-2-36-15,4-2-42 0,1-2-39 16,6-1-39-16,7-1-41 0,2 3-35 15,4-1-713-15,4 0 323 0,1 2 213 0</inkml:trace>
  <inkml:trace contextRef="#ctx0" brushRef="#br0" timeOffset="104435.278">9072 6739 147 0,'0'0'288'0,"2"-7"-6"16,-2 7-14-16,0 0-13 0,0 0-8 0,0 0-6 15,-5 17-12-15,5-2-10 0,-2 3-15 16,2 4-10-16,0 2-13 0,0 2-15 16,0 2-17-16,2 1-14 0,1 2-16 15,-1-3-14-15,0 2-10 0,2-2-11 0,2 0-9 16,-2-3-19-16,0 0-22 0,4-3-24 15,-4-5-26-15,0 1-33 0,-2-7-40 16,2-1-49-16,2-3-34 0,0-1-57 0,1-6-47 16,-7 0-681-16,15-6 325 0,-9-3 215 15</inkml:trace>
  <inkml:trace contextRef="#ctx0" brushRef="#br0" timeOffset="104925.6618">9340 5434 206 0,'0'-6'257'0,"-2"1"-16"0,2 5-18 15,-2-7-21-15,2 7-16 0,0 0-17 0,0 0-15 16,0 0-3-16,0 0-9 0,2 20-12 16,-2-6-5-16,4 3-5 0,-2 0-15 0,0 2-8 15,3 1-10-15,-3-2-11 0,2 2-4 16,-2-2-5-16,3 1-9 0,-3-3-3 16,0-1-3-16,0-3-6 0,0-1-8 15,0 0-4-15,-2-1-5 0,2-1-17 0,1-3-18 16,-3 2-25-16,0-1-30 0,0-1-34 15,0 2-39-15,0-1-31 0,0-1-22 0,2 2-14 16,0 1-23-16,0-2-467 0,2 2 235 16,0-2 155-16</inkml:trace>
  <inkml:trace contextRef="#ctx0" brushRef="#br0" timeOffset="105539.6282">9306 5423 95 0,'0'-6'113'0,"0"6"-3"0,-2-7-3 0,2 7 2 16,-2-4-8-16,2 4-2 0,-2-5 0 15,2 5-5-15,0 0 2 0,-2-6 2 16,2 6 3-16,0 0 1 0,0 0 3 16,-4-6-1-16,4 6 1 0,0 0 0 0,0 0-6 15,0 0-1-15,-4-5-3 0,4 5-7 16,0 0-8-16,0 0-6 0,0 0-7 0,0 0-6 15,0 0-6-15,0 0-3 0,0 0-9 16,0 0-4-16,-7 11-4 0,5-3-1 16,2 0-5-16,0 3-6 0,-2 1 2 0,4-2-1 15,-2 3-4-15,0 5-2 0,0-1-2 16,0 2 0-16,2 2-1 0,-2-2-4 16,0 2-2-16,0 2 1 0,3-2 0 15,-3-1-2-15,2 1-3 0,-2 0 1 0,2-1-4 16,-2-3-5-16,2 0-4 0,-2 0-1 15,2-3-2-15,-2-4-4 0,2 2 0 16,-2 0-1-16,0-3 0 0,2 1 2 0,-2-3-1 16,0 1 1-16,2-3 1 0,-2 1 0 15,-2-1-1-15,2-5-2 0,0 7-4 16,0-7 0-16,-2 3-5 0,2-3-4 0,0 0-2 16,0 0-1-16,0 0-9 0,0 0 7 15,-4 4-7-15,4-4-8 0,0 0-8 16,0 0-10-16,0 0-10 0,0 0-20 0,0 0-20 15,-13-1-20-15,13 1-27 0,0 0-419 16,0 0 198-16,-11-4 130 0</inkml:trace>
  <inkml:trace contextRef="#ctx0" brushRef="#br0" timeOffset="106467.0794">10348 6503 92 0,'0'-3'255'0,"0"3"-7"0,0 0-13 16,0 0-8-16,0 0-12 0,-8 13-19 15,4 0-18-15,-2 3-16 0,2 2-15 16,-2 6-17-16,2 1-12 0,-2-3-13 0,2 6-14 16,-3-5-19-16,1 2-27 0,-1-2-41 15,-1-2-38-15,-1 0-45 0,3-4-47 16,0-3-60-16,0-6-527 0,2 0 243 0,-4-5 159 16</inkml:trace>
  <inkml:trace contextRef="#ctx0" brushRef="#br0" timeOffset="107008.2209">11006 5981 1846 0,'11'-22'59'16,"-3"2"-15"-16,-2 7 19 0,0 0 18 0,0 3 19 15,-4 3 12-15,2 1 0 0,-2 2-6 16,-2 4 2-16,0 0 9 0,8 16 1 15,-6-1 9-15,-2 7-12 0,2 9 6 0,-2 10-7 16,2 5-7-16,0 12-9 0,2 24-9 16,-1 2-9-16,-1 1-9 0,2 5-6 15,-1-7-8-15,-1 0-5 0,0-17-12 0,0-11-12 16,0-4-12-16,0-9-14 0,0-3-21 16,0-8-15-16,0-5-24 0,0-5-8 15,1-6-15-15,-1-7-15 0,2-6-17 0,-4-2-13 16,6-17-13-16,-4-2-18 0,2-12-16 15,-4-7-4-15,2-7 11 0,1-15 8 0,-3-22 22 16,0-4 20-16,-5 1 17 0,1 1 24 16,0 4 25-16,2 11 16 0,-2 12 26 0,0-1 23 15,1 8 13-15,1 6 15 0,2 2 7 16,0 2 5-16,5 3 0 0,-1 7 4 16,4 0-6-16,3 3 3 0,2 7-1 15,3 2 0-15,6 5 2 0,3 3 1 0,3 4-1 16,-6 4-4-16,8 4-6 0,-2 4 0 15,-1 2-4-15,-1 3 0 0,-1 6-2 0,-6 1 3 16,-4 0-4-16,-5 3-2 0,-5 4-5 16,-3-2-4-16,-9 2 1 0,-3 1 1 15,-2 4-8-15,-8-2-4 0,-7 2 0 0,3-5-4 16,1 0-8-16,-2-2-16 0,0-3-26 16,1-1-28-16,5-3-28 0,0-1-40 0,4 0-44 15,5-2-24-15,2 1-15 0,1-3-585 16,2-1 272-16,7 0 179 0</inkml:trace>
  <inkml:trace contextRef="#ctx0" brushRef="#br0" timeOffset="107253.4401">11876 6321 124 0,'34'-3'182'16,"-4"0"0"-16,-2 3-3 0,-8 0-2 15,-1 0-11-15,-2 2-6 0,-2 2-4 16,-3 1-3-16,0 5-7 0,-6 3-4 0,-4-2-7 15,-6 8-7-15,-4 2-11 0,-8 4 4 16,-3 3 2-16,-2-2 2 0,0-3-14 16,1-1-4-16,6-3-1 0,2-2-17 0,3-1-9 15,5-3-3-15,6-2-14 0,6-1-4 16,7-3-14-16,5-2-23 0,0-4-37 0,6-1-42 16,5-4-42-16,-1 1-51 0,8-4-41 15,-6-4-48-15,-1-2-620 0,8-8 292 16,-14-1 193-16</inkml:trace>
  <inkml:trace contextRef="#ctx0" brushRef="#br0" timeOffset="107467.9983">12431 5381 1568 0,'-2'-27'13'16,"2"7"20"-16,0 4 27 0,-3 3 24 15,3 1 17-15,-2 5 3 0,2-1-6 0,0 3-11 16,0 5-7-16,0 0 5 0,0 0 3 15,0 0-4-15,2 38-1 0,1-11-11 16,-3 2-7-16,2 13-7 0,0-3-5 0,-4 5-5 16,2 2-12-16,-5 5-20 0,1 2-26 15,0-1-43-15,-2-1-55 0,4 1-46 16,0-8-51-16,-1-1-607 0,1-1 276 0,2-5 183 16</inkml:trace>
  <inkml:trace contextRef="#ctx0" brushRef="#br0" timeOffset="107686.7008">12960 6513 123 0,'6'17'273'0,"0"2"-6"0,-2 0-10 16,-4-2-21-16,-2 2-22 0,-2 0-21 0,-2 5-26 15,-2 1-10-15,-5 0-18 0,-2 5-27 16,0-4-25-16,-1 0-41 0,-4-1-36 15,4-1-46-15,-2-5-43 0,6 0-48 0,1-6-60 16,1-2-443-16,3-4 214 0,1-1 141 16</inkml:trace>
  <inkml:trace contextRef="#ctx0" brushRef="#br0" timeOffset="107846.5784">13554 6572 2 0,'11'-2'255'0,"0"0"-19"0,-1 0-23 16,-2 2-21-16,2-2-22 0,0 1-27 15,-10 1-39-15,15 0-49 0,-7 0-68 0,-8 0-64 16,13 0-359-16,-5 0 149 0,-8 0 97 16</inkml:trace>
  <inkml:trace contextRef="#ctx0" brushRef="#br0" timeOffset="108009.3554">14222 6641 125 0,'18'-2'110'0,"1"-1"-40"0,3 3-51 0,-4-2-130 16,4 2 38-16,-3-3 25 0</inkml:trace>
  <inkml:trace contextRef="#ctx0" brushRef="#br0" timeOffset="108188.1743">15087 6785 18 0,'0'0'253'0,"12"0"-20"0,-2 1-22 15,-10-1-23-15,12 3-22 0,-6-3-35 16,-6 0-47-16,15 0-59 0,-8 0-63 16,-7 0-85-16,12-3-268 0,-8 1 133 0,-2-3 88 15</inkml:trace>
  <inkml:trace contextRef="#ctx0" brushRef="#br0" timeOffset="109078.8001">16244 6294 8 0,'6'-6'191'0,"-4"0"-9"16,2 3-10-16,0-1-12 0,-2 0-11 0,-2 4-12 16,6-8-7-16,-4 5-14 0,0-1-5 15,-2 4-7-15,5-6-10 0,-3 3-4 0,-2 3-8 16,0 0-9-16,4-6-5 0,-4 6-7 15,0 0-5-15,4-5-7 0,-4 5-4 16,0 0-5-16,4-2-4 0,-4 2-1 16,0 0-5-16,0 0-1 0,3-5-5 0,-3 5 1 15,0 0-5-15,0 0 1 0,0 0 6 16,0 0 4-16,0 0 8 0,6 18 14 16,-4-8 7-16,0 10 4 0,0 6 9 0,3 10-2 15,-3 9 7-15,2 7-4 0,-2 8-5 16,2 20-8-16,0 3 2 0,-2-15-8 15,0-10-4-15,0 1-7 0,0 0 1 0,2-3-6 16,-4-4-2-16,2-7-9 0,-2-1 1 16,0-4-3-16,-2-2-1 0,2-5-6 0,-4-2-5 15,0-4-7-15,4-2-9 0,-2-4-4 16,2-2-9-16,-2-4-10 0,0-1-15 0,0-7-10 16,2-1-6-16,0-6-2 0,0 0-2 15,0 0 3-15,-2-36-1 0,4 7 3 16,2-13 4-16,-2-16 6 0,2-25 4 15,-2-9 6-15,4-1 9 0,-2-3 7 0,2 0 16 16,0 4 11-16,4 3 4 16,1 7 8-16,4 8 2 0,4 5-1 0,1 16-4 15,0 11 1-15,4 3-1 0,1 7-3 0,5 6 2 16,0 9 1-16,1 3 3 0,-1 7 0 16,0 5 1-16,-1 4 2 0,-1 4-2 15,-4 3 4-15,0 4 0 0,-7 4-3 16,-2 2 3-16,-5 2-2 0,-3 1-2 0,-7-2 1 15,-2 4-4-15,-7-2-1 0,-3 3-2 16,-6 0-2-16,-2-3-16 0,-2 2-32 0,-1-4-21 16,4-2-29-16,0-4-39 0,5 4-47 15,-2-5-49-15,4-1-677 0,3-1 305 16,3-1 201-16</inkml:trace>
  <inkml:trace contextRef="#ctx0" brushRef="#br0" timeOffset="109384.4281">16998 6972 79 0,'3'4'187'0,"-3"-4"-16"0,6 2-15 0,-6-2-14 16,15-4-13-16,-3-4-15 0,6-1-11 16,0-3-12-16,8-6-4 0,1-3-10 15,1-3-7-15,4-2-6 0,-1-5-6 0,-1 3-9 16,-6 3-3-16,-2 2 2 0,0 2 8 15,-5 4 9-15,-3 3 3 0,-2 3 2 0,-4 6 5 16,-4 1 8-16,0 2-5 0,-4 2 3 16,0 0-6-16,-4 19-6 0,2-6-5 15,-2 4-7-15,0 1-7 0,4 1-4 16,0 2-6-16,2-3-4 0,0 4-17 0,2-3-18 16,0-1-25-16,0 0-28 0,0-3-29 15,2 0-42-15,1-1-32 0,-1-5-34 0,-1-1-519 16,1-3 241-16,-2-3 159 0</inkml:trace>
  <inkml:trace contextRef="#ctx0" brushRef="#br0" timeOffset="110602.8039">17288 6686 159 0,'9'-4'172'0,"-3"1"-2"0,5-1-5 16,-3 4-6-16,3-2-6 0,-1 4-2 16,2 0-4-16,-4 3-5 0,4 3-1 0,-4 4-3 15,3 1-5-15,0 6-5 0,-1 2-6 16,-1 2-6-16,-3 2-8 0,0 1-9 0,-1 1-9 16,-1 1-6-16,-1-1-10 0,-3 2-7 15,0-1-7-15,0-1-4 0,-3-3-7 16,3-2-5-16,-2-2-4 0,0-2 0 15,2-1 6-15,-3-2 2 0,3-4 3 16,-2-1-2-16,2-6-3 0,-2-2-6 0,2-2 0 16,0 0 5-16,-2-17-6 0,0 5-3 15,4-5 1-15,0-1-10 0,2-6 3 0,3-2-5 16,4-3-2-16,1 0-2 0,6 1-4 16,0 1 2-16,1 2-7 0,5 2 1 15,-2 2-3-15,2 2-3 0,-1 7 7 16,1 1-6-16,-4 8-3 0,2 3 5 0,-3 3 6 15,5 6-3-15,-6 5 7 0,2 4-1 16,-2 4 3-16,-4 5-9 0,-4 1 1 0,-2-3-1 16,-3 2-8-16,-1-2 2 0,0-1-17 15,-4-2-30-15,4-4-29 0,-4-3-48 16,0-4-55-16,0-2-57 0,-2-3-39 16,2-6-740-16,0 0 343 0,0 0 226 0</inkml:trace>
  <inkml:trace contextRef="#ctx0" brushRef="#br0" timeOffset="110868.7872">17390 5397 268 0,'0'-11'315'0,"-2"4"-20"0,2-2-20 16,0 3-31-16,0 1-22 0,0 5-25 0,-2-5-17 16,2 5-9-16,0 0-21 0,-5 25-16 15,1-7-15-15,2 1-12 0,-2 6-9 16,0 1-16-16,2 5-38 0,-2-3-41 0,-2 3-62 16,2-2-75-16,4 5-67 0,-2-4-653 15,4 1 290-15,4-5 192 0</inkml:trace>
  <inkml:trace contextRef="#ctx0" brushRef="#br0" timeOffset="111301.567">18470 7004 47 0,'0'0'319'0,"0"0"-2"0,0 0-5 0,10 20-11 16,-2-9-11-16,3 4-16 0,0 4-19 15,-1 2-19-15,1 0-25 0,-3 2-20 16,-6 0-18-16,-2-2-19 0,-4 1-18 0,-9 0-54 15,-3-2-41-15,-10-1-49 0,-2-3-63 16,-3-5-75-16,3-3-84 0,1-2-751 0,2-5 333 16,3-4 221-16</inkml:trace>
  <inkml:trace contextRef="#ctx0" brushRef="#br0" timeOffset="115388.4624">20843 6247 102 0,'0'0'215'0,"4"10"6"0,-4 4-3 0,2 5-3 16,-4 9-6-16,0 13-5 0,0 3-15 16,-3 12-7-16,-2 2-18 0,5 19-11 15,0-8-15-15,-4 10-11 0,2-15-12 0,0-9-13 16,0 2-8-16,0-3-8 0,1-4-10 16,-1-6-10-16,1-4-11 0,-1-3-16 15,2-6-12-15,-2-5-12 0,2 2-14 0,-2-6-20 16,-3-5-20-16,3-2-20 0,-2-5-8 15,0-3-3-15,-1-6 1 0,7-1 7 16,-11-12-1-16,5-2 4 0,2-11 1 16,2-7 9-16,2-9 0 0,2-16 6 0,6-24 5 15,5 0 8-15,4-3 11 0,8 3 14 16,1 6 15-16,6 2 7 0,1 8 7 0,5 7 4 16,3 6 1-16,-7 12 1 0,0 9 1 15,0 6 5-15,1 5 3 0,-3 6 3 16,-2 7 1-16,-1 3 2 0,1 6 2 15,-4 4 2-15,-1 3 0 0,-4 3 0 0,-4 3 3 16,-3 5-2-16,0 2-2 0,-8 0-1 16,-2 3 0-16,-4-2-2 0,-4 4-4 15,-4-2-7-15,-8 3-2 0,-4-1-5 0,-8 4 1 16,-3-6-4-16,-3-3-4 0,4-3-13 16,0-2-18-16,-1-1-27 0,7-5-39 15,1 0-38-15,3-1-48 0,4 0-41 0,3-5-45 16,2 0-577-16,7 1 281 0,2-3 185 15</inkml:trace>
  <inkml:trace contextRef="#ctx0" brushRef="#br0" timeOffset="115605.8798">21653 6742 181 0,'6'3'240'0,"-4"5"5"15,0 0 3-15,-2 3-6 0,-2 6-10 16,0 0-9-16,0 2-14 0,-4 6-18 0,4 0-9 15,-4 2-17-15,2-2-19 0,-2 1-8 16,2 0-18-16,0-1-12 0,0 0-9 16,0 0-11-16,0-2-23 0,2-4-20 0,-2 0-24 15,2-2-35-15,-1-2-40 0,-1-1-44 16,4-1-44-16,0-2-42 0,0-4-37 16,0 1-621-16,2-4 286 0,3-4 189 0</inkml:trace>
  <inkml:trace contextRef="#ctx0" brushRef="#br0" timeOffset="116040.7816">22463 6539 1896 0,'16'-11'51'0,"-6"4"-20"16,-1 1 3-16,-5 2 46 0,0 4 31 15,-4 0 14-15,0 0-7 0,-4 21-17 16,-3-4-5-16,-3 4-5 0,-3 6-7 0,-2 4-3 15,1 2-8-15,-4 3-7 0,-3 3-8 16,2-2-5-16,-4 0-7 0,5-6-3 16,-2-3-3-16,1-3 0 0,4-4-8 15,0-4 6-15,5-4-12 0,0-5 0 0,0-6-5 16,2-6-2-16,2-5 4 0,2-6-2 16,2-5-4-16,2-8 5 0,4-7-9 0,4-5 0 15,4-9 1-15,8-16-3 0,5 3 8 16,3 0 1-16,-4 14-2 0,-2 11-4 0,-2 0 3 15,1 10-6-15,-3 2 0 0,2 9 1 16,-6 0-2-16,6 5 1 0,-6 7 1 16,1 4 6-16,0 6 1 0,2 7-8 15,-3 4 12-15,4 8 1 0,-4 5-9 0,-1 3 7 16,0 11-3-16,0 0 1 0,-3 3-9 16,-2 2 1-16,2-5 4 0,-6-3-8 0,2-1-2 15,-2-1-15-15,-2-2-9 0,2-7-15 16,-4-1-28-16,2-4-33 0,0-4-39 15,-2-1-40-15,5 0-41 0,-3-6-51 0,-2 1-753 16,4-7 346-16,-2 0 228 0</inkml:trace>
  <inkml:trace contextRef="#ctx0" brushRef="#br0" timeOffset="116528.105">23613 6496 2015 0,'8'-17'25'0,"-1"5"-4"16,-1 4-3-16,-1-1 14 0,-3 6 34 0,-2 3 32 15,0 0 17-15,0 0 2 0,-5 26-9 16,1-3 5-16,-4 9-4 0,-1 6-3 0,-2 10-3 16,-1 5-11-16,-3 16-8 0,-2-1-6 15,0 1-7-15,0-2-4 0,0-12-4 16,5-8-11-16,-4-1-12 0,4-4-13 15,0-8-14-15,1-3-9 0,2-7-11 0,1-1-13 16,-1-7-20-16,5-8-9 0,0-5 0 16,0-5 3-16,4 2 3 0,-2-25 4 15,2 0 3-15,2-13 4 0,4-11 1 0,0-7 5 16,5-23 0-16,4-3 4 0,0 0 6 16,3 4 10-16,4 6 6 0,1 7 5 15,-1 15 2-15,-2 8-1 0,2 8 3 0,3 3-1 16,1 3 1-16,0 8 3 0,2 3 8 15,4 4-2-15,-2 8 2 0,-1 2 2 0,-1 8-1 16,1 1 0-16,-3 2-1 0,-4 6 0 16,-4-1 1-16,-5 4 8 0,-5 1 2 15,-3-1-7-15,-8 2 3 0,-5 0-3 16,-5 0-2-16,-3-2-3 0,-10 2 0 0,-2-4 1 16,-1 0-8-16,-3-3-5 0,0-1-17 15,-1 0-22-15,5-4-30 0,2-1-31 16,1 0-46-16,6 0-45 0,0 0-36 0,7-2-32 15,0 0-643-15,6 2 305 0,4 0 200 16</inkml:trace>
  <inkml:trace contextRef="#ctx0" brushRef="#br0" timeOffset="116957.446">23980 6797 125 0,'12'1'174'0,"-12"-1"0"15,4 5 1-15,-2-2-6 0,-2-3-4 0,2 4-3 16,-2-4-5-16,0 0-2 0,4 6 4 16,-4-6 5-1,0 0-1-15,0 0-5 0,3 3-8 0,-3-3-11 0,0 0-7 0,0 0-10 16,0 0-13-16,12-10-9 0,-7 5-13 16,3-1-5-16,1 0-8 0,1 0-7 15,3 2-9-15,2 0-1 0,-1-2-7 0,2 4-2 16,2 0-9-16,-1 4-7 0,3 0 0 15,-4 4-4-15,-1 1-1 0,-2 5-2 16,-3 0-4-16,-1 4 1 0,-3 1-7 0,-6 4 2 16,-2 0-3-16,-4 4-2 0,-7-2 0 15,-1 4 0-15,-6-4 1 0,6-2 1 16,-4-2 3-16,1-3 8 0,3 2-1 16,1-5 6-16,2-1 1 0,1-1-2 0,4-3-4 15,6-1-3-15,2 1 4 0,6-4-7 16,4 1-5-16,6 1-1 0,3-4-2 0,5 4-5 15,2-4-13-15,2 1-9 0,2-1-20 16,3 0-25-16,-4-2-23 0,-1 0-32 16,0-2-28-16,-4 0-31 0,-2 1-37 0,-1-1-34 15,-5-2-30-15,-2-2-618 0,-1 0 304 16,-2-1 200-16</inkml:trace>
  <inkml:trace contextRef="#ctx0" brushRef="#br0" timeOffset="117388.0971">25206 6349 238 0,'3'-4'253'0,"-3"4"-5"0,0 0-8 16,0 0-14-16,-17 21-9 0,9-8-9 15,-5 6-17-15,-4 8-13 0,0 1-13 16,0 3-13-16,-4 6-17 0,2-1-13 0,-2-1-11 15,4-4-14-15,0 0-8 0,0-4-10 16,5-5-9-16,0-3-6 0,0-2-1 16,4-3-2-16,-1-8-10 0,5-4-5 0,4-2-3 15,-9-16-7-15,9 3 1 0,0-6-2 16,2-8-5-16,5 0-1 0,1-10-2 16,3-6-2-16,3-2-4 0,6 1 3 0,-2 1 6 15,4 5-11-15,1 2 3 0,-1 8 0 16,-4 4 3-16,2 6-7 0,-4 3 2 15,1 8 7-15,1 3 8 0,0 4 1 0,0 7 0 16,-2 6 0-16,1 5 5 0,0 6-5 16,-2 7 0-16,-3 3 3 0,0 3-3 15,-2 6-3-15,-2-3-2 0,-2 0-5 16,1 0-2-16,-3 0-2 0,-2-2-4 0,0-7-12 16,-2-1-20-16,3-3-31 0,-3-5-35 15,2-1-47-15,-2-3-54 0,0 1-73 0,0-8-83 16,2 0-767-16,-2-6 375 0,0-1 248 15</inkml:trace>
  <inkml:trace contextRef="#ctx0" brushRef="#br0" timeOffset="118070.4301">25967 6732 129 0,'6'-4'150'0,"1"3"-13"16,-1-4-13-16,2 1-17 0,0 1-21 0,4 1-34 16,-2 0-48-16,2 0-43 0,-1-2-216 15,2 4 86-15,-2-3 58 0</inkml:trace>
  <inkml:trace contextRef="#ctx0" brushRef="#br0" timeOffset="118241.708">26452 6703 62 0,'6'-1'143'0,"2"1"-19"16,-8 0-10-16,15-5-12 0,-7 5-38 16,3-1-46-16,0 1-42 0,-3 0-182 15,2-2 71-15,2 2 45 0</inkml:trace>
  <inkml:trace contextRef="#ctx0" brushRef="#br0" timeOffset="118530.6758">27531 6692 62 0,'8'-2'62'0,"-2"-2"-59"15,2 2-47-15,0-1 15 0,0 1 10 16</inkml:trace>
  <inkml:trace contextRef="#ctx0" brushRef="#br0" timeOffset="119023.1281">27910 6200 64 0,'0'0'271'0,"-7"19"8"16,3-2 4-16,-2 13-10 15,-1 6-4-15,-3 13-6 0,-2 25-16 0,-6 4-11 16,2 4-16-16,-6 2-22 0,1 0-17 0,-5 1-17 16,2-5-15-16,-4-1-15 0,2-4-12 15,1-7-12-15,1-2-20 0,6-14-14 16,3-10-18-16,2-10-16 0,2-1-28 0,3-6-19 15,2-5-14-15,0-4-23 0,2-9-12 16,1-3-10-16,3-4 7 0,0 0-1 16,-3-25-2-16,3 3-1 0,3-9 2 0,0-11 4 15,3-15 7-15,4-25 3 0,1-6 5 16,-1 3 4-16,5 3 14 0,2 2 12 16,5 5 6-16,-2 6 11 0,2 19 1 0,-3 7 5 15,6 7-1-15,0 6 4 0,1 5 5 16,-1 4 4-16,5 8 1 0,-2 3 6 0,1 8 5 15,-1 2-1-15,2 6 2 0,-6 3-4 16,0 3 1-16,-5 1 2 0,-5 4 1 16,-2 4-2-16,-8-2-3 0,-4 2-3 15,-4 3 1-15,-10 1-4 0,0-3-1 0,-10 3-1 16,-1-4 0-16,-5-1-4 0,1-3-2 16,-5 1-15-16,4-5 0 0,-2 1-20 15,9-4-25-15,0-1-36 0,4-3-46 0,4-2-48 16,2 0-47-16,5 1-50 0,2-4-680 15,4 1 323-15,2-2 212 0</inkml:trace>
  <inkml:trace contextRef="#ctx0" brushRef="#br0" timeOffset="119732.5052">28175 6881 96 0,'0'0'128'0,"8"-4"-8"0,-4 2-6 16,-4 2-12-16,13-2-7 0,-5 2 2 16,-8 0-11-16,13 0-5 0,-6 2-8 15,1 2-5-15,-2-1-3 0,0 1 2 16,3 2 8-16,-2 2-1 0,1 1-5 0,-4 3-2 16,0-1 3-16,0 2-2 0,1 5-7 15,-3-2-4-15,-2 2-6 0,-2-2-3 16,-1 2-3-16,1 0 0 0,0-4-1 0,-2 2-3 15,0-3-1-15,0 1 4 0,2-5 6 16,-2 0 2-16,0-3 1 0,-2-4 3 16,6-2 6-16,0 0 1 0,-10-11 1 15,8-1-3-15,2-1-1 0,4-6-5 0,2-2-1 16,4-1-5-16,2-2-1 0,3-1-3 16,2 1-3-16,4 3-4 0,3-1-5 15,0 6-3-15,4 0 0 0,-5 5-3 16,1 2-2-16,-1 2 2 0,-4 4-6 0,0 3 3 15,-2 4-2-15,-2 2 1 0,-3 3-4 16,2 4-4-16,-4 1 0 0,-4 2 1 0,2 6-3 16,-3-5 1-16,-3 4-11 0,0-2-13 15,-2-3-21-15,0 2-25 0,0 0-28 16,0-6-27-16,0 2-27 0,0-3-50 0,0-3-64 16,0-5-575-16,0-3 281 0,0 0 186 15</inkml:trace>
  <inkml:trace contextRef="#ctx0" brushRef="#br0" timeOffset="119965.5574">29139 6017 33 0,'30'44'249'0,"4"12"2"0,-4 8-5 0,-3 12-7 16,-3 6-15-16,-10 4-16 0,-7 2-22 15,-12-3-14-15,-11 1-16 0,-8-6-18 16,-12-2-11-16,-17 4-17 0,-10-6-21 16,-7-7-18-16,9-19-35 0,-20 5-26 0,11-13-39 15,-1-8-43-15,-4-2-45 0,-1-7-54 16,-4-5-563-16,-2-7 250 0,-5-4 165 0</inkml:trace>
  <inkml:trace contextRef="#ctx0" brushRef="#br0" timeOffset="121121.1443">20889 5736 113 0,'0'0'151'0,"6"-2"-7"0,-6 2-1 0,0 0-4 16,5-4-8-16,-5 4-7 0,0 0-13 15,0 0-8-15,0 0 2 0,-28 21-2 16,11-5 5-16,-2 12 7 0,-8 8 10 15,-12 21 2-15,1 9 2 0,-6 22-3 0,1 6-5 16,5 6-8-16,7 6-4 0,5 2-13 16,10-20-1-16,4 2-9 0,10-9-6 15,9-1-9-15,6-3-7 0,6-7-8 0,6-3-10 16,14-9-19-16,9-6-25 0,7-6-44 16,6-6-56-16,7-4-70 0,-3-8-70 15,-7-9-618-15,-11-9 291 0,-5-3 192 0</inkml:trace>
  <inkml:trace contextRef="#ctx0" brushRef="#br0" timeOffset="123630.4119">29767 6610 23 0,'0'0'256'16,"-10"-4"-9"-16,10 4-10 0,-2-6-16 15,2 6-13-15,12-8-10 0,4 5-11 16,6-1-8-16,7-2-16 0,9 0-9 0,6 3-6 15,11-4-12-15,3 3-11 0,1 0-16 16,4-2-7-16,-1 2-11 0,-1 2-11 16,-2 1-9-16,-7-2-5 0,-6 3-6 0,-1 0-5 15,-7-1-7-15,-5 1-11 0,-3 1-25 16,-4-1-28-16,-4 0-28 0,0 0-35 16,-3 0-33-16,-7 0-36 0,0 4-26 0,-6 0-33 15,-4 0-22-15,-2-4-521 0,-14 9 255 16,2-3 168-16</inkml:trace>
  <inkml:trace contextRef="#ctx0" brushRef="#br0" timeOffset="123863.4859">29807 6800 36 0,'-9'3'175'0,"2"-2"-2"16,7-1-2-16,0 0 1 0,0 0-3 15,22 2-4-15,-3-2-7 0,4 0-9 0,10 0-7 16,6-2-6-16,7 2-7 15,3-1-16-15,5 1-11 0,-4 0-10 0,3 1-9 16,-2-1-8-16,-3 0-10 0,-3 2-3 16,-3-2-7-16,-6 0-7 0,-4 0-10 0,-5 3-26 15,-1-3-26-15,-5 0-28 0,-2 0-27 16,-2-3-22-16,-2 3-24 0,-2-2-29 16,-3 1-24-16,-4-4-471 0,-2-1 218 15,3 0 143-15</inkml:trace>
  <inkml:trace contextRef="#ctx0" brushRef="#br0" timeOffset="124258.4752">30454 6139 67 0,'-6'-7'209'0,"2"1"-4"0,-1 2-10 0,-1-1-15 16,2 3-15-16,2-2-18 0,2 4-14 15,-9-4-12-15,9 4-9 0,0 0-5 0,0 0-6 16,-2 11 0-16,6-3-5 0,3 4-3 16,3 1-5-16,5 3-4 0,9 3-5 15,0 4-3-15,13 2-5 0,15 12-5 16,8-1-6-16,3 2-4 0,-2 1-5 0,1-1-6 16,1 0-4-16,-1-1-4 0,-7 2-3 15,-2-2-2-15,-15-4-3 0,-8-4-4 16,-3-1 0-16,-5 1-1 0,-8 1 0 15,-6-5-2-15,-4 4 2 0,-6-1-3 0,-8 4 4 16,-4-1 1-16,-10 5-1 0,-7-5-5 16,-3-1 2-16,-5 1-3 0,-1-7 0 15,-4 1-3-15,-3-3 1 0,1-3-2 0,-3-1-5 16,1-2-1-16,1-3-2 0,9-2-22 16,2-1-28-16,6-2-38 0,5-3-40 0,3 1-42 15,8-2-48-15,1-4-47 0,4 0-553 16,7-4 276-16,2 4 182 0</inkml:trace>
  <inkml:trace contextRef="#ctx0" brushRef="#br0" timeOffset="124795.6555">31978 6656 125 0,'4'-22'171'0,"-1"2"-6"0,-6 4-11 16,-3 2-7-16,-2 0-13 0,-5 4-14 0,-2 3-11 16,-7-1-10-16,-2 5-10 0,-6-1-9 15,-2 5-11-15,1 5-4 0,-6 2-8 16,1 2-5-16,4 0-7 0,3 6-4 0,1-1-3 16,8 0-7-16,2 1 0 0,6-1-1 15,1-4-7-15,5 3 1 0,3-5-4 0,6 1 3 16,1-2-5-16,2-1 0 0,5-1-4 15,1 0 3-15,2-3-2 0,0 0-3 16,-1 0-1-16,4-1 1 0,-4 0-1 16,-1-2-1-16,0 2 1 0,2-2 2 0,-4 2-5 15,-2 2 0-15,1-1 4 0,0 5 16 16,-1 2 8-16,-4 3 5 0,0 5 3 16,-1 4 3-16,-6 4-3 0,1 7 0 15,-2 3-5-15,-4 4-4 0,1-2 1 0,-2 8-8 16,1-6 1-16,0 0-5 0,2 0 0 15,0-4 0-15,-2 1-6 0,4-9 3 16,0 1-4-16,2-5-2 0,0-3 4 16,0-4 8-16,0-1 12 0,4-3 0 0,0-6-1 15,0-2-3-15,4-4-1 0,3-1-3 16,0-7-2-16,3-5-1 0,1-3-6 0,4-8-3 16,2-3-2-16,2-8-2 0,2-7-3 15,1 2-9-15,-1-2-12 0,-4 1-18 16,2 3-19-16,-7 4-15 0,2 3-29 15,-4 3-32-15,-1 6-31 0,0 0-30 0,-1 3-30 16,-1 1-545-16,-3 4 257 0,0-2 171 16</inkml:trace>
  <inkml:trace contextRef="#ctx0" brushRef="#br0" timeOffset="125065.2046">32704 5907 175 0,'24'10'242'0,"0"5"5"0,13 12-2 16,11 23-8-16,14 25-3 0,-3 8-5 16,-8 16-6-16,-7 7-11 0,-8 10-6 0,-15 0-34 15,-12-13-11-15,-14-4-8 0,-15 22-20 16,-12-12-12-16,-9 0-1 0,-7-12-15 15,-7-5-14-15,-6-13-32 0,-5-6-33 16,7-19-38-16,-3-6-50 0,-5-8-65 0,-4-5-71 16,-2-7-81-16,-1-10-644 0,-13-8 314 15,10-7 207-15</inkml:trace>
  <inkml:trace contextRef="#ctx0" brushRef="#br0" timeOffset="125884.486">19987 5471 110 0,'0'0'156'0,"-8"15"3"0,-3 6 0 0,-2 10-3 16,-8 12 5-16,-9 24 0 0,-3 11-1 15,-5 25 0-15,2 11-9 0,0 9-14 16,2 8-5-16,7 2-8 0,5 3-3 16,7-8-8-16,9-4-4 0,8-20-6 0,9-11-7 15,5-4-5-15,18 10-8 0,0-24-6 16,15 10-7-16,-2-21-9 0,3-3-4 0,5-7-5 16,3-2-20-16,-3-8-33 0,-3-4-45 15,-5-12-54-15,-7-5-52 0,-2-2-59 16,-6-10-633-16,-7-3 287 0,1-3 189 15</inkml:trace>
  <inkml:trace contextRef="#ctx0" brushRef="#br0" timeOffset="128342.7026">7060 8031 51 0,'14'1'158'0,"2"2"-5"0,1-2 0 0,4 1 0 16,5-2-5-16,7 0-8 0,1 3 0 15,11-1 5-15,4 2 0 0,10-2-6 16,4 0-3-16,24 4-2 0,4 0-8 0,0 3-2 15,4-2-7-15,7 0-8 0,0 6-4 16,5-3-16-16,23 3 2 0,1 1-5 0,0 1-4 16,2-2-5-16,3 1-3 0,1-3-7 15,1 3-8-15,6-1 6 16,2-1-7-16,6-2-2 0,3 2-2 0,6-2-7 16,6 2 1-16,6-3-4 0,3 3-11 15,6-4 5-15,1 6-1 0,5 2-5 0,49 0 1 16,1 4-3-16,-4-1-9 0,1-1 7 15,5 6 1-15,2-5-9 0,4 2 2 0,1-2 5 16,-1 0-8-16,-1 0-1 0,1-2-6 16,4 2 0-16,0-2 0 0,-4 2-4 0,-8 0 3 15,-4-2-1-15,-42 0 1 0,47 2-1 16,-6 0-5-16,2 0 4 0,-47-1-8 16,47 3 3-16,0 1-1 0,-2 1 3 0,-43-4 1 15,48 2-2-15,-3-2-8 0,-1 0 7 16,-43-1-3-16,44-1 4 0,9 0-3 15,-48-6 0-15,6 1 9 0,43-1-8 16,-46-3-2-16,46 3-1 0,-43-2 2 0,-4 0-3 16,2 0 2-16,45 3-5 0,-44-3 0 15,-2 0 5-15,42 4 9 0,-46-1-9 0,43 1-1 16,-46 0-2-16,2-1-4 0,1 1-1 16,4-1-1-16,0 0-1 0,46-1-4 15,-1 0 1-15,-45-5 0 0,47 3-7 0,-48-3 10 16,6 2 3-16,48-1-5 0,-1 1 7 15,-5 2-8-15,-49-4-6 0,0 1-2 0,-1-1-1 16,6-3-5-16,46 3 0 0,-48-3-2 16,2-3-4-16,0 0-4 0,0 0 3 15,1-1 3-15,2 1 0 0,45-4 1 16,-45 0 1-16,3 4-3 0,2-1 4 0,-6 1 0 16,46-4 1-16,-44 0 2 0,-1 0 0 15,-2 1 2-15,45-5 3 0,-51 4 2 0,2 2 1 16,4-2 0-16,-4 4 0 0,0-2-3 15,-4 4-2-15,-5 0-2 0,-2 0 2 0,-4 2-2 16,-8 1 3-16,0 1 0 0,-5 0 3 16,-1 0 0-16,-3 3 3 0,-6 3 3 15,-5 1 0-15,-3 1 1 0,-11 0 3 0,-5-1 1 16,-9 4-2-16,-25-4 5 0,-2-4-1 16,-3 2 1-16,-5-1 6 0,-6 0 4 15,-15-5 2-15,-12 1 3 0,-4 0-1 16,-13-2 4-16,-3-1-1 0,-9-1 3 0,1 2 2 15,-6-2 0-15,-3 0 0 0,-2 0-7 16,0-1 2-16,-3 1-7 0,-4 1-13 0,-1-3-19 16,0 1-26-16,-3-1-24 0,-4 0-31 15,-6 0-28-15,9 2-28 0,-9-2-31 16,0 0-31-16,0 0-494 0,-32-11 244 0,7-1 161 16</inkml:trace>
  <inkml:trace contextRef="#ctx0" brushRef="#br0" timeOffset="131258.5872">11806 10456 108 0,'28'-30'200'0,"14"-22"-12"16,24-18-14-16,10-6-7 0,9-9-9 15,10-9-6-15,30-34-14 0,1-7-11 0,3-2-14 16,1 0-12-16,-7 3-12 0,-28 30-11 16,-11 8-9-16,-9 9-4 0,-16 10-7 15,-21 22-5-15,-12 14-6 0,-14 8-7 0,-10 11-4 16,-8 9-3-16,-11 7-5 0,-6 6-2 16,-11 7 0-16,-13 13-4 0,-16 16 0 0,1 8 2 15,9 8-1-15,5 2-1 0,8 8 0 16,8 1 5-16,15-8-8 0,11-4-2 15,10 1 0-15,17 15 0 0,9-5-3 16,12 0 1-16,7-7-1 0,-1 2-3 16,3-4-3-16,-5-2 2 0,-1-1-2 0,-15-8 1 15,-7-6-2-15,-8-4 2 0,-7 5-2 16,-10-7-2-16,-2 4 1 0,-8-3 1 0,-8-2-1 16,-3-4 1-16,-7-3 10 0,0-5 3 15,-3-5 2-15,5-3 5 0,-2-6-6 16,8-9 1-16,0-4-3 0,7-5-2 0,7-4-3 15,8-3 1-15,8-5-5 0,7-2-1 16,11-6-2-16,16-8 1 0,5 2-3 0,3 3 0 16,-3 8-3-16,-3 9 2 0,-4 2-2 15,5 2-2-15,-9 7 2 0,-4 4 2 16,-1 5-2-16,-1 2 1 0,-2 3-1 16,-3 6 1-16,-3 0-2 0,-2 5 1 0,0 2 2 15,-4 0-2-15,-1 2-1 0,0 0 4 16,0 1-3-16,-3-6 1 0,-1 2 1 15,0-5-2-15,-1 0 0 0,3-3-2 0,0-2 2 16,2-4 5-16,-3-2-7 0,6-4 0 16,-2-2 0-16,-1-4-1 0,4 1 0 15,-2-3 3-15,-1 1-4 0,0 0 3 0,-2 1-2 16,-1 3 0-16,-2-4 0 0,-1 4 0 16,-1 1-1-16,-3 0 1 0,0 6 2 15,-6 0-1-15,0 0-2 0,9 12 1 0,-5-5 1 16,3 5-1-16,-3 1 1 0,4 1 0 15,2-3 1-15,4 3 0 0,0-1 0 16,5-1 1-16,1-3 0 0,2-3 0 16,4-2 1-16,2-2-2 0,1-4 0 15,1-2 2-15,4-5-4 0,-1-5 0 0,-1 0 1 16,4-10 0-16,-4-1 0 0,-3-3-2 0,1-5 0 16,-2-3 0-16,-5-4 0 0,-1-4-1 15,-6-4 1-15,-6 3 0 0,2-3 5 16,-8 8-3-16,-2 2 10 0,-2 6 10 15,-2 1 0-15,0 7 1 0,-5 3-5 16,3 6 0-16,-5 9 0 0,1 4-4 0,8 2 5 16,-19 26-1-16,10 1-3 0,1 11 2 15,2 4 0-15,-1 9 0 0,5 5-2 0,0 1 1 16,4 1 0-16,3-5 0 0,1 0-4 16,2-3 2-16,2-3-3 0,2-11 2 0,0-1-3 15,-2-3 0-15,1-9-2 0,0-2 0 16,2-5-2-16,-3-6 1 0,0-3-1 15,2-2-2-15,-4-7 0 0,0-1-2 0,-2-2 0 16,1-1-6-16,-5-3 4 0,3-1 1 16,-5-1-2-16,-3 1 5 0,3 1-5 15,-2 1-1-15,0 1 1 0,2-1 0 0,0 1 1 16,2 1-1-16,0 0 1 0,7 0 0 16,5 0-2-16,3-1 2 0,7 1 6 15,2 0-7-15,0-1 1 0,2-1-3 16,-1-1-1-16,5-1-1 0,-4 0 1 0,-3-1-4 15,1-1 0-15,-3 4 1 0,-2-3 0 16,-4 5 1-16,-2-1 4 0,-2 1 0 0,-5 3-3 16,-4 0 3-16,-4 3 2 0,0 0 0 15,0 0 1-15,0 0 1 0,0 0 1 16,-10 18 0-16,8-11-2 0,4-1 3 0,0 2-2 16,4 2 1-16,2-3-1 0,6 4 2 15,-2-3-2-15,3 3 2 0,2-4-1 16,-2 2 1-16,1 3-3 0,0-3 2 0,-2 1 2 15,-1-3 4-15,-2 3-5 0,-1-3-1 16,-4 1 5-16,-1 2-2 0,-3-3 3 16,-4 3-1-16,-5-3 0 0,1 0-1 15,-5-1-3-15,1 1 1 0,-1-4-1 0,-1 2-6 16,-2-2-19-16,4-3-27 0,0-5-33 16,1 2-28-16,3-5-19 0,4-3-32 0,4-4-9 15,2-4-22-15,5-8-16 16,3-7-505-16,8-12 242 0,4-17 161 0</inkml:trace>
  <inkml:trace contextRef="#ctx0" brushRef="#br0" timeOffset="131460.6761">15204 9454 800 0,'16'-41'-2'0,"-2"8"33"0,-6 10 26 16,0 4 22-16,-2 2 7 0,-1 6 7 15,-1 2 7-15,-4 4 9 0,0 3 8 0,0 2 3 16,0 0 0-16,-4 32 3 0,1-11 4 16,3 10-5-16,-2 1-6 0,2 8-4 15,0 3 0-15,2 2-12 0,-2 1-10 16,3-1-4-16,-1 7-11 0,0-1-7 0,4-1-5 15,1-8-7-15,-1-4-5 0,3 0-5 16,1-4-12-16,0-3-12 0,4-3-26 16,-2-9-32-16,0-2-37 0,1-5-46 0,4-3-44 15,-4-2-33-15,-1-4-30 0,0-6-555 16,-2 2 265-16,-2-2 176 0</inkml:trace>
  <inkml:trace contextRef="#ctx0" brushRef="#br0" timeOffset="131598.4827">15449 9992 500 0,'-7'-10'54'0,"1"-1"17"16,-2 1 18-16,0 0 24 0,-1-1 22 15,0 0 15-15,3 0-2 0,2-1-9 0,2 0-11 16,2-1-13-16,4-2-10 0,6-2-11 16,6-3-12-16,8 2-6 0,13-6-7 15,5 2-14-15,2 1-41 0,3 1-72 16,0 0-60-16,1 1-66 0,-3 3-421 0,-1 1 206 16,-6 2 136-16</inkml:trace>
  <inkml:trace contextRef="#ctx0" brushRef="#br0" timeOffset="131826.4839">16628 9269 1840 0,'0'-13'72'0,"0"1"31"16,-4 6 24-16,0 3 21 0,4 3 3 0,-15 3 2 16,0 10-9-16,-6 12-16 0,-5 14-9 15,-10 22 1-15,-1 7-7 0,-1 7-8 16,3 1-8-16,5 4-4 0,8 0-10 15,4 0-10-15,12-2-3 0,4-15-9 0,8-7-5 16,4-4-5-16,8-4-6 0,12 7-16 16,3-14-31-16,-1-13-55 0,6-8-84 15,7-2-114-15,-5-11-944 0,13 4 407 0,6-10 270 16</inkml:trace>
  <inkml:trace contextRef="#ctx0" brushRef="#br0" timeOffset="132478.6435">17470 9304 176 0,'0'-4'194'0,"0"4"14"0,0 0 4 15,-8 25-4-15,2 0-7 0,-2 13-7 16,-6 11-8-16,-2 20-11 0,1 5-8 16,2 2-16-16,2 0-15 0,9-7-10 0,2-10-11 15,6 19-12-15,7-8-11 0,6-3-5 16,9-10-9-16,1-15-10 0,5-11-6 16,5-7-3-16,7-8-7 0,-1-11-4 0,1-6-7 15,9-11-2-15,15-13 0 0,-7-5-1 16,-3-8-8-16,-9-5-1 0,-7-5-3 15,-8-8 3-15,-7-7-1 0,-9-8-3 0,-8-3-3 16,-9 6-7-16,-12-10 0 0,-6 2-1 16,-10 3-1-16,-9 8-3 0,-6 10 0 15,-9 9 1-15,-6 11-2 0,2 11 1 0,3 15 7 16,2 6-4-16,-7 11 2 0,3 9 0 16,-7 13 1-16,5 5-2 0,19 2 5 15,13-3 4-15,10-2-1 0,10-3-2 0,8 5 3 16,11-1-9-16,10 3 4 0,10-6 0 15,17 8-7-15,5-6 1 0,-5-8 0 16,-5-6 2-16,3-5-6 0,-3 0 0 0,2-6-3 16,-7-1-18-16,-4-4-33 0,-4-2-28 15,-3 0-34-15,-5-2-43 0,-2 0-39 16,-5 0-27-16,1 2-23 0,-6-2-25 0,0 2-607 16,-4 2 296-16,-2-2 196 0</inkml:trace>
  <inkml:trace contextRef="#ctx0" brushRef="#br0" timeOffset="132658.1999">18607 9882 117 0,'15'19'178'0,"-2"1"9"0,-5 2-1 0,-1 2-6 16,-1 1-3-16,-2 5-12 0,0 5-11 16,-4 7-16-16,0 2-11 0,-2-1-14 15,-4 4-11-15,0-5-9 0,-1 7-15 0,1-10-30 16,-3-1-43-16,3-4-56 0,2-3-38 15,-1-4-50-15,1-5-463 0,2-6 205 16,0-4 135-16</inkml:trace>
  <inkml:trace contextRef="#ctx0" brushRef="#br0" timeOffset="133231.9108">19663 9863 230 0,'-8'-28'264'0,"-1"1"-19"0,-1 3-23 15,-1 3-20-15,-1 4-12 0,-2 0-18 16,0 3-17-16,-3 3-16 0,-4 1-13 16,0 6-11-16,-3 2-10 0,-5 4-11 0,-1 4-9 15,-4 4-6-15,0 2-11 0,5 1-7 16,1 2-6-16,2 2-7 0,8-4 1 15,1 3-8-15,6-3-2 0,7-2-6 0,2 1-2 16,6-3-3-16,2 1-3 0,5-4-1 16,2-2-3-16,1 1-2 0,4-1-2 15,0-2-1-15,2-2-3 0,-1 1 0 0,2-1-2 16,-4 2-1-16,2 2-8 0,-4 0 8 16,0 4-2-16,-3 1 9 0,1 7 13 15,-2 4 12-15,-3 5 9 0,-2 10 8 16,0 5-5-16,-1 12-1 0,-5 4-3 0,-3 5-7 15,-1 22-1-15,-2 0 1 0,0-1 1 16,0 0-3-16,0-5-6 0,-1-13 4 0,0-11-8 16,3-2-1-16,0-10-2 0,0-4-6 15,0-6 3-15,1-4 9 0,-1-5 0 16,0-5-12-16,0-6 5 0,0-6-3 16,-1-7 3-16,5 2-3 0,-4-16-6 0,2-2-1 15,2-6 0-15,2-7-5 0,2-4-1 16,5-13-3-16,1-1-1 0,3-2 1 0,4-16-5 15,6 3 5-15,1 1-5 0,-6 13-7 16,4 8-2-16,-3 4 10 0,1 3-8 16,0 5 8-16,1 2-6 0,-2 5 4 0,0-1-17 15,-1 6-29-15,-4 0-33 0,1 3-34 16,0 0-43-16,-5 3-45 0,3 1-47 0,-1 2-35 16,-3-3-745-16,2 2 349 0,-5 0 230 15</inkml:trace>
  <inkml:trace contextRef="#ctx0" brushRef="#br0" timeOffset="133455.4393">20258 9454 167 0,'17'0'254'0,"2"6"3"16,3 5 4-16,0 6-6 0,2 8-7 15,3 12-6-15,7 14-22 0,0 4-2 0,-7 4-23 16,-1 6-17-16,-9 4-6 0,-4 3-21 15,-11-7-14-15,-4-6-15 0,-9 15-12 16,-6-1-14-16,-6-9-32 0,-5-1-33 16,-4-8-38-16,-4-5-53 0,3-12-61 0,3-7-70 15,-4-6-80-15,7-9-657 0,-3 0 316 16,0-9 208-16</inkml:trace>
  <inkml:trace contextRef="#ctx0" brushRef="#br0" timeOffset="137854.4883">9364 7330 7 0,'0'0'32'16,"0"0"-9"-16,15 2-11 0,-9-2-15 16,2 0-22-16,-8 0 9 0,24-2 5 0</inkml:trace>
  <inkml:trace contextRef="#ctx0" brushRef="#br0" timeOffset="146580.0761">25143 8146 103 0,'7'-3'116'0,"-1"3"3"15,-6 0-2-15,0 0-7 0,0 0-5 16,0 0 2-16,-4 14-4 0,-5-3-5 0,1 4-10 15,-5 3-2-15,-2 3-11 0,-5 4-2 16,-8 3-10-16,-4 3-2 0,-17 10-8 16,-4 0-5-16,-1-4-4 0,-6 1-6 0,-1-1-4 15,0-5-1-15,1 1-3 0,7-9-2 16,9-3-2-16,-3-3-1 0,1-2-6 16,1-4 4-16,5-2-5 0,-3-5 4 0,1 0 5 15,6-5 5-15,5-1 5 0,-5-5-3 16,-1-3-3-16,3-7-2 0,5 1-4 15,6-6 0-15,4-1-4 0,6-1-2 0,6 0-2 16,5 2 4-16,4-1 0 0,9 0 0 16,2 3-4-16,10 1 1 0,5 4 4 15,6 4 1-15,1 4 2 0,7 5 0 0,-1 4-3 16,5 3 2-16,5 6 1 0,3 3-4 16,-4 2 0-16,11 10-1 0,-8-2-2 15,-11-5-3-15,1 1-1 0,-5 0 3 16,0 2-6-16,-8-4 0 0,-1 0-1 0,1-3 0 15,-2 2-2-15,-7-6-12 0,0 0-9 16,0-1-15-16,-1-3-12 0,-4-1-22 0,1 0-13 16,2-1-23-16,-2-2-26 0,3-2-16 15,0 0-21-15,2-2-471 0,-1 0 215 16,7-2 142-16</inkml:trace>
  <inkml:trace contextRef="#ctx0" brushRef="#br0" timeOffset="146893.3052">26178 8487 140 0,'16'-5'192'0,"-2"2"-5"0,3-1-5 16,4-2-8-16,0 5-12 0,7-4-10 15,2 4-14-15,1-4-13 0,3 4-13 16,8-4-9-16,1 5-15 0,3-1-6 0,-1 0-8 16,-3 1-6-16,-4 0-9 0,0 0-9 15,-3 1-17-15,-6 0-13 0,0-1-20 16,-6 3-17-16,-3-1-14 0,-2 2-17 0,-6 2-19 16,-2 0-13-16,-6-2-16 0,-2 2-10 15,-6 5-3-15,0-4-12 0,-6 5-4 16,-6-3-6-16,-4 4-281 0,-8 2 140 15,-4 1 93-15</inkml:trace>
  <inkml:trace contextRef="#ctx0" brushRef="#br0" timeOffset="147060.4963">26498 8671 561 0,'-42'11'-23'0,"8"0"18"16,8-4 20-16,3-1 16 0,8 0 18 15,0-3-3-15,7 3 12 0,2-3 6 0,4-1 7 16,2-2-3-16,0 0-3 0,23 5-2 16,-8-5-5-16,4 0-8 0,4 0-6 15,4 0-3-15,5-3-5 0,2 3 2 16,2-2-6-16,6 1-5 0,-6 1-6 0,2 0-17 15,1 0-12-15,-5-1-12 0,-3 1-17 16,-1 0-15-16,0-3-9 0,-8 1-13 0,-2 1-18 16,-1-2-272-16,-4-2 123 0,-2 1 82 15</inkml:trace>
  <inkml:trace contextRef="#ctx0" brushRef="#br0" timeOffset="147489.6454">26674 7928 140 0,'6'19'150'0,"-2"-7"-3"16,7 1-10-16,-1 4-6 0,6 4-6 0,2 1-5 15,6 3-4-15,5 6-5 0,5 0-8 16,2-3-5-16,17 13-8 0,0-5-8 16,2-3-9-16,2 3-3 0,0-7-9 0,-8-2-7 15,-7-6-4-15,0 0-6 0,-1 0-2 16,-7-4-7-16,-5 1-1 0,-1-2-4 16,-4 2 0-16,-8-2-2 0,-4 0-4 0,-3 2 1 15,-6-2-3-15,-6 2-1 0,-8 3 0 16,-5 3-6-16,-6 1-2 0,-3 6 0 0,-9-3 1 15,2 2-1-15,-6-3-2 0,3 4-2 16,-5-3 1-16,1-1-3 0,1-2 0 16,2 0 3-16,0-2-4 0,7-5-5 15,-1 0-6-15,2-3-14 0,5-2-16 0,1 1-11 16,6-3-25-16,1-2-21 0,2-1-22 16,5 2-23-16,4-5-26 0,-1 1-402 0,5 0 192 15,0-6 127-15</inkml:trace>
  <inkml:trace contextRef="#ctx0" brushRef="#br0" timeOffset="148112.8363">27499 9262 15 0,'4'7'171'16,"-2"-1"-7"-16,3 1-7 0,-3-2-9 0,0 1-3 15,0 0-8-15,-2-6-6 0,3 7-3 16,-1-3-2-16,-2-4-11 0,4 2-8 16,-4-2-7-16,0 0-5 15,12-16-4-15,-6 5-4 0,4-5-8 0,0-6-7 0,2-5-9 16,1-5-6-16,4-9-8 0,0-2-2 16,9-18-7-16,-4 0-5 0,4-6-3 15,-1-4-5-15,3 1-2 0,2-4-7 16,-1-2-1-16,5-1-3 0,-2 5 0 0,0 1-2 15,1 5-3-15,3 7-4 0,5 5 2 16,-1 5-1-16,-4 13 0 0,-7 7-5 16,-1 6 2-16,0 4 0 0,-3 1-3 0,-2 5 1 15,0 3-4-15,-1 1-2 0,-3 4 6 16,-2 2-1-16,-2 3-1 0,-3 3 1 16,0 2 3-16,0 4-5 0,-4 1 2 0,-2 2 2 15,-2 4-2-15,-2 3 0 0,-4-3 0 16,0 5 3-16,-2-1-2 0,-4 2 2 0,0 2-4 15,-4-4 4-15,4 1 0 0,0 0-3 16,-5-2 2-16,5-1-1 0,-3-4 2 16,4 0-2-16,-1-1 1 0,2 1 0 15,0-5 0-15,2 1 0 0,-1-1 1 0,2 3-2 16,1-3 2-16,2 1 2 0,2-1-1 16,4 1-3-16,0 1 2 0,2 1 0 15,0-1 0-15,3 1 0 0,2-3-3 16,-3 3 1-16,3 0 1 0,-3-1 0 0,2-2-2 15,-2 0 2-15,-2 3-2 0,-2-1 3 16,-2 1-2-16,-4-1 2 0,-2 1-2 0,-6-1 3 16,-2 0-2-16,-6 1 4 0,-4-1-6 15,-6 1-10-15,-3-5-2 0,-5 3 0 16,-4-2-10-16,-5-5-32 0,-1 1-45 0,-1 0-46 16,-1-7-58-16,-13 1-505 0,-1-6 241 15,-20-8 159-15</inkml:trace>
  <inkml:trace contextRef="#ctx0" brushRef="#br0" timeOffset="149003.5114">14761 7685 35 0,'4'-3'67'0,"1"0"7"0,-5 3-16 0,4-4 4 16,-4 4-14-16,6-3-5 0,-6 3 3 15,6-3-12-15,-6 3 0 0,0 0-5 16,0 0 2-16,0 0-6 0,11 0-4 0,-11 0 3 15,0 0-7-15,0 0 0 0,11 3-1 16,-11-3-4-16,4 3 7 0,-4-3-9 16,0 0 0-16,0 0-1 0,0 0 0 0,6 4-1 15,-6-4-2-15,0 0 5 0,0 0-8 16,0 0-3-16,0 0 2 0,4 3-5 16,-4-3-2-16,0 0-9 0,0 0-8 0,0 0-15 15,0 0-17-15,-2 6-166 0,2-6 75 16,0 0 49-16</inkml:trace>
  <inkml:trace contextRef="#ctx0" brushRef="#br0" timeOffset="150338.593">14992 7564 30 0,'0'0'33'0,"0"0"2"0,0 0-3 16,0 0 0-16,0 0-2 0,0 0-3 15,0 0-4-15,0 0-1 0,0 0 2 0,0 0 0 16,-23 3-3-16,23-3 1 0,-15 1 2 16,15-1 5-16,-15 2-4 0,5 0 2 0,-4 0 15 15,0 3-5-15,-3-1 0 0,-6 4 0 16,-3 2 3-16,-3 0 2 0,-5 3-8 16,-3 1-3-16,-3 2 1 0,-4 2 1 15,1-2-4-15,1 3-7 0,-7 1 4 0,3-1-4 16,-5-1 5-16,-10 9-2 0,5-7-2 15,8-2-4-15,-1-3 2 0,1 1-11 16,-1 2 10-16,-2-3-11 0,1-2 4 0,-1 0 1 16,2-2 0-16,7-1 6 0,4-7-2 15,4 1 2-15,2-2-9 0,3-2 3 16,3 0 1-16,4-2-7 0,2 1 5 16,1-3-5-16,2-2 2 0,4 0 3 0,3 1-7 15,3-3 1-15,2 0-1 0,3 1-2 16,4-1 6-16,6-1-7 0,2-1-2 0,0 1 2 15,3-1-2-15,4-2-2 0,2 3 7 16,1-2-4-16,0 1-2 0,2 0 3 16,-1 1-2-16,-5 2 0 0,4 1-1 0,-4-2 2 15,2 2-4-15,-2 1 0 0,-1 0 3 16,-2 0 0-16,0 1 3 0,-1 2 2 16,-2 1 1-16,4-2 1 0,-4 3 11 0,3 3-10 15,2 0 1-15,2 1 1 0,-1 0 2 16,4 3 0-16,-4-1 2 0,4 4 5 15,1 1-2-15,0 1-4 0,0 1 4 0,-2 0 0 16,2 1 5-16,0-1-8 0,1 3-1 16,0 0-1-16,6 2 2 0,-4-2-7 15,1 2 5-15,3-1-2 0,-3-2 0 0,3 1-4 16,-3-5-3-16,-2 1 5 0,3 1-3 16,-3-2 1-16,3-2-2 0,-4 3 0 15,2-2 2-15,-1-1-4 0,-1 1 4 16,-2-2-4-16,0 0 2 0,-2-2-2 0,-3 2-1 15,0-2 0-15,0-1 1 0,-1 1-9 16,-2-2 0-16,0 2-6 0,-2-2-12 0,-1-1-4 16,0-1-9-16,-1 2-15 0,-1-2-9 15,-1 2-12-15,0-2-17 0,-6-2-21 16,10 1-306-16,-10-1 141 0,12 3 94 0</inkml:trace>
  <inkml:trace contextRef="#ctx0" brushRef="#br0" timeOffset="174902.4578">4949 4559 123 0,'-10'1'156'0,"2"0"-4"15,2 2-1-15,6-3-13 0,-10 2-1 16,10-2-12-16,-9 1-2 0,9-1-8 16,0 0 4-16,0 6 3 0,0-6-8 0,19 5 1 15,3-4-5-15,9 2-4 0,13 0-3 16,14-2-7-16,7 2-7 0,30-3-6 15,6-3-6-15,8 2-3 0,10 0-5 0,22-5 0 16,3 0-5-16,-2-5-5 0,-5 3-3 16,-6-4-2-16,-24 3-4 0,-6-1-4 15,-6 1-4-15,-6-1-4 0,-6 0-2 0,-19 5-5 16,-11-3-2-16,-11 5-1 0,-6-3-4 16,-5 2 0-16,-3 0-3 0,0 0 3 15,-7 2-4-15,-5 1-1 0,2-3-3 16,-2 2 1-16,-5 0 0 0,0-2-9 0,-3 2-10 15,-4-2-16-15,-2-2-14 0,1 2-16 16,-6-5-12-16,-3 4-11 0,-2-5-10 16,-5-2-7-16,0 4-6 0,-5-5-9 15,-2 1 0-15,-1-2 8 0,0 1-6 0,-6-5 2 16,1 3 8-16,-2-2 16 0,1-2 2 0,-1 2 6 16,1 0 14-16,-1-2-2 0,0 4 5 15,2 2 9-15,-2-3 0 0,5 4 11 16,1 0 11-16,-1 2 2 0,2-2 9 15,0 3 10-15,1-1 8 0,4 2 5 0,-2 1 2 16,6 1 6-16,0-1 8 0,1 3 6 16,0-2 5-16,3 0 3 0,-1 2 5 15,3 1-4-15,0-1 2 0,-1 2-2 0,3-2 2 16,-3 1-1-16,7 3 2 0,-8-6-2 16,6 4-3-16,2 2 0 0,-6-6-1 15,6 6-4-15,-4-6 0 0,4 6 0 16,-4-3 1-16,4 3-3 0,-5-4 0 0,5 4 1 15,0 0 1-15,-5-4 0 0,5 4-1 16,0 0 3-16,0 0-1 0,-8-2-1 0,8 2-2 16,0 0-7-16,0 0-1 0,0 0-1 15,0 0-4-15,0 0-4 0,-8-1-1 16,8 1-2-16,0 0-3 0,0 0 2 16,0 0-2-16,0 0-5 0,0 0 2 0,0 0 1 15,0 0-5-15,0 0 1 0,0 0 0 16,-6-2-1-16,6 2-3 0,0 0 1 0,0 0-2 15,0 0 2-15,0 0 0 0,0 0-3 16,0 0 2-16,0 0-2 0,0 0 2 16,0 0-1-16,0 0 1 0,16 9-4 15,-7-5 4-15,2-1 1 0,7 5-3 0,4-2 2 16,3 3 0-16,9 3-1 0,2-1 2 16,9 3-2-16,1 1 1 0,3 2 2 0,1 0-3 15,21 5 2-15,0 3-3 0,1 0 2 16,-7 0-1-16,1 0-1 0,-11-4-4 15,-8 0 6-15,-3-2-2 0,-3 0 2 16,-5 1-1-16,-6-1 1 0,-3-1-2 0,-4 1 0 16,-6 0-1-16,-5 0 0 0,-5 2 0 15,-4-2 0-15,-8 6 5 0,-8 0-2 16,-6 3 3-16,-11 7-5 0,-12 6-4 0,-9 1-1 16,-5-3 4-16,-2-5 1 0,-5 1 4 15,2-4 6-15,-3 2-1 0,3-6 1 16,8-6-1-16,8-2-4 0,-1-4 2 0,4 0-2 15,5-3-1-15,3-4 8 0,4-2 2 16,1 0-9-16,1-4 4 0,6-2 2 0,-2-2-4 16,3-1 5-16,0-7-9 15,0-2-1-15,1-4-1 0,2-5 0 0,0-6-1 16,4-2 3-16,1-3-5 0,2-5-3 16,0-7-1-16,5-5-2 0,2-2 1 15,0-5-3-15,0-1-2 0,4 0 1 0,-2-5-3 16,4-19-1-16,0 13 4 0,0 10-2 15,2-3 4-15,-2 6 5 0,0 2-6 0,2 2 0 16,-2 7 2-16,1 4-1 0,-1 3 2 16,0 7-3-16,0 2 5 0,0 3 3 15,1 4-2-15,-1 2-2 0,-2 0-3 16,2 4 2-16,-2-1-1 0,2 5-4 0,-2 0 1 16,0 1-10-16,0-1-11 0,0 3-11 15,2 1-14-15,-4 1-19 0,2 6-21 0,0-8-23 16,0 8-38-16,0 0-30 0,0 0-24 15,13 11-599-15,-9-3 275 0,2 0 181 0</inkml:trace>
  <inkml:trace contextRef="#ctx0" brushRef="#br0" timeOffset="175057.0563">7319 3732 125 0,'0'0'136'15,"11"0"-21"-15,-11 0-19 0,8 0-17 16,-8 0-32-16,6 3-34 0,-6-3-48 16,0 0-161-16,11 0 66 0,-11 0 45 0</inkml:trace>
  <inkml:trace contextRef="#ctx0" brushRef="#br0" timeOffset="176924.8307">17424 5157 39 0,'0'0'23'16,"0"0"-20"-16,10-3-26 0,-10 3 8 16,11 0 5-16</inkml:trace>
  <inkml:trace contextRef="#ctx0" brushRef="#br0" timeOffset="178770.4843">31874 7579 21 0,'0'0'67'16,"-4"6"-1"-16,4-6-5 0,0 0-4 16,0 0-1-16,0 0-3 0,0 0-3 15,0 0-1-15,24-9-4 0,-12 3 4 0,2-1 3 16,4-5 1-16,3 1-6 0,0-2 9 16,6-5-1-16,1-3-4 0,6-1 1 15,-2-6-3-15,3-2-5 0,12-12 3 16,-3-2 0-16,-1-4-3 0,-5-7 5 0,2-1-1 15,-1-5-1-15,-5 0 4 0,0-2-3 16,-7 0-4-16,1-4-4 0,-4 4 0 0,2-1-11 16,-5 2 2-16,3-3-3 0,-8 13 1 15,-2 6-6-15,-2 3-1 0,-4 1 1 16,-1 4 1-16,-1 1 1 0,-2 1-5 16,1 3-2-16,-5 5 4 0,0 0-5 0,0 2-1 15,-2 5 0-15,-3 0-2 0,1 2-1 16,-3 0-2-16,-1 4-5 0,0 2 2 15,-2-1 1-15,-6 5-1 0,2-1-14 0,-6 5 10 16,-3 1 5-16,-3 4-5 0,-3 0-1 16,-3 4 1-16,-8 1 1 0,0 4-5 15,-3-1 2-15,-5 6 1 0,-3 1-1 16,3 4 2-16,-16 4 0 0,11 2-3 0,-6 3 3 16,2 4-1-16,-1 4 0 0,3-1 2 15,5 1-1-15,1 4 1 0,3 2 2 16,-1 2-1-16,3 2 2 0,3 1 2 0,3 4-5 15,0 5 5-15,2-1 2 0,4 3 4 16,1-2-1-16,1 2-3 0,9-8 1 16,1-5 0-16,6-1-3 15,2 1 2-15,0 1 1 0,8-8 0 0,2 2-5 0,2-1 2 16,4 3-2-16,4-6 0 0,4 2-1 16,4 1 2-16,6-2-3 0,-1 0-12 15,5-4-12-15,0-4-29 0,0-4-35 0,-1-4-18 16,1-3-35-16,4 0-29 0,-9-5-412 15,0-1 196-15,0-3 129 0</inkml:trace>
  <inkml:trace contextRef="#ctx0" brushRef="#br0" timeOffset="181797.6292">18306 10344 14 0,'0'0'27'0,"-6"5"-13"16,6-5-13-16,-4 2-21 0,4-2 7 0,-4 6 5 16</inkml:trace>
  <inkml:trace contextRef="#ctx0" brushRef="#br0" timeOffset="198266.7982">4305 11368 165 0,'0'-11'177'0,"-2"5"-8"0,0 1-7 16,2 5-8-16,-2-7-7 0,0 2-5 0,2 5-8 15,-3-6-8-15,3 6-6 0,0 0 4 16,0 0 3-16,0 0 5 0,-2 28 5 0,2-8-1 16,-2 9-4-16,0 9-4 0,2 6-1 15,0 2-9-15,2 13-4 0,0 0-3 16,-2 2-10-16,7 21-8 0,-1-4-11 0,-2-11-11 15,0-12-3-15,0 2-8 0,0 0-2 16,-2 0-8-16,-4-4-5 0,2 1-4 16,0-8-3-16,-4-5-5 0,2 3-8 15,-4-4-14-15,0-4-7 0,2-1-10 0,-3-9-18 16,-1-1-16-16,1-4-29 0,1 1-16 16,-1-8-18-16,-1-4-22 0,2-5-23 0,0-3-15 15,6-2-19-15,-16-13-11 0,12 1-8 16,-2-6-16-16,2-6-500 0,0-2 244 15,-3-5 161-15</inkml:trace>
  <inkml:trace contextRef="#ctx0" brushRef="#br0" timeOffset="198528.6735">4210 12078 320 0,'8'-45'10'0,"0"8"11"15,3 3 4-15,2 0 4 0,4 2 11 0,6-6 5 16,2 2 7-16,15-11 13 0,3 5 4 16,-3 9 14-16,-4 8-2 0,5 3-2 15,1 2 3-15,0 4-1 0,-3 8 1 0,-4 4 1 16,-1 4-4-16,-2 4 9 0,0 7 4 15,-3 2 3-15,-5 5 3 0,-8-1-2 16,-6 4 0-16,-2 4 5 0,-8-2 3 16,-5 2 2-16,-6 5 0 0,-3-2-1 0,-8 1-9 15,-5 3-10-15,-7-4 3 0,0 2-9 16,0-5-8-16,3-6-7 0,1-3-5 0,4 1-5 16,5-3-4-16,1-3-7 0,0-1-9 15,8-3-17-15,-4 1-25 0,8-2-30 16,-2 0-41-16,1-3-48 0,5 3-49 15,0-2-38-15,0-1-647 0,2 3 292 0,2-2 194 16</inkml:trace>
  <inkml:trace contextRef="#ctx0" brushRef="#br0" timeOffset="198811.3658">5206 12115 102 0,'5'-1'270'0,"-1"-4"-2"0,-4 5-12 0,0 0-17 16,9-1-17-16,-9 1-10 0,2 10-11 15,0-3-12-15,0 5-13 0,-2 1-6 16,2 3-15-16,0 2-14 0,-2 3-8 0,4 4-9 16,-4 2-15-16,2-1-14 0,0 3-12 15,-2-1-4-15,0 3-7 0,0-2 1 16,0-3-9-16,0 1-10 0,-2-7-16 0,2 1-22 15,0-1-23-15,-4-1-37 0,4-5-40 16,-2-2-45-16,2-2-47 0,0-2-43 0,0-4-52 16,0-4-617-16,0 0 302 0,0 0 199 15</inkml:trace>
  <inkml:trace contextRef="#ctx0" brushRef="#br0" timeOffset="199559.8903">5543 11017 182 0,'0'-10'233'0,"2"4"-11"0,2-2-21 0,-2 4-16 15,-2-1-16-15,0 5-12 0,4-4-8 16,-4 4-9-16,0 0-6 0,2 17 2 0,-2-5-8 16,0 5-9-16,0 0-8 0,0 4-9 15,-2 4-8-15,0 1-9 0,-2 2-9 16,2 0-6-16,-2-2-8 0,2-1-5 15,-2 1-8-15,2-1-20 0,0 0-29 0,-2-4-43 16,4 0-54-16,0 1-60 0,0-6-52 16,2 2-602-16,4-5 276 0,2 0 182 0</inkml:trace>
  <inkml:trace contextRef="#ctx0" brushRef="#br0" timeOffset="199865.2086">6583 12083 57 0,'8'4'279'0,"-8"-4"2"15,23 0-6-15,-2 0-12 0,2 0-23 0,9-2-21 16,2 2-10-16,5 0-25 0,3 0-15 16,0 0-22-16,3 2-17 0,-6 0-10 15,-3 0-13-15,-2 1-13 0,-4 0-20 16,-1-2-24-16,-3 3-25 0,-5-2-42 0,-4 2-60 16,-2 0-77-16,-5-4-77 0,2 0-600 15,-6-3 282-15,-6 3 187 0</inkml:trace>
  <inkml:trace contextRef="#ctx0" brushRef="#br0" timeOffset="200926.0416">8739 11559 14 0,'0'0'185'0,"0"27"-3"0,0-6 0 15,0 9-6-15,0 11-5 0,-2 3-5 16,2 15-8-16,0-1-7 0,0 4-11 0,0 23-13 15,0-3-11-15,0 0-11 0,-4-16-7 16,4-6-10-16,-5-5-9 0,1-2-6 16,-2-5-7-16,0-8-1 0,-2-4-10 0,3-10-7 15,-4-1-8-15,3-9-19 0,-2-5-28 16,2-7-28-16,1-8-23 0,5 4-26 16,0-27-16-16,9 4-13 0,7-9-5 0,10-10 3 15,12-15 6-15,7-2 9 0,3 0 10 16,3 4 15-16,0 4 19 0,-1 3 13 15,1 6 22-15,-11 11 19 0,-8 7 16 0,-6 4 7 16,-5 5 18-16,-4 3 14 0,-4 1 13 16,-5 8 9-16,-6 0 3 0,-2 3 12 15,0 0 5-15,-23 14 3 0,0-3 5 0,-5 7 2 16,-10 3-5-16,-2 1-3 0,-2 1-3 16,-1 0 0-16,3 0-8 0,0 0-10 0,6-2-6 15,6-2-9-15,5 0-3 0,6-2-6 16,6-2-2-16,5 2-8 0,4 1 1 15,4-1-1-15,6 4-6 0,3-2-11 16,4 1 1-16,6 4-2 0,2-1-3 0,3-1-2 16,1-1-1-16,5-2-5 0,-2 0-8 15,1-2 0-15,1-5-9 0,2-1 0 0,-7-4-1 16,3-2-3-16,-4-4 0 0,-3-2 1 16,5-1 0-16,-4-6 2 0,0-1-1 15,-3-1 2-15,-1-3 0 0,-4 0 0 16,2-1 0-16,-6 3 4 0,-2-3 2 0,1 5 6 15,-2 0 2-15,-1 0 2 0,1 2 2 16,-5 4-3-16,0 3 3 0,-4 0-7 0,0 0 2 16,8 14-4-16,-6-4-1 15,2 3 4-15,1 5-2 0,2-3 1 0,1 0 1 16,2 4-2-16,1 0 1 0,2-4 2 16,1 1 1-16,3-1-2 0,1-3-3 0,-2-5 0 15,2-1 1-15,-2-2-2 0,3-4-3 16,0-3 4-16,0 0-3 0,3-7 0 15,-2 1 0-15,0-5-6 0,1-1 0 0,-5 0 0 16,2-2 1-16,-2-3-2 0,-3 2-1 16,-2 0 3-16,-3 3-2 0,1 2 4 15,-3-1-2-15,0 3 3 0,-2 2-4 16,-1 3 4-16,-1 3 0 0,-2 3-2 0,0 0 2 16,0 0 0-16,0 0-2 0,0 16 4 15,0-7-5-15,2 3 8 0,1 0-4 0,1 3 1 16,0-2-3-16,0 2-11 0,0 0-27 15,0-3-40-15,2 1-46 0,-4-4-52 16,3 2-36-16,-2-6-53 0,-1-2-601 16,-2-3 294-16,0 0 195 0</inkml:trace>
  <inkml:trace contextRef="#ctx0" brushRef="#br0" timeOffset="201087.4778">9486 12009 89 0,'-6'-6'187'0,"2"0"-17"0,0 3-20 16,-1 0-15-16,5 3-22 0,0 0-26 15,0 0-40-15,0 0-53 0,0 0-42 0,15 14-267 16,-7-3 107-16,4 1 71 0</inkml:trace>
  <inkml:trace contextRef="#ctx0" brushRef="#br0" timeOffset="201664.0013">9827 12352 94 0,'6'10'214'16,"0"0"3"-16,2 5-8 0,-4 0-11 0,-2-1-16 15,0 4-16-15,0-1-15 0,-2-2-13 16,0 4-12-16,2-6-13 0,0 1-10 0,-2-3-12 16,2 0-6-16,-2-1-3 0,2-2-5 15,0-4-8-15,3-2-8 0,-5-2 0 16,0 0-11-16,16-11-8 0,-5 4 0 15,0 0-9-15,-1-1-4 0,6-2-2 0,-4 3-5 16,2-1-2-16,1 2-1 0,0 1-4 16,2 1-2-16,-2 4-1 0,4 0 0 15,-2 4-4-15,0 0 2 0,4 5-1 0,1-3-1 16,0 4 0-16,2-1-1 0,1-2 1 16,3 3-1-16,6-1-1 0,-3-4-1 0,9-2 2 15,-4-3-1-15,1-2-4 0,5 1 2 16,0-7 1-16,-3-2-2 0,-3-2-2 15,-1-1 1-15,-3-2-1 0,-2 2 0 0,-7-1 1 16,-4 5-1-16,-6-2-2 0,-5 3 3 16,-4 0 0-16,-6 5 8 0,2 3 14 15,-12-6 9-15,3 6 5 0,9 0 4 0,-21 8-3 16,10 1 0-16,1 3-2 0,2 3 5 16,4 2 3-16,-2 4-1 0,6 0-3 15,2 6 2-15,4 1-11 0,0 1-1 0,2 5-1 16,2 2-3-16,-1 0-2 0,0 2-4 15,-3 3 3-15,0-2-6 0,-4 4-1 16,1-2-2-16,-8 1 1 0,-1-1-3 0,0-2 4 16,-7-2 2-16,0-5-7 0,-3-2-3 15,-6-3-1-15,1-4-1 0,-3-6 2 16,0-7 7-16,0-4 0 0,3-6-1 16,-5-6 3-16,5-6-5 0,-2-7 5 0,3-7-10 15,8-5-2-15,4-4-19 0,6-6-18 16,6-8-28-16,6-3-33 0,16-17-42 0,6 3-49 15,5 4-45-15,6 3-48 0,-1 4-679 16,10 1 324-16,-4 9 215 0</inkml:trace>
  <inkml:trace contextRef="#ctx0" brushRef="#br0" timeOffset="201899.0338">11635 11919 197 0,'-11'-7'268'16,"-4"3"0"-16,-4 4-4 0,-6 4-7 0,-4 9-5 16,-10 9-12-16,1 7-8 0,-10 15-13 15,3 6-17-15,5 2-14 0,6 9-18 0,5-3-13 16,11-6-21-16,8-4-10 0,6-2-8 16,6-3-18-16,6 6-8 0,6-3-6 15,6-2-19-15,5-4-30 0,5-4-39 16,2-8-60-16,4-3-79 0,-1-4-94 0,-1-9-866 15,3-4 375-15,-3-6 246 0</inkml:trace>
  <inkml:trace contextRef="#ctx0" brushRef="#br0" timeOffset="202402.4343">11834 11994 139 0,'0'-10'183'16,"9"2"-17"-16,1-2-9 0,6 6-18 0,8-2-10 15,3 0-14-15,5 3-6 0,2 2-13 16,7-1-10-16,-5-1-10 0,2 3-8 0,-5 0-6 15,1 0-9-15,-2 3-5 0,-3-3-5 16,-3 0-4-16,-4 2-4 0,-6-1-6 16,-3 2 1-16,-3-2-6 0,-5 4 4 15,-3 1 3-15,-4-2 13 0,-5 5 11 0,-1 2 10 16,-3 0 9-16,1 3 2 0,-4 3-2 16,2 2 5-16,0 2-1 0,1 4-2 15,0 0-2-15,3 4-5 0,1 2-3 0,3 0-5 16,0-1-6-16,4 3-6 0,0-1-8 15,0 3 1-15,2 3-5 0,-2-6-3 16,0 2-2-16,0-1-3 0,-4-1-2 0,-2-4-3 16,-5 1-1-16,-4 0 1 0,-3-7-9 15,-6-1 2-15,-1-3 1 0,-5-5-3 16,2-3-2-16,-1-5-1 0,-1-3-1 0,0 0-1 16,7-4-8-16,-2-2-18 0,8-4-30 15,2-1-36-15,4-2-33 0,5-3-27 16,6 1-24-16,8-2-22 0,8-2-19 15,9-2-1-15,5 2-519 0,4-1 247 0,5 1 164 16</inkml:trace>
  <inkml:trace contextRef="#ctx0" brushRef="#br0" timeOffset="203036.6263">12350 12437 938 0,'36'-5'-33'0,"-8"3"25"15,-5 0 17-15,-1 2 18 0,-8 2 11 16,-4 0 17-16,1 2 8 0,0 1 6 16,-3 1-2-16,-1 0-4 0,3 1 0 0,-2 3-6 15,3-1-9-15,0-1-2 0,1 2-5 16,2 1 0-16,0-4-3 0,1 1-5 15,2 0-4-15,-4-3 1 0,-1-1-6 0,-2-3-4 16,0-1 2-16,-4 0-3 0,-6 0 0 16,8-7-6-16,-10 1 3 0,0-1-4 0,-4 0-1 15,2-3-1-15,-4 0 0 0,2-1-2 16,0 0 0-16,2-1-1 0,0-1-1 16,4 0-3-16,2 0-2 0,2-3-1 15,4 0 4-15,4-2-2 0,2 0 2 0,0 2 1 16,2-3-3-16,1-1-2 0,3 0 2 15,-2-3 2-15,0-2-4 0,2-2 1 16,-3 2 0-16,1-1-1 0,0-1 3 0,-2 0 5 16,0 2 6-16,-2-1 8 15,-1 3 5-15,-1 2 4 0,1 1 6 0,-4 2 5 16,-1 3 2-16,-2 2 0 0,4-2 1 0,-6 7-2 16,0 0-3-16,0 2 0 0,-4 4 5 15,0 2 5-15,0 0 1 0,-8 20 9 0,0-5-1 16,2 5-1-16,-2 3 3 0,0 4-3 15,-1 7-4-15,1 1 4 0,-1 2-7 16,1 1-5-16,1 2-1 0,-1-1-7 16,4-1-3-16,-4 0-1 0,3-1-5 0,-2-5-2 15,3-6-1-15,2-1-5 0,-2-4 2 16,2-4-3-16,2 1-3 0,-2-5-1 16,2-4-2-16,2-3-1 0,0-2-1 0,4-4-2 15,-6 0 0-15,20-10-1 0,-6 3-3 16,1-1-3-16,2-4 2 0,2 1-1 15,1 2-1-15,-4 1-3 0,-1 0 8 0,0 1-8 16,0 1-2-16,-1 4 0 0,-3 1 1 16,2 2 0-16,-3 1 7 0,-2 4-3 15,1 3-1-15,2 1 2 0,-5 3-1 0,0 1 1 16,3 1-1-16,-3 0 3 0,0 0-2 16,1 3 1-16,0-4-1 0,-3 4-1 15,2-3 0-15,2-1-15 0,-4 1-22 16,2-6-24-16,-1 1-37 0,2-1-41 0,-3-1-50 15,4-1-42-15,-2-5-38 0,1-2-583 16,-7 0 289-16,15-7 190 0</inkml:trace>
  <inkml:trace contextRef="#ctx0" brushRef="#br0" timeOffset="203275.9259">13618 11706 1526 0,'11'-13'-15'0,"-1"9"50"0,3 6 47 0,2 5 32 15,1 7 13-15,8 8 8 0,6 13-2 16,10 18-7-16,0 8-13 0,2 3 2 16,-4 5-6-16,-4 2-7 0,-2 6-4 15,-9-4-5-15,-9 5 5 0,-12-12-11 0,-4-8-8 16,-8 15-5-16,-6-2-8 0,-8-7-5 16,-3-3-5-16,-7-8-9 0,-2-3-2 0,2-12-12 15,1-9-15-15,1-3-32 0,0-7-48 16,1-2-66-16,3-1-77 0,0-7-92 15,7-2-673-15,-1-2 330 0,2-4 218 0</inkml:trace>
  <inkml:trace contextRef="#ctx0" brushRef="#br0" timeOffset="205840.4983">17074 12249 118 0,'0'0'244'0,"-2"13"-6"0,-4 1-10 0,-2 8-8 15,-2 8-10-15,-4 19-7 0,-2 17-5 16,-1 9-11-16,-1 3-13 0,4 4-12 15,-2 5-16-15,2 1-17 0,0-2-13 0,1-4-9 16,-2-3-5-16,4-1-16 0,3-15-10 16,2-11-27-16,-1-5-31 0,2-9-48 0,1-7-50 15,2-4-42-15,0-2-39 0,0-9-56 16,-2-4-600-16,0-8 278 0,0-6 183 16</inkml:trace>
  <inkml:trace contextRef="#ctx0" brushRef="#br0" timeOffset="206076.609">16850 12497 62 0,'18'-29'187'0,"2"8"-6"0,1 4-5 0,5 5-8 15,0 3-8-15,5 3-8 0,3 6-9 16,2 2-9-16,4 5-12 0,5 9-11 0,-1 5-4 16,-3 3-5-16,-5 5-7 0,-5 2-5 15,-3 2 1-15,-14 1 4 0,-4-2-2 16,-4-2-3-16,-12-1-5 0,-6 3-5 15,-9 1-6-15,-9-3-8 0,-4-1-3 0,-6-5-8 16,-2 1-8-16,2-6-14 0,0-2-25 16,8-3-33-16,6-3-38 0,3-2-45 0,8-3-67 15,2-5-675-15,7 2 289 16,6-3 191-16</inkml:trace>
  <inkml:trace contextRef="#ctx0" brushRef="#br0" timeOffset="206268.4229">17650 12839 150 0,'0'0'204'0,"6"6"-2"16,-6 0-12-16,-2 1-10 0,-2 3-15 15,0 1-9-15,0 4-17 0,0 3-11 16,0-2-8-16,-1 6-13 0,3-1-11 0,0-1-11 16,2 3-8-16,0-3-11 0,2 1-26 15,3-3-33-15,-1 0-44 0,0-1-56 16,4-2-58-16,-2-4-472 0,4-1 212 15,-2-7 140-15</inkml:trace>
  <inkml:trace contextRef="#ctx0" brushRef="#br0" timeOffset="206479.707">17638 12618 48 0,'-2'-4'193'16,"0"-1"-21"-16,2 5-10 0,0 0 0 0,0 0-7 15,10-4-5-15,-10 4-10 0,20 3-10 16,-6-3-8-16,-2 0-10 0,1-3-10 16,0 3-1-16,-2 0-8 0,-1-3-8 0,-2-2-7 15,-1 2-15-15,-5-2-31 0,-2 5-34 16,-7-11-45-16,1 8-55 0,0-1-74 16,-2 2-427-16,1-2 205 0,7 4 135 0</inkml:trace>
  <inkml:trace contextRef="#ctx0" brushRef="#br0" timeOffset="207827.6792">17538 12719 38 0,'3'-5'158'0,"1"1"-16"16,-2-2-11-16,2 0-10 0,2 1 3 15,-2-1-13-15,2-2-6 0,2 2-20 0,-2 1-2 16,0-3-8-16,2 3-6 0,-1 1-5 16,-3-2-10-16,2 2-6 0,-2 0-2 15,1 1-6-15,-1-1-8 0,0 0-1 16,1 0-4-16,-5 4-2 0,4-6-4 0,-4 6-4 15,4-2 1-15,-4 2-2 0,4-6 1 16,-4 6-1-16,4-3 5 0,-4 3 10 0,0 0 11 16,4-3 2-16,-4 3 2 0,2-5-7 15,-2 5-1-15,0 0 13 0,0 0 15 16,2 18 0-16,-2-7 2 0,0 4 4 0,-2 4 3 16,0 0-1-16,2 6-5 0,-4 2-2 15,0 0-11-15,2 1-3 0,0 1-7 16,-2 1-1-16,2-2-6 0,-2-1-3 15,1 0-1-15,3-7-5 0,-2 2-1 16,0-5-3-16,0 0 1 0,2-4 6 0,0-1 11 16,0-4-6-16,2-7-2 0,-2-1-5 15,0 0-7-15,4-16-2 0,3 1-3 0,-3-5 3 16,2-7-8-16,4-5-4 0,0-2-2 16,-2-2-1-16,0 1 1 0,-2 2-2 15,1 5-2-15,-3 1 3 0,2 5-1 16,-1 3 2-16,-1 2-6 0,-2-1-3 0,0 5 0 15,0 4 1-15,0 3-1 0,-2 4 2 16,0 2 1-16,0 0 1 0,3 21-2 16,-6-4 2-16,3 0 1 0,0 6-4 0,3 2 2 15,-3 3 0-15,2 2-4 0,0-1 4 16,0 2 2-16,0-2 2 0,2-3-3 16,-2-2-2-16,0-2 0 0,0-3 4 0,0-2-3 15,0-3 7-15,1-5-5 0,-1-2 3 16,3-5-7-16,-5-2 0 0,0 0 4 15,10-15-2-15,-4 2-2 0,0-5 0 0,-2-7-2 16,3-3 0-16,2-6 2 0,1-2-2 16,-1-2-2-16,-1-1 3 0,0 4-2 15,-1 2-1-15,-3 7 1 0,3 1 1 0,-5 4-2 16,0 5 0-16,0 5 0 0,0 6 3 16,-2 5-3-16,0 0 1 0,0 0 5 15,-12 30-3-15,3-5 4 0,0 5 3 16,1 6-4-16,-1 2 2 0,-1 6-1 0,2 2 2 15,-1-1 1-15,0-5-1 0,1-2-4 16,2-1-6-16,0-3-23 0,-1-5-29 16,0-4-35-16,3-4-31 0,2-2-26 0,0-4-58 15,0-6-728-15,2-4 318 0,4 0 210 16</inkml:trace>
  <inkml:trace contextRef="#ctx0" brushRef="#br0" timeOffset="209170.3933">19185 11811 127 0,'-2'-12'241'0,"-2"7"-25"16,0 3-26-16,4 2-5 0,0 0-7 15,-24 20-4-15,13 0-10 0,-3 8-9 16,1 5-4-16,-4 8-8 0,3 6-14 16,0 0-10-16,-2 19-6 0,-1 2-11 0,2-9-7 15,4-8-13-15,1-1-5 0,0 3-9 16,-2-4-7-16,4-3-7 0,0-8-6 0,-1-2-2 15,3-8-6-15,1-3 2 0,-1-1-4 16,2-6-5-16,2 0-1 0,-3-5-4 16,1-4-10-16,2-3-15 0,-2-6-10 15,4 0-21-15,0 0-18 0,4-27-19 0,7 8-18 16,6-5-7-16,8-8-7 0,3-1 0 16,6-2 1-16,13-7 16 0,-10 8 7 15,-3 6 9-15,0 1 8 0,0 2 16 16,-7 6 20-16,-3 0 13 0,-4 6 16 0,0-1 9 15,-3 1 9-15,-4 5 2 0,-3 1 14 16,-6 3 6-16,-4 0 3 0,0 4 5 0,0 0 1 16,-25 6 8-16,8 0-3 0,-9 3-3 15,-3 3-5-15,-3 1-4 0,0 1-7 16,-2 1-1-16,5 2-5 0,1-1-3 16,8 2-6-16,2 0 1 0,6 1-1 0,5-1-4 15,5 1-4-15,6 1 2 0,7 2-5 16,1-1 0-16,8 5-4 0,1-1-1 15,0-3-5-15,0 0-14 0,1-1-7 0,0-1-13 16,-2-5-10-16,-3-2-9 0,2 2-7 16,-6-5-6-16,1-1-3 0,1 0 1 15,-2-3-8-15,1 0 5 0,-1-5 5 0,2-1 4 16,-2-1 1-16,1-5 7 0,4-1 5 16,-4-1 4-16,1-5 6 0,0 4 11 15,-2-1 5-15,-1-1 12 0,1 1 13 16,-2 2 11-16,-3 1 2 0,-2 1 4 0,3-2-1 15,-2 5-1-15,-3 1 3 0,-4 2 8 16,0 0 1-16,10 9-3 0,-10-1 1 0,2 1-3 16,-2 5-3-16,0-1-2 0,0 5 0 15,2-2 0-15,0 2-3 0,3 1-2 16,-1 0-7-16,2 0 4 0,0-2 0 16,1 0-6-16,4 0 2 0,-1-4-6 0,0 1-8 15,4-4-10-15,0-3-10 0,-1-2-11 16,4-2-10-16,-2-3-4 0,1-4-3 15,2-2 2-15,0-3 2 0,2-3 1 0,1-1 6 16,-2-1 3-16,-2 2 6 0,-1-1 10 16,2-1 10-16,-6 4 10 0,-1 1 5 15,-1 0 4-15,-1 2-1 0,0 1-5 0,-1 3 3 16,-2 0 6-16,0 3 5 0,-6 0-2 16,12 11 3-16,-10-4-1 0,2 3-1 15,-2 0-1-15,0 7 1 0,2-4-3 16,-2 3 0-16,-2 0-4 0,2-3-5 0,0 0 1 15,0-1 3-15,-2-3-2 0,2 1 3 16,1-1-1-16,-1-3 20 0,2 0-4 16,0-4-4-16,-4-2-2 0,17-2-2 0,-6-2-1 15,3-2-3-15,2-1-1 0,2-3-3 16,2 0 0-16,-1 1-3 0,-1-3-4 16,4 3 4-16,-1 2-3 0,-4-1 1 0,0 2-4 15,0 2 0-15,-2 4-2 0,-1 0 5 16,2 4-3-16,0 0 2 0,1 2-1 15,-2 2-2-15,2-1 3 0,1 3 0 16,4-1 3-16,-1 1 0 0,1 1 6 0,0-1-6 16,4-3 4-16,2 1-3 0,-1-2 1 15,1-4-2-15,2-2-1 0,-1 0-2 16,3-1 1-16,-2-5 0 0,-1 0-1 0,-1-1 2 16,-4-2-2-16,-2 0 0 0,-3-3 1 15,-6 3 1-15,-3-1-6 0,-5 0 0 16,-5 1 6-16,0 1 2 0,-5 0-3 0,1 3 0 15,0 1 0-15,4 4-1 0,-6-1 2 16,6 1-1-16,0 0 1 0,0 0-2 16,6 20 3-16,4-9-5 0,1 1 5 15,6 5-1-15,0 0 0 0,-3 2-2 0,8 2 0 16,-3 0 0-16,0-2-2 0,-4 0 2 16,-1-1-2-16,0-2-1 0,-6-2 0 0,0-1 2 15,-2 2-3-15,-3-5 0 0,-6-1-5 16,-1 1-9-16,-2-4-19 0,-4-2-20 15,-4-1-35-15,0-3-39 0,-1-2-42 16,-4-1-62-16,0-3-646 0,-3-4 298 0,0-1 197 16</inkml:trace>
  <inkml:trace contextRef="#ctx0" brushRef="#br0" timeOffset="209979.0239">20768 12975 63 0,'13'-19'190'0,"-3"0"-14"0,-1 0-9 0,-2 1-11 16,-3 0-10-16,-2 2-8 0,0 1-8 15,-4-2-14-15,-2 1-11 0,-3 1-11 16,-4 3-8-16,-3-1-9 0,-3 6-7 0,-3 0-5 15,0 4-7-15,-4 3-5 0,-1 4-6 16,-1 3-4-16,4 4-4 0,0 2-3 0,5 2-2 16,4 4-3-1,3-2-2-15,5 2-2 0,5 0-1 0,3 0-3 0,3-2-2 16,7 1 0-16,2-4 0 0,1-1 0 16,4-1-2-16,3-4 1 0,0 0 9 0,2-5 3 15,-3 2 6-15,1-4 5 0,-6 4 7 16,0-4 4-16,-1 4-8 0,-2-4-4 15,-6 5 4-15,4 1 10 0,-1 5-1 16,-2 3-1-16,-1 6 2 0,-2 3-2 0,1 5 4 16,-5 3-4-16,0 7 4 0,-2 2-8 15,-4 3 0-15,-3 10-7 0,-5 18-5 16,-3-1 0-16,-2-1-4 0,0 0-3 0,-2-3-2 16,0-13-1-16,4-8-3 0,-2-7-2 15,1-6 3-15,-2-5-2 0,-1-3-2 16,0-8 8-16,-2-8 0 0,3-5-3 0,-4-5-4 15,-1-11 4-15,-3-5-1 0,5-6-3 16,0-7-2-16,6-9-9 0,4-6-8 16,7-5-12-16,6-3-18 0,13-21-23 0,6 1-25 15,11-3-30-15,15-9-29 0,12 10-36 16,7 0-31-16,3 11-25 0,-7 12-25 16,-1 5-641-16,1 3 303 0,3 4 200 15</inkml:trace>
  <inkml:trace contextRef="#ctx0" brushRef="#br0" timeOffset="210200.2719">21795 12352 184 0,'-7'-13'200'0,"-3"2"2"16,-3 4-7-16,-2 1-11 0,1 6-4 0,-6 4-10 16,-1 5 0-16,-2 9-8 0,0 7-5 15,1 12-9-15,2 4-6 0,-2 24-11 16,9-8-10-16,5-2-12 0,4 2-7 0,2 0-11 15,6 3-10-15,0-5-5 0,5 0-9 16,1-4-12-16,3-3-31 0,0-6-36 0,-3-8-49 16,0-5-45-16,6-3-54 15,-2-8-59-15,1-5-595 0,2-6 277 0,0-1 182 16</inkml:trace>
  <inkml:trace contextRef="#ctx0" brushRef="#br0" timeOffset="210560.3583">22233 12725 170 0,'26'8'173'0,"-1"0"-10"0,-6 4-7 15,-2 1-3-15,-3 7-5 0,-2-1-1 16,-6 4 0-16,-6 4-2 0,-4 0-6 16,-10 3-10-16,-2 2-8 0,-8 1-8 0,-3-2-4 15,3-9 0-15,2-3-3 0,0-2-4 16,5-5-8-16,1-3-10 0,2-1-8 15,6-6-8-15,2-4-7 0,6 2-7 0,0-10-8 16,8-2-6-16,2 1-3 0,8-4-6 16,-1-2-4-16,6-4-2 0,0 1-3 15,1 0-4-15,-4 1-2 0,0 3 1 0,-1 3-2 16,-7 2-6-16,2 1 0 0,-4 3 0 16,0 3 0-16,-4 2-1 0,-6 2 2 15,11 10 0-15,-9-3-1 0,3 5 1 16,-3 3-3-16,0 1 1 0,2 3-2 0,2 1 1 15,1 2-1-15,-1-2-13 0,4-1-17 16,0 0-35-16,2 0-42 0,2-4-56 0,2-3-58 16,-2-5-675-16,5-3 303 0,-1-4 200 15</inkml:trace>
  <inkml:trace contextRef="#ctx0" brushRef="#br0" timeOffset="210751.2441">23010 12365 91 0,'10'-3'202'16,"3"5"-1"-16,1 5 0 0,2 5-7 0,0 7-2 16,6 9-7-16,-1 8-6 0,0 6-12 15,-6 6-13-15,-5 1-14 0,-6 4-8 0,-8 3-14 16,-10 16-14-16,-12-3-15 0,-7-6-27 16,-9-9-32-16,-3-2-45 0,-5-8-50 15,2-2-75-15,-3-6-616 0,9-10 257 16,2-7 170-16</inkml:trace>
  <inkml:trace contextRef="#ctx0" brushRef="#br0" timeOffset="211994.8175">4174 13519 69 0,'4'-5'114'0,"0"1"-6"0,0-2-4 16,0 2-4-16,1 1-7 0,1 1-6 0,-4-2-2 15,-2 4-2-15,5-6-7 0,-5 6-4 16,0 0-5-16,8-3-4 0,-8 3-3 15,2-5-5-15,-2 5-1 0,0 0-10 16,0 0 0-16,0 0-6 0,6-1-7 0,-6 1 1 16,0 0-4-16,0 0 2 0,0 0-9 15,0 0-4-15,0 0 6 0,0 11-4 16,0-11 2-16,0 0-7 0,0 0-1 16,0 0 0-16,2 6-3 0,-2-6-10 0,0 0 3 15,0 0 7-15,0 0 3 0,0 0-5 0,0 0 7 16,2 4 3-16,-2-4 6 0,0 0 2 15,0 0-3-15,0 0 8 0,0 0 1 16,0 0 1-16,0 0 1 0,0 0 4 16,0 0-2-16,0 0 0 0,0 0-3 0,0 0-6 15,0 0 0-15,0 0-10 0,0 0 3 16,16 0-1-16,-10 3 1 0,0 3 3 16,2 7 7-16,1 7 7 0,-1 5 7 0,1 11 9 15,4 13 4-15,-5 4 1 0,4 25 0 16,2 3 0-16,-4-2-1 0,-4-3-5 15,5 3 2-15,0-5-6 0,-5-13-1 16,-4-9-6-16,5-1-2 0,-3-1-3 0,0-6-3 16,-2-1-2-16,0-6-5 0,-2-5-1 15,2 0-2-15,-4-4-18 0,2-3-17 0,-2 0-29 16,-2-4-26-16,0-5-34 0,-1-1-37 16,3-6-30-16,-2-5-36 0,0-4-23 15,4 0-524-15,-7-13 255 0,5-5 169 0</inkml:trace>
  <inkml:trace contextRef="#ctx0" brushRef="#br0" timeOffset="212235.8543">4527 13710 44 0,'22'-28'125'0,"-6"4"1"0,3 7-1 0,0 4-3 16,2 1 2-16,5 4-11 0,3 2-8 0,3 4 0 16,2-1-5-16,4 8-1 0,3 1-7 15,-3 2 0-15,-5 4-1 0,1 1 2 16,-4 4-1-16,-7 1 5 0,-4-1 10 15,-6 2 2-15,-3 0 2 0,-8 0-1 0,-2 0-5 16,-6 2-9-16,-6 3-7 0,-8-2-8 16,-1 0-9-16,-2 2-3 0,-4-5-10 15,-3-2-9-15,3 2-15 0,-1-4-28 16,2-2-33-16,5-1-44 0,2-3-46 0,4 1-50 16,5-1-38-16,4-3-566 0,2 2 262 15,6-3 173-15</inkml:trace>
  <inkml:trace contextRef="#ctx0" brushRef="#br0" timeOffset="212510.9987">5458 14049 24 0,'13'2'158'0,"0"0"-8"0,2 2-10 15,-1 3-5-15,-1 1-3 0,0 3 2 0,-5 4 0 16,2-1-2-16,-5 5-1 0,0 0-2 15,-5 3-5-15,-2 3 0 0,-3 2-5 0,-2 0 2 16,3-4 1-16,-2 0-5 0,0-1-4 16,2-4-13-16,0-3-9 0,1-1-6 15,1 0-10-15,4-4-6 0,5-3-5 16,-1 1-9-16,6-2-8 0,6-3-4 0,0-2-20 16,4-1-24-16,-1-4-35 0,5 1-44 15,-2-3-40-15,4-3-47 0,-1-4-57 16,1-3-546-16,0-5 262 0,-5-3 173 15</inkml:trace>
  <inkml:trace contextRef="#ctx0" brushRef="#br0" timeOffset="212763.3572">6187 13072 50 0,'-2'-4'207'0,"2"4"0"15,0 0-5-15,0 0 0 0,-2 27-14 16,4-8-15-16,0 7-5 0,0 3-10 0,-2 4-16 16,4 2-6-16,-2 4-12 15,0 3-11-15,-2-5-11 0,2 5-17 0,-4-2-2 16,0 2-9-16,0-3-8 0,0-4-19 0,-4 1-24 16,4-9-40-16,-1 0-57 0,1-4-66 15,2-4-85-15,-2-6-487 0,2-1 242 16,0-3 159-16</inkml:trace>
  <inkml:trace contextRef="#ctx0" brushRef="#br0" timeOffset="213651.6936">9076 13737 129 0,'-15'-2'183'0,"-6"2"-3"15,-4 5-4-15,-11 5-5 0,-7 6-1 0,-14 17-4 16,-1 9-11-16,2 6-12 0,1 7-8 16,4 4-12-16,5 2-13 0,3-2-9 15,9 2-11-15,12-9-8 0,8-11-8 0,8-4-6 16,6-5-8-16,4-4-4 0,10 1-5 16,8-4-8-16,5-4-1 0,5-8-5 15,6-3-4-15,3-6-3 0,1-6-4 0,-2-6 0 16,9-1-4-16,-5-9-1 0,-1-3-2 15,-5 0 1-15,-2-2 0 0,-7 2 4 16,-3 1 10-16,-3 3 2 0,-4 2 2 0,-2 3-6 16,-3 0-1-16,0 5-5 0,-4 1 0 15,0 4-3-15,-1 4-4 0,0 4-3 16,-1 4-1-16,0 1 2 0,3 5-2 16,-1 0-1-16,1 4 0 0,0 1-7 0,1-1-13 15,2-1-29-15,-2 2-23 0,0-2-32 16,1-1-43-16,2 1-41 0,-2-4-51 15,-3-3-601-15,4-1 281 0,-6-4 185 0</inkml:trace>
  <inkml:trace contextRef="#ctx0" brushRef="#br0" timeOffset="213930.7348">9508 14304 36 0,'6'-6'163'15,"4"3"0"-15,1 3-4 0,-2 0 0 0,3 3-18 16,5 3-9-16,-2 4-9 0,4 1-5 15,-3 4-9-15,2 1-4 0,-1 2-7 16,-2 1 1-16,-3 4-1 0,-1 0-3 16,-5-1 2-16,-2-1 6 0,-2-5 6 0,-4 2 3 15,0-3-2-15,-4-2 2 0,0 2-2 16,-3-8 0-16,3-1-6 0,-3-1-3 16,3-2-8-16,6-3-16 0,-13-8-8 15,11 2-12-15,2-1-1 0,0-6-6 0,6-2-9 16,3 0-14-16,0 0-21 0,3-4-28 15,3-2-36-15,5-1-38 0,0-2-33 0,4 2-31 16,1 6-37-16,-1 3-36 0,-4 1-599 16,4 6 282-16,-3 0 187 0</inkml:trace>
  <inkml:trace contextRef="#ctx0" brushRef="#br0" timeOffset="214694.9393">10017 14487 64 0,'0'8'104'0,"4"1"15"16,2-5 4-16,0 0 1 0,0-2-1 15,4 0-13-15,1-4-6 0,2 2-9 0,-1-6-2 16,3 2-4-16,0-7-10 0,0 1 2 16,-3-1-1-16,2 0 2 0,-4-1-2 0,0 2 6 15,-1-2 0-15,-5 0 1 0,0 2-1 16,-4 1-6-16,0 3 0 0,-6 0 4 16,-3 5 4-16,-1-2-2 0,-2 6-2 15,-4 0-8-15,0 4-8 0,0 3-3 0,4 3-4 16,1-1-11-16,3 3-2 0,4 1-4 15,2 1-4-15,4-2-4 0,4 1-4 0,5 2-2 16,3-2-12-16,4-4-20 0,0 1-27 16,4 1-28-16,3-5-28 0,3-5-30 15,2 2-23-15,-1-1-17 0,7-4-13 16,-2-1-11-16,0-1 0 0,5-4 3 0,4 2 11 16,-5-4 15-16,2-2 20 0,-4 0 30 15,-2-3 28-15,-5 1 31 0,-3 0 24 16,-2-1 30-16,-3 1 27 0,-5 1 16 15,-2-1 12-15,-6 1 9 0,-2 1 10 0,-4-1 8 16,-2 5 4-16,-2-2 0 0,-6 2 4 16,-2 1 1-16,-4 4-2 0,-2 3-3 0,-4 0-13 15,1 5 2-15,1-1-11 0,-2 6-7 16,4 1-5-16,0 2-7 0,4 2-7 16,3-4-4-16,5 0-2 0,2 4-8 15,4-5-4-15,6 0-5 0,7-2-3 0,3-3-4 16,0-3-12-16,6-2 0 0,1-5 0 15,3-2-1-15,2-3-1 0,-1-7-1 0,1-3 1 16,-1-4-1-16,0-7-1 0,1-6-3 16,-4-4 1-16,3-19-3 0,-3-8 0 15,-3-4-1-15,-4-2-1 0,-4-1 1 16,-5-2-7-16,-4 9 5 0,0 6-1 0,-4 4 0 16,-2-1 5-16,0 9 3 15,-2 5 6-15,2 4 1 0,-3 6 8 0,3 3-4 16,-3 6-2-16,3 4-8 0,-4 5 5 15,0 7-1-15,0 3 1 0,4 4 3 0,0 0 1 16,-12 23 4-16,7-5-2 0,1 8 2 16,0 10-3-16,0 4 8 0,1 12-4 0,1 6-1 15,0 0 2-15,2 1-5 0,0 4 4 16,0-2-7-16,4-2 1 0,1 18-1 16,1-15 0-16,1-11-1 0,1-2 0 15,0 0-4-15,2-12-8 0,4-4-3 0,-2-1-5 16,3-3-7-16,-2-6-7 0,0-4-10 15,1-1-12-15,4-6-15 0,-6-2-14 16,2-4-18-16,0-3-11 0,-4 2-23 0,3-5-15 16,-3 0-38-16,-10 0-33 15,15-8-504-15,-6 3 244 0,-5 0 160 0</inkml:trace>
  <inkml:trace contextRef="#ctx0" brushRef="#br0" timeOffset="215523.8831">11267 14430 76 0,'4'-6'194'16,"-2"0"-19"-16,-2 2-17 0,2-1-16 0,-2 5-12 16,4-4-12-16,-4 4-5 0,0 0-7 15,0 0-15-15,2 16-1 0,-2-7-8 16,2 2-9-16,0 5-8 0,1-3-1 0,3 0-9 16,2 2-5-16,3 3-8 0,0-5 0 15,3 2-6-15,4-3-3 0,0-2-1 0,4-1-6 16,1-4 0-16,-2-1-5 0,2-4-2 15,-1-1-1-15,3-5 2 0,-2-2 1 16,-2-2 5-16,-1-3 1 0,-2 0 4 16,-3 0 4-16,0-3 12 0,-4 5 4 15,-3 1 17-15,0-1-3 0,-2 3-4 0,2 3-7 16,-4 3-6-16,-4 2 1 0,0 0 1 16,0 0 1-16,-2 20 3 0,0-4 3 0,-2 3-6 15,0 8 2-15,4-1-5 0,-2 6-3 16,2 7-3-16,-2 1-4 0,2 2-6 15,0-1-1-15,0 4-4 0,-2 0-2 16,2 3 2-16,-4-7-4 0,0 4-1 0,0-6-3 16,-4 1 1-16,-3-3-6 0,-2-5-1 15,0-5 3-15,-3-2-4 0,0-6-6 0,-2-5-3 16,-2-1-3-16,4-8-2 0,-5-3-4 16,1-4-3-16,-2-5-12 0,0-8-13 15,3 2-22-15,-2-5-26 0,4-5-33 16,3-4-38-16,4 0-36 0,6-1-34 0,2-1-651 15,6-9 297-15,2 0 196 0</inkml:trace>
  <inkml:trace contextRef="#ctx0" brushRef="#br0" timeOffset="215797.4424">12308 13874 96 0,'-17'9'240'0,"-11"9"-9"0,-6 8-9 15,-10 21-2-15,-1 6-11 0,6 3-12 16,5 4-10-16,6 2-10 0,11-5-15 0,7-7-12 16,5 2-16-16,5-8-8 0,5 7-13 15,7-3-13-15,3-2-10 0,5 0-8 0,0-4-11 16,4-3-18-16,-1-1-27 0,3-10-40 15,-6-2-46-15,2-5-46 0,1-3-62 16,-6 0-78-16,2-9-534 0,-3 0 265 16,0-2 176-16</inkml:trace>
  <inkml:trace contextRef="#ctx0" brushRef="#br0" timeOffset="217059.8863">12615 14507 122 0,'8'-20'198'0,"3"3"-14"16,2 4-7-16,-1-1-11 0,4 4-9 15,-2 1-9-15,5 1-12 0,-2 6-6 0,4-3-10 16,1 5-9-16,-2 5 0 0,4 2-9 16,-1 2-8-16,1 4-12 0,0 6-3 15,0-1-9-15,-1 3-6 0,1 0-6 16,0 0-6-16,0 0-5 0,4 1-6 16,-1-3-3-16,3 0-2 0,4-2-5 0,-1-3-1 15,5-4-3-15,3-5-4 0,-7-3-6 0,4-4 1 16,2-2-1-16,-1-5-3 0,-2-2-2 15,-3-1 0-15,-2-4-1 0,-2 2 0 16,-7 0-1-16,-2 1 11 0,-2 0 17 16,-5 2 11-16,0 2 1 0,-4 4-4 15,-4-1 3-15,-1 6-1 0,-5 0 5 0,0 0 4 16,-11 17-1-16,5-2 9 0,-2 6-4 16,-2 4 6-16,0 7 2 0,0 2 11 15,1 7-2-15,-2 6-2 0,5 3-9 0,0 5-1 16,2 0-5-16,-3 6-8 0,1 15-2 15,0 3-5-15,-3-5-4 0,-2 0-3 16,-1-1-5-16,0-5-5 0,-4-9-9 0,2-11-4 16,-3-1-4-16,-1-4-3 0,0-5 0 15,-2-8-1-15,2-3-3 0,-6-6 2 0,5-6-3 16,-5-5 3-16,4-7-3 0,-2-3-8 16,-3-8 1-16,1-5-1 0,0-8-10 15,2-6 2-15,-1-4-10 0,4-6-5 16,6 1-5-16,5 1-5 0,4-5-12 0,4 1-11 15,6-2-9-15,4-3-19 0,8 3-26 16,1-1-28-16,13-15-42 0,6 6-41 0,-3 1-39 16,3-6-742-16,-2 6 342 0,1-3 226 15</inkml:trace>
  <inkml:trace contextRef="#ctx0" brushRef="#br0" timeOffset="217320.2037">14026 13774 1912 0,'7'-18'10'0,"-3"5"-15"0,3 3 17 0,-1 6 63 16,2 2 27-16,-8 2 17 0,25 16 4 15,1 5-5-15,6 11-14 0,17 25-5 0,8 17 2 16,-1 13 6-16,4 3-1 0,-11 3-16 16,-7 5 6-16,-17-13-4 0,-5-1-7 15,-12 0-6-15,-10-2-5 0,-8-2-7 0,-12-7-1 16,-3-4-6-16,-9-9-8 0,-6-3-3 15,-7-5-5-15,-1-8 1 0,-1-5-13 16,5-10-20-16,5-8-32 0,7-6-43 0,0-3-59 16,7-7-69-16,4-3-81 15,4-4-836-15,3-1 377 0,2-5 248 0</inkml:trace>
  <inkml:trace contextRef="#ctx0" brushRef="#br0" timeOffset="218128.814">16626 14227 128 0,'0'0'199'0,"6"13"1"16,-6 2-2-16,2 7-7 0,0 5-7 0,-4 12-2 16,2 4-14-16,-2 11-10 0,0 4-14 15,2 3-11-15,-4 20-14 0,0 1-13 16,2-14-7-16,0-9-11 0,0 2-14 16,2-3-15-16,-3-4-24 0,1-8-28 0,0-2-41 15,0-6-24-15,0-5-24 0,0-4-10 16,2-7-25-16,0-8-19 0,0-4-12 0,-3-7-3 15,3-3 9-15,0 0 12 16,0-25 13-16,-2 4 10 0,4-11 11 0,-2-7 10 16,3-14 17-16,-1-4 16 0,2-2 22 15,5-19 17-15,-1 2 20 0,0 14 14 0,2 11 13 16,2 5 5-16,2 0 1 0,3 7 2 16,5 5 12-16,2 3 5 0,4 10 7 15,2 2 5-15,6 8 4 0,-3 3-1 16,2 7 2-16,-3 6-2 0,-2 0 2 0,1 7-5 15,-3 1 4-15,-10 4 6 0,0 1-3 16,-8 1 2-16,-4 4 3 0,-6-4-1 16,-2 2-5-16,-8 4-8 0,-6-5-2 15,-4 3-7-15,-4 0-4 0,-3-4-6 0,-3 0-6 16,0-4-5-16,3 1-8 0,1-5-17 16,2 0-30-16,0-1-37 0,3-2-49 0,4-1-48 15,4 0-56-15,3-1-511 0,6-1 244 16,2-1 161-16</inkml:trace>
  <inkml:trace contextRef="#ctx0" brushRef="#br0" timeOffset="218384.1309">17347 14809 61 0,'16'2'151'0,"0"2"-21"15,4 2-2-15,-1 3-11 0,-1 2-9 16,2 0-5-16,-6 2-3 0,-1 5 1 15,-4-4-6-15,-3 7-1 0,-8-6-6 0,-2 4 2 16,-5 1 0-16,-2 1 4 0,1-3 3 16,-2 0 1-16,3-6-6 0,2 2-10 0,1-1-2 15,6-5-6-15,6-1-6 0,8-1-3 16,8 2-4-16,10-3-11 0,11 0-4 16,14 0-14-16,-1-3-26 0,4-2-42 15,-1 2-50-15,-8-2-20 0,-5-2-89 0,5 0-478 16,-9-3 229-16,1-3 151 0</inkml:trace>
  <inkml:trace contextRef="#ctx0" brushRef="#br0" timeOffset="219022.4231">19234 14036 71 0,'-7'-22'245'0,"1"2"-15"0,-2 4-18 16,-6 4-13-16,-2 7-12 0,-3 3-15 15,-7 8-4-15,-8 6-8 0,-8 13-2 16,-15 16-9-16,2 14-4 0,-7 16-13 0,5 9-12 16,5 4-11-16,14-9-6 0,5 0-15 15,11-5-8-15,4 1-8 0,8-15-2 16,6-9 1-16,6-8-3 0,4-1 2 16,6-6-7-16,6-6-3 0,5-2 2 0,5-9-6 15,-1-6-7-15,2-9-3 0,3 0-6 16,3-11-11-16,-4-2 1 0,1-5-3 0,2-4-1 15,-2-2-6-15,-7 1-3 0,-2 1 1 16,0 1-4-16,-5 6 2 0,-2-1-3 16,-1 3-4-16,-2 5-2 0,-3 1-3 15,3 3 1-15,-3 6 2 0,4 4 0 0,-2 3 1 16,0 4 5-16,2 5-13 0,-2 0 6 16,1 3-10-16,2 7-13 0,2-3-21 15,-1-1-35-15,-2-2-42 0,0-4-44 0,-1 3-44 16,2-8-43-16,-3 0-30 0,1-3-608 15,-1-2 300-15,2-5 199 0</inkml:trace>
  <inkml:trace contextRef="#ctx0" brushRef="#br0" timeOffset="219288.3327">19570 14793 75 0,'11'-13'135'0,"-1"5"9"0,-2 0 4 16,4 2 2-16,-4 2-5 0,2 4 0 0,1 0-8 15,0 2-6-15,1 4-8 0,1 4-6 16,-1-2-2-16,2 5-10 0,-4 8-5 15,-2-2-3-15,-1-3-9 0,-1 3-7 16,-4 0-3-16,-2-2-1 0,-2 2 3 0,-2-4 4 16,-1 1 3-16,1-2-4 0,-2-5 2 15,0 0-4-15,0-5-7 0,0-3-4 0,6-1-5 16,0 0-9-16,-14-8-8 0,14 0-6 16,0-2-5-16,4-3-16 0,3-2-24 15,4-2-22-15,1-4-28 0,3-2-33 16,4-1-30-16,0 1-19 0,3 3-24 0,-4 4-26 15,2 2-16-15,-2 1-9 0,-3 6-447 16,0 2 223-16,-4 3 148 0</inkml:trace>
  <inkml:trace contextRef="#ctx0" brushRef="#br0" timeOffset="219708.4656">19928 14777 825 0,'2'6'-27'0,"0"1"16"0,0-1 12 16,0 0 15-16,2 0 16 0,-1 1 11 16,3-4 17-16,3 1 4 0,1 3-5 0,5-6-2 15,1 2-3-15,4-3-6 0,1-3 4 16,0 2-5-16,4-6 7 0,1 0-4 15,-2 0 2-15,-1-4 8 0,-5 3 6 0,0-2 1 16,-6 3-4-16,1-3 3 0,-6 2 0 16,-5 2-1-16,-2 1-4 0,0 5 5 15,-14-4 1-15,6 4 1 0,-4 4-14 16,-1 1 5-16,2 3-5 0,1 1-7 0,-1 5-4 16,5 0-4-16,2 1-2 0,2-1-4 15,6 5-3-15,4-5-3 0,7 1 0 0,2-2-4 16,4 1-2-16,3-1 0 0,3-5-4 15,1-3-1-15,2-1-1 0,-2 0-1 16,5-4-2-16,-4 0-2 0,2-6 0 16,-1 3 6-16,-2-5 2 0,-3-2 9 0,-1 3 8 15,-3-4-2-15,-6 1 11 0,-2 0 4 16,-3-1 0-16,-6 3-2 0,0 2-2 16,-2-2 2-16,-2 4-4 0,0 4 2 15,-6-8-8-15,6 8-4 0,0 0-5 16,0 0-3-16,-19 13 4 0,15-6-5 0,2 4-2 15,0-1-4-15,2 4-3 0,2-1-2 16,2 2-17-16,3-1-27 0,1-1-27 0,2 0-37 16,0-3-42-16,8 1-30 0,5-1-32 15,1-5-36-15,3 1-23 0,4-4-534 16,6-2 269-16,-1 0 178 0</inkml:trace>
  <inkml:trace contextRef="#ctx0" brushRef="#br0" timeOffset="220427.1096">21100 14944 714 0,'24'-7'4'0,"-10"1"28"0,-5-3 14 16,-4 5 25-16,-5-2 18 0,0 6 13 0,-18-2 8 15,4-1 6-15,-6 6 3 0,-3-3-2 16,-5 4-9-16,4 2-15 0,-4 1-4 16,5 3-8-16,-1 1-7 0,4 3-9 0,2-4-3 15,6 4-5-15,3-1-2 0,7-4-1 16,2-1-4-16,6 0-4 0,7-2-8 16,3-2 2-16,4-4-4 0,3-7 0 15,5 1-1-15,2-7 2 0,3-5-2 0,3-7-2 16,2-3-1-16,9-16 0 0,-5-8-4 15,-2-3-5-15,-6-9-1 0,-1-3-5 16,-9-4-3-16,-2 1 1 0,-5 2 7 16,-9 12 8-16,-2 12 7 0,-2 6 3 0,-4 7-2 15,-2 5-7-15,0 5-3 0,-4 7-1 16,-2 3-6-16,-3 9 0 0,0 7 0 0,-2 6-3 16,-3 10-1-16,-2 7 1 0,2 12-2 15,-3 8 0-15,6 1 1 0,2 3-1 16,3 3-4-16,4-2-4 0,6 0-4 15,0-1-4-15,4-4-1 0,1-8-2 0,1-2 2 16,3-5 1-16,0-3-1 0,-1-6 1 16,2-5-3-16,2-1 1 0,0-5 1 0,-1-2 1 15,2-7 0-15,0 0-3 16,-3-2 3-16,1-2-2 0,-2 0 2 0,-1-2 2 16,0 2 3-16,-1 0 3 0,-9 0-1 15,15-4-1-15,-9 4-7 0,-6 0 4 0,9 4 0 16,-7 0-2-16,0 2 0 0,0 1 2 15,0 1-1-15,0 1 0 0,2 1 0 16,1 2 0-16,-1-5-1 0,3 0-1 16,1 5 2-16,0-5-2 0,5-1-2 0,2 2 1 15,0-8-1-15,2 3-2 0,0-3 0 16,1-3 2-16,2 0-4 0,-2-3 4 0,2 1-1 16,-5-2 0-16,-1-3 1 0,0 7 5 15,-2-6-2-15,-4 5 5 16,0 0 0-16,1 2 1 0,-4-1 1 0,-5 3 1 15,0 0 3-15,4 10 4 0,-6-3 0 0,2 6 4 16,0-1 3-16,0 8 7 0,0-1-1 16,0 3-2-16,0 7 3 0,2 2-7 15,0-2 6-15,-2 7-4 0,2-8-4 16,-2 6-7-16,-2 0 7 0,0-3-4 0,-5 3 0 16,1-1-4-16,-7-2-3 0,1-1 2 15,-4-10-3-15,0-4 1 0,-1 3-1 0,-5-9-9 16,2-3-13-16,-2-1-15 0,1-6-21 15,0-2-31-15,0-6-39 0,1-1-35 16,4-3-33-16,6-7-49 0,3-4-748 16,7-3 334-16,7-8 221 0</inkml:trace>
  <inkml:trace contextRef="#ctx0" brushRef="#br0" timeOffset="220645.0491">22415 14459 117 0,'2'-13'235'0,"-4"6"-8"0,-4 4-6 16,-5 6-4-16,-2 1-10 16,-2 10-9-16,-1 1-15 0,-4 11-8 0,0 3-13 15,-4 9-9-15,5 2-11 0,3 4-13 16,2 2-14-16,6 2-11 0,4-5-9 0,2 4-7 16,4-1-13-16,4 6-8 0,2-8-19 15,1-7-35-15,2-2-42 0,1-2-51 16,3-3-50-16,2-7-53 0,0-4-684 0,-3-6 295 15,2-3 194-15</inkml:trace>
  <inkml:trace contextRef="#ctx0" brushRef="#br0" timeOffset="220976.9663">22863 14854 126 0,'12'1'138'16,"0"3"-11"-16,-2 2-12 0,-1 1-8 15,-1 4-8-15,-1-1-3 0,-5 4-12 16,0 1-7-16,-2 0 1 0,-4 4-15 0,-3-4-5 16,3 0-7-16,-4 1-3 0,1-3 3 15,3-1-16-15,0-3 4 0,0 1-1 16,2-4-5-16,2-3-6 0,0-3-2 0,0 0-4 16,0 0-2-16,14 0-3 0,-14 0 1 15,11-6-4-15,-5 4 2 0,-6 2 3 16,11-6 3-16,-11 6 0 0,7 0-1 15,-7 0 7-15,0 0 5 0,6 6 8 16,-6 2-2-16,2-1-2 0,-2 3-5 0,0 0-1 16,2 1 2-16,-2 0-11 0,4 3-3 15,-2 1-12-15,2-1-18 0,2-3-37 0,2 2-37 16,0-1-36-16,0-4-41 0,0-6-373 16,1 1 182-16,0-3 121 0</inkml:trace>
  <inkml:trace contextRef="#ctx0" brushRef="#br0" timeOffset="221203.3698">23439 14446 155 0,'28'24'167'0,"-7"3"-8"16,0 1-11-16,-4 3-1 0,3 6-8 15,-4 4 4-15,-4 2-4 0,-4-2-2 0,-4 0-4 16,-6 2-7-16,-5 7-8 0,-4-5-5 15,-5-1-10-15,-14 11-5 0,-9-5-13 16,4-13-10-16,-1-6-14 0,0-4-27 0,-4-3-45 16,1-3-54-16,7-3-55 0,3-6-62 15,6 1-465-15,8-6 220 0,5-2 145 16</inkml:trace>
  <inkml:trace contextRef="#ctx0" brushRef="#br0" timeOffset="221330.0229">23793 15415 16 0,'21'3'244'15,"-8"0"-10"-15,-3-6-19 0,-3 0-26 0,-7-3-24 16,0 6-47-16,-5-11-62 0,-1 4-66 16,0 2-71-16,-3-2-309 0,-3 1 132 15,1 1 88-15</inkml:trace>
  <inkml:trace contextRef="#ctx0" brushRef="#br0" timeOffset="224128.5763">3953 15383 79 0,'-22'-18'260'0,"0"3"-6"16,5 3-13-16,0 5-14 0,0 3-11 0,1 3-16 15,-4 4-11-15,-6 6-14 16,-5 11-11-16,-19 16-12 0,-4 10-9 0,-1 9-5 16,-8 13-10-16,1 9-1 0,16-12-23 0,3 1-4 15,3 3-12-15,5-7-8 0,7 2-9 16,15-9-10-16,7-3-6 0,12-7-1 15,9-1-5-15,9-2-2 0,18 5-15 16,2-18 4-16,5-8-9 0,6-8-4 0,6-7 4 16,7-12-5-16,21-6-2 0,-2-9-7 15,-7-5 7-15,-4-12-4 0,13-16-5 16,-11-8 0-16,-10-15 1 0,-9-8-4 0,-8-6-3 16,-13-7-2-16,-8-3 1 0,-13 15-2 15,-11 2 2-15,-8 3-3 0,-11 6-1 16,-10 7 4-16,-6 4 1 0,-7 11-4 0,-7 8 0 15,-7 7-3-15,3 13 8 0,-2 7-3 16,-2 14 1-16,2 4 4 0,-8 4 5 16,-19 18 2-16,7 12-1 0,5 8 3 0,11 6-5 15,8 6 3-15,13 5 4 0,14-7-4 16,12-4 4-16,8-4-5 0,10 6 1 16,14 14 4-16,12-9-4 0,7-5 3 0,7-5 11 15,5-8-14-15,-6-14-4 0,-1-4 10 16,4-6 2-16,1-5-2 0,-2-3-5 15,-7-2-3-15,-3-3-2 0,-5-3-1 0,-4 3 4 16,-5-7-4-16,-1 3-2 0,-6-1-1 16,-2 0 2-16,-3-2-2 0,-2 3-11 15,-7-1 2-15,-1 1-2 0,-1 0-8 0,-2 2-10 16,0-2-8-16,-4 4-26 0,8-4-19 16,-2 4-33-16,-6 0-38 0,0 0-35 15,0 0-33-15,12 4-49 0,-10 0-777 0,4 2 354 16,-2-2 233-16</inkml:trace>
  <inkml:trace contextRef="#ctx0" brushRef="#br0" timeOffset="224650.1812">5090 16122 315 0,'-10'0'293'16,"-1"1"-22"-16,6 3-18 0,5-4-23 15,0 0-18-15,0 0-18 0,14 8-19 0,4-8-14 16,10 2-14-16,5 0-18 0,4 2-10 16,5-4-11-16,0 2-10 0,5 1-12 15,-7-3-9-15,-4 2-10 0,-4 0-7 0,-1 2 2 16,-5-4-11-16,-5 0-6 0,1 2-9 16,-4-2-7-16,-2 0-21 0,-2 4-29 15,-3-8-39-15,-3 4-41 0,-8 0-36 16,13 0-42-16,-13 0-40 0,9-2-635 0,-9 2 291 15,0 0 191-15</inkml:trace>
  <inkml:trace contextRef="#ctx0" brushRef="#br0" timeOffset="224874.5827">5555 16011 203 0,'7'0'205'0,"-7"0"-3"0,19 0-12 15,-4 0-8-15,4 4-10 0,2 5-5 16,3-2-15-16,-1 2-4 0,-4 5-5 0,0-1 1 16,-3 1-7-16,-2 6-12 0,-4 1-1 15,-6 0-9-15,-6-2-11 0,-2 3-8 0,-6 5-11 16,-10-4-5-16,1 4-10 0,-6-2-20 16,-2-5-34-16,-3 1-50 0,2-3-59 15,5-5-72-15,-1-2-726 0,8-9 303 16,1-4 200-16</inkml:trace>
  <inkml:trace contextRef="#ctx0" brushRef="#br0" timeOffset="225648.4278">6876 15337 118 0,'-6'-29'238'0,"-2"10"-6"0,-3-2-10 0,0 5-12 16,-3 4-13-16,-3 1-15 0,-5 3-12 16,0 2-11-16,-4 6-8 0,-6 1-11 15,1 10-8-15,-3-1-12 0,4 8-9 0,5 1-12 16,1 4-10-16,8 3-6 0,5 5-8 16,6-1-9-16,7 2-7 0,5 7-4 15,8 5-5-15,3 1-5 0,8 16-3 0,-3-12-6 16,-1-5-2-16,-6-3-7 0,-2-3-2 15,-4-4-9-15,-6 3-2 0,-6-5 0 16,-4 2-1-16,-10-1-2 0,-4 1 0 0,-10-4 0 16,-8-7-2-16,-7 2 2 0,-1-10-1 15,-5-2 4-15,-2 1 4 0,5-7 2 16,3-1 7-16,7-4 5 0,4 4 5 16,5-6-9-16,7 0-1 0,6-4-1 0,5 0-1 15,4 4-5-15,7 0 0 0,0 0-3 16,0 0-5-16,36 0 0 0,-16 2 1 15,5 9-2-15,3 5-1 0,-4 3 9 0,4 2-5 16,-2 8 4-16,-1 10 4 0,-3 5 0 16,-6 4 4-16,-1 20-8 0,-4-6-2 15,-5-8 16-15,-2 3-19 0,-2 2-1 16,1-3-4-16,-3 1 0 0,-3-4 2 0,1-8-1 16,2 0 6-16,-2-5-11 0,2-6-21 15,2-3-20-15,0-4-29 0,3-2-41 0,1-1-45 16,6-5-47-16,4-6-61 0,-2-3-789 15,6-6 357-15,-2-4 235 0</inkml:trace>
  <inkml:trace contextRef="#ctx0" brushRef="#br0" timeOffset="226068.3354">7114 16062 202 0,'0'-8'210'0,"6"0"-11"16,2 2-8-16,5 3-7 0,7 3-14 16,4 5-11-16,6 2-16 0,4 5-13 15,3 4-16-15,-4 0-6 0,-3 5-14 0,-2 0-10 16,-8 0-9-16,-1 2-4 0,-10-2-6 16,-3 0-4-16,-6-2-8 0,-2 0 1 15,-4-2 4-15,-1-3 3 0,-1-2 1 0,-1 0-6 16,1-2 4-16,2-5-4 0,2-3-8 15,4-2-1-15,0 0-6 0,0 0-5 16,12-20-6-16,0 7-2 0,8-5-8 16,5-1 1-16,1-2-3 0,1 2-1 0,-2 2-3 15,-4 3 0-15,-1 1-1 0,-4-1 1 16,0 7-3-16,-6-1 2 0,-2 5 11 0,-1 3 7 16,-7 0 0-16,6 11 4 0,-6 2-2 15,0-3 2-15,0 9-12 0,0 0 2 16,0-2-1-16,2 8-5 0,3-3 1 15,1 3-1-15,3 4-2 0,1-6-9 0,2 2-14 16,0-4-35-16,0-1-36 0,2 2-48 16,2-7-47-16,-2 3-53 0,-1-10-729 15,2-2 325-15,0 0 214 0</inkml:trace>
  <inkml:trace contextRef="#ctx0" brushRef="#br0" timeOffset="226351.0504">8498 15676 2137 0,'6'-27'147'0,"-2"9"-14"0,-2-1 2 0,2 9-5 15,-1 2-13-15,-3 2-9 0,0 6-2 16,0 0-2-16,-11 21 8 0,3 4 5 16,-2 12 8-16,-2 8-2 0,0 4-1 0,-3 26-4 15,1-1-11-15,-4 2-4 0,0 7-5 16,0-4-11-16,-3 3-6 0,4-2-6 15,-2-1-10-15,3-4-6 0,0-2-5 0,0-5-4 16,1-10-6-16,2-11-2 0,2-1-12 16,1-10-20-16,2-2-18 0,1-8-35 0,0 2-31 15,3-6-37-15,0-6-46 0,0-3-59 16,4-1-56-16,2-5-56 0,0-7-873 16,-2 0 409-16,0 0 269 0</inkml:trace>
  <inkml:trace contextRef="#ctx0" brushRef="#br0" timeOffset="227048.8377">8769 15973 23 0,'0'-10'213'0,"0"3"-18"16,0-2-12-16,4-1-20 0,2-1-14 16,5-1-19-16,0 3-10 0,5-1-14 15,4-1-9-15,3 1-12 0,-2 3-6 16,4-4-10-16,-1 4-9 0,1 4-9 0,-1-3-10 15,-4-3-15-15,0 7-17 0,-4-3-8 16,-1 2-4-16,0 0-3 0,-2 0-2 16,-3-1 1-16,-4 4 1 0,-6 0-2 0,10-3 5 15,-10 3 1-15,0 0-1 0,0 0 2 16,0 0 3-16,0 0-6 0,0 0 1 16,0 0 1-16,-30 3-2 0,30-3-1 15,-5 7-3-15,3 2 4 0,2 0 3 0,2 3 1 16,1 7 4-16,-1-5 5 0,0 7 13 15,0 6 4-15,0 0 8 0,-2 4 7 0,0 0 7 16,-2 6 5-16,-4 1 5 0,1 0-1 16,-3 2 3-16,-3 6 0 0,-4-4 0 15,1 0 1-15,-4-2 1 0,-2-4 0 16,-2-2 3-16,-5-2-5 0,-1-7-1 0,1 0-7 16,-3-7-3-16,0-2-5 0,1-6-5 15,4-2-3-15,-1-3-8 0,5-1-14 16,1-8-28-16,6 2-27 0,2-9-31 15,5-2-34-15,7 3-2 0,7-5-29 0,7-4-26 16,10 0-32-16,3 1-503 0,13-1 237 16,4 0 157-16</inkml:trace>
  <inkml:trace contextRef="#ctx0" brushRef="#br0" timeOffset="227733.66">9355 16293 96 0,'24'2'52'16,"-6"4"18"-16,-4-1 8 0,-6 0 7 15,-2 6 14-15,-2-6 2 0,0 5-2 0,-2 1-1 16,0-1-3-16,1 1-10 0,-1-1-8 15,0 1-9-15,0-1-8 0,-2-1-4 16,2-1-4-16,1-1 0 0,1-1-7 0,0-2-3 16,-2-1-5-16,-2-3 3 0,0 0-8 15,17-7 1-15,-11 1-8 0,-2-1-2 16,0 1-3-16,1-7-4 0,0 5-2 0,-1-7 0 16,2 3-5-16,0-1-2 0,0 0-9 15,3-2-8-15,4-1-5 0,1 3 4 16,1-6-20-16,2 4 6 0,4-7 3 15,3 2-4-15,1-1 8 0,-2-6 2 0,7-3-1 16,-3-1 5-16,-3-3 8 0,1-3 10 16,-3 4 22-16,-6 2 12 0,-3 2 12 15,2 3 19-15,-7 6 14 0,-1-1 12 16,-3 5 3-16,0 1-1 0,0 0-7 0,-6 11-4 16,2 0-3-16,0 4 2 0,0 0-4 15,-15 23-3-15,9-7 0 0,2 9-5 0,-2 2-3 16,-1 7-5-16,2 2-9 0,1 4-3 15,0 3-3-15,0-5-6 0,2 5-3 16,-2-7-5-16,0 4-6 0,2-9 0 16,2 0-5-16,0-6-2 0,0-5-5 0,-2 3 0 15,2-8-1-15,2-1-5 0,0-4 1 16,2-3 1-16,4-3-7 0,2-4 1 16,2 0-3-16,2-4 3 0,1 0-5 15,2-2-1-15,0-1 1 0,-1 1-2 0,0 0-1 16,0 4-1-16,2-4 0 0,-3 5 2 15,-1 1 1-15,-2 0-4 0,2 4 0 0,-2-1 1 16,1 5 2-16,-2-1 0 0,-1 2-2 16,-1 2 3-16,1-2 1 0,0 2-4 15,0 2 2-15,-2-2-3 0,0 0-2 0,0-2 3 16,1 2-2-16,0-4 4 0,-3 0-4 16,0-1 5-16,3-1-1 0,-1-3-3 15,1 0 0-15,2 1-1 0,-3-6-3 0,2 1-3 16,0 0-3-16,2-3-8 0,-2-4-3 15,1 5-5-15,-1-3-1 0,-1 1-3 16,1-2-1-16,-1 4-7 0,-3-2-6 16,0 5-9-16,0-2-5 0,2 0-5 15,-8 3-4-15,0 0-11 0,12 3-17 0,-8 1-21 16,2 2-18-16,-2 1-29 0,-1 4-22 0,-1-4-25 16,2 0-465-16,0-1 230 0,1 1 151 15</inkml:trace>
  <inkml:trace contextRef="#ctx0" brushRef="#br0" timeOffset="228186.4457">10708 16516 41 0,'6'-2'232'16,"-2"-1"-9"-16,2 0-10 0,-6 3-15 15,10-2-12-15,-10 2-13 0,10 0-14 16,-6-2-15-16,-4 2-10 0,6-5-11 0,-6 5-11 15,8-4-14-15,-1 2-8 0,-2-1-10 16,-5 3-7-16,10-4-7 0,-6-2-5 16,-2 5-10-16,3-5-3 0,-1 1-3 0,-4 5-4 15,6-3-5-15,-4-1 0 0,-2 4-5 16,2-6-1-16,-2 6-1 0,0 0-4 16,6-4-2-16,-6 4-1 0,0 0-2 0,5-5-3 15,-5 5 2-15,0 0-4 0,2-3 3 16,-2 3-3-16,0 0 2 0,0 0 0 15,5-6-1-15,-5 6-1 0,0 0-3 16,0 0 0-16,0 0-1 0,4-3 2 0,-4 3-5 16,0 0 0-16,0 0-1 0,0 0-1 15,0 0 0-15,0 0-3 0,0 0 2 0,0 0-1 16,0 0 2-16,0 0 0 0,0 0 4 16,2 12 5-16,-2-7 7 0,0 9 6 15,0-5 2-15,-2 10 7 0,0-1 1 16,-3 6 2-16,-1 3-9 0,-3 4 1 0,-1 3-3 15,-3 0-2-15,-2 4-4 0,-2-2-23 16,-1 1-35-16,-4-7-57 0,3-2-74 0,0-7-102 16,-2 1-718-16,3-8 335 15,4-2 221-15</inkml:trace>
  <inkml:trace contextRef="#ctx0" brushRef="#br0" timeOffset="229099.5034">11747 15884 203 0,'-2'-7'238'0,"4"1"-26"0,-2 6-13 0,0 0-13 16,0 0-15-16,-9 21-16 0,7-5-10 15,0 5-14-15,4 6-11 0,0 1-11 16,2 0-10-16,6 6-10 0,2-3-7 0,5 0-7 16,8 0-7-16,3-1-6 0,5-7-7 15,6-3-5-15,-1-6-5 0,0-6-3 16,2-5-4-16,-3-3-5 0,5-6-2 16,-7-1-2-16,1-6-2 0,-4 0 1 0,-4-8-3 15,-1 0 6-15,-5 0 14 0,-4 0 15 16,-3 0 13-16,-2 5 2 0,-4 0 6 0,-1 4 2 15,-4 3-13-15,0 6-6 0,-4 0-4 16,0 3-5-16,0 0 7 0,-10 33 2 16,1-7 1-16,1 4-21 0,-1 16-3 15,-1 6-5-15,-1 22 3 0,3 6 1 0,-2 0-11 16,2 6 8-16,2-4-7 0,0-4-1 16,2-11-6-16,0-8 2 0,-2-2-2 15,-1-6-2-15,-2-1-1 0,-1-5 3 0,-3-2-1 16,-1-10 7-16,-4-4-10 0,0-4-6 15,-4-4 1-15,-3-8-2 0,-1-5-8 16,-1-6-10-16,0-4-6 0,-1-12-10 0,1 1-16 16,1-14-19-16,5-7-20 0,4-6-27 15,6-4-31-15,9-1-33 0,8-7-31 16,16-16-34-16,5-4-49 0,9 5-696 16,5 0 333-16,5 4 219 0</inkml:trace>
  <inkml:trace contextRef="#ctx0" brushRef="#br0" timeOffset="229342.3041">13075 15726 71 0,'4'-10'224'0,"0"4"-3"0,-4 8-2 16,0-2-3-16,-11 17-9 0,0 4-8 16,-3 6-8-16,-1 7-4 0,-4 9-12 15,-8 17-7-15,1 3-11 0,0 8-10 16,-1 3-9-16,1 4-18 0,-1 2-10 0,-1 2-13 15,5-1-9-15,0-4-8 0,1-1-11 16,2-4 0-16,1-5-11 0,6-12-15 16,0-9-20-16,7-9-25 0,-2-4-36 0,1-6-38 15,2 0-37-15,5-6-37 0,2-4-56 16,4 0-710-16,0-9 312 0,6-1 205 16</inkml:trace>
  <inkml:trace contextRef="#ctx0" brushRef="#br0" timeOffset="229997.6267">13285 16218 4 0,'2'-7'186'15,"6"0"-12"-15,2 1-13 0,7-2-11 0,6 1-8 16,2-3-14-16,7 6-12 0,4-3-12 16,5 1-8-16,-3 2-17 0,-1 0-3 15,-1 4-7-15,-4-3-6 0,0 1-5 0,-5-2-9 16,-3 2-2-16,-3 0-4 0,-2 2 5 15,-2-4 0-15,-2 2-4 0,-4 0 3 16,-5-3 4-16,0 1 8 0,-6 4 3 16,2-4 5-16,-2 4 2 0,0 0-2 0,0 0 0 15,-18 9 3-15,8 3 4 0,2 1-4 16,-2 5 3-16,-1 6-6 0,-1 3 3 16,3 10-6-16,-2-4-1 0,3 15-6 15,0 4-1-15,2-2-6 0,-2 0-1 0,4 4-4 16,-2 1-7-16,0-3 0 0,-3-1 0 15,1-3-7-15,-3-5 5 0,1-6-9 0,-5 3 4 16,-3-8 0-16,0-5-6 0,-3-2-4 16,-3-3-1-16,-3-7 0 0,2-5-4 15,-5 0-7-15,3-9-10 0,-3-1-19 16,0-1-25-16,3-11-27 0,-3 1-36 0,2-6-37 16,5-3-28-16,6-1-40 0,7 0-39 15,5-1-610-15,5-1 293 0,2-2 193 16</inkml:trace>
  <inkml:trace contextRef="#ctx0" brushRef="#br0" timeOffset="230863.8361">13804 16687 104 0,'2'12'143'0,"0"1"-10"0,0 1-16 15,3-3-7-15,-1 3-6 0,3-2-16 16,-1 0-7-16,2 1-4 0,3-5-10 15,1 0-2-15,0-3-9 0,0-3-6 0,-2-2-2 16,1-2-9-16,0-1 1 0,-1-1-2 16,-4-8 8-16,-1-1-2 0,-5-2 0 0,0 0 2 15,-7-5-5-15,1-3 2 0,-2 0 5 16,0 3 2-16,0 2 4 0,2-1-9 16,2 4-6-16,4-1-5 0,2-2 0 0,2 5-5 15,10-4-3-15,0-1-2 0,5 5-5 16,9-2-5-16,2-3-4 0,1 2-3 15,9-3 2-15,2-3-7 0,1 2 0 16,-1-5-2-16,-2 0 1 0,-1-2-1 0,-3 6-5 16,-9 1 6-16,-3 1 4 0,-6 3 8 15,0 2 18-15,-4 3 9 0,-1 2 3 16,-4 0-2-16,-5 5-3 0,-2 0 7 16,-2 4-1-16,0 0-1 0,0 0-2 0,-22 21-2 15,16-8-2-15,0 4-3 0,-4 5-1 16,-2 6-3-16,2 2-1 0,0 2-3 0,1 1-2 15,1 2 4-15,-1-1-8 0,3 0-2 16,-1-6 1-16,5-5-5 0,0-1 0 16,0-1-2-16,0-5-1 0,0-1 0 15,4-2-3-15,2-7 2 0,0-1-5 0,5-2 2 16,-3-3-2-16,5 0-1 0,0-3 0 16,1-2-2-16,0-1 0 0,0 5 0 15,-4-5 0-15,2 0-3 0,1 0 7 0,-2 5-6 16,-1-3-1-16,-2 2-1 0,3 2 4 15,-9 0-3-15,10 6 1 0,-8 1 1 16,2-1 2-16,1 4-3 0,0 1 2 16,-1 3 0-16,0 0-2 0,0 0 0 0,0-1 0 15,4-2 2-15,1-1-2 0,2 0 2 16,1 1-2-16,1-5 2 0,4 0 0 0,0-4-3 16,-1-1 0-16,2-1 2 0,-1-1 1 15,-2-1-1-15,2-4-2 0,-3 0 3 16,-1 1-4-16,2-1 4 0,-3 2-2 15,-1-2 0-15,0 5-3 0,-5-5 1 16,3 6 2-16,-1-3-2 0,-8 3 0 0,0 0 0 16,17 5 2-16,-13 0 2 0,1 3-2 15,-1 0 0-15,-2 3 0 0,2-2 3 16,-2 3-3-16,2-4 1 0,0 5 2 0,-2-5 1 16,0-1-4-16,3 5 0 0,-3-5-1 15,0-1 2-15,3-2 1 0,3 1 2 16,-2-1-3-16,5-4 2 0,-1 0-1 15,1 0-1-15,4-4 1 0,-1 2 0 0,4-1-1 16,-2 3-3-16,1-3 1 0,1 3 1 16,0 0 1-16,0 0-1 0,-2 3 0 0,-1 0-2 15,2 3 0-15,-2-4-7 0,-1 3-18 16,2 4-29-16,-2-4-27 0,-1-1-31 16,2 2-38-16,0-2-44 0,-3-2-586 15,8-2 265-15,-6 0 176 0</inkml:trace>
  <inkml:trace contextRef="#ctx0" brushRef="#br0" timeOffset="231083.292">15460 16054 150 0,'0'0'224'0,"14"13"12"15,1 0 7-15,3 12-11 0,4 9-6 0,0 10-5 16,5 19-13-16,-1 5-10 0,-10 1-20 15,-8-6-17-15,-4-8-17 0,-10 2-13 16,-6 15-10-16,-9-9-15 0,-9-2-21 0,5-13-35 16,0-13-43-16,-3-2-53 0,7-8-61 15,-1 0-58-15,0-6-71 0,0-7-569 16,-1-3 273-16,2-7 181 0</inkml:trace>
  <inkml:trace contextRef="#ctx0" brushRef="#br0" timeOffset="240148.5632">18175 16295 88 0,'28'-8'183'0,"-16"1"-12"0,5-6-7 16,1-3-8-16,2-6-7 0,0-3-5 16,-4-6-4-16,-1 1-4 0,-2-5-14 0,-6 1-6 15,-5 0-1-15,-2 2-5 0,-9 1-4 16,-2 1-6-16,-10 5-7 0,-7 5-8 15,-5 10-9-15,-9 5 0 0,-7 5-3 0,-9 11-5 16,-17 9 0-16,3 5-8 0,1 3-7 16,10 5-4-16,15-6-5 0,10 1-5 15,6 0-5-15,9-4-7 0,9-4 1 16,4 1-1-16,8-4 0 0,6-2-2 0,4-1 0 16,9-4 0-16,4-1-4 0,6-8-1 15,1-1 0-15,4 0-2 0,-2-1-2 16,-1 1 0-16,1-5-1 0,-6 4-1 0,-3 1-1 15,-1 1 9-15,-4 4 15 0,4 4 5 16,-3 5 3-16,-3 7 0 0,0 8 4 16,0 12 1-16,-3 5 0 0,4 25 4 0,-4 3-9 15,-5 8-4-15,-2 0 0 0,1 0-4 16,-5-19-5-16,0-1 11 0,0-4-12 16,1-1-5-16,-6-9-5 0,1-3 0 15,0-7 5-15,-3-2 10 0,3-7 5 0,-2-4 8 16,2-9-5-16,-2-5-10 0,0-5-1 15,0-6 5-15,4 0-4 0,-3-19-15 0,6-1-2 16,1-7-2-16,2-9-5 0,7-12-4 16,0 1 0-16,9-20-5 0,6 2 15 15,-5 6-6-15,1 9 2 0,-8 11-1 16,4 2-4-16,-6 6-8 0,1 1-11 0,-2 8-15 16,0 0-16-16,-3 3-27 0,-1 4-34 15,2-1-33-15,-3 2-36 0,2 4-38 0,3-1-27 16,0 3-24-16,0 3-24 15,-1 1-662-15,4-2 322 0,-4 6 213 0</inkml:trace>
  <inkml:trace contextRef="#ctx0" brushRef="#br0" timeOffset="240582.08">19403 16390 75 0,'0'0'140'0,"4"-3"-12"0,-4 3 0 0,6-4-7 16,-6 4-5-16,0 0-8 0,4-4-7 16,-4 4-3-16,0 0-7 0,0 0 2 15,7-4 0-15,-7 4-3 0,0 0-2 0,0 0-3 16,0 0-8-16,0 0-5 0,5-4-8 16,-5 4-5-16,0 0-5 0,0 0-4 15,0 0-3-15,0 0-8 0,0 0-1 16,0 0-9-16,0 0 0 0,0 0-3 0,0 0-2 15,0 0-3-15,0 0-3 0,0 0-3 16,0 0-1-16,0 0-1 0,0 0-10 0,0 0-15 16,0 0-24-16,0 0-33 0,0 0-37 15,0 0-50-15,0 0-480 0,-16 12 217 16,16-12 142-16</inkml:trace>
  <inkml:trace contextRef="#ctx0" brushRef="#br0" timeOffset="241948.918">19381 16369 2 0,'0'-7'162'0,"0"1"-11"0,0 6-6 15,-2-8-6-15,2 8-9 16,-4-3-7-16,4 3 0 0,0 0-4 0,-14 13-7 16,7-5-3-16,-1 3-5 0,-1 2-5 15,3 1-7-15,-3-5-8 0,3 4-6 0,0 1-1 16,0-3-6-16,0-3-7 0,0 6-10 16,0-7-1-16,4-1-6 0,-2 1-4 15,0-1-5-15,2 1-1 0,-2-5-3 16,2 4-2-16,0 0 0 0,-1-2-3 0,3-4 1 15,-4 5-2-15,2 1-5 0,2-6-2 16,-2 6 0-16,2-6 2 0,-5 4-3 16,5-4 0-16,-2 3-2 0,2-3 1 0,0 0 0 15,0 0-2-15,-2 6-3 0,2-6 5 16,0 0-2-16,0 0-4 0,-2 8 2 16,2-8-1-16,-2 1-3 0,2-1 3 0,-2 12 8 15,0-4-2-15,2 2-1 0,-2 1-1 16,0 8 0-16,-1-5-3 0,-1 3-1 15,4 2 1-15,0 0-3 0,0-3 0 16,0 3-4-16,4-3 4 0,-1 1-2 0,3-2-1 16,0-2-3-16,3 1 0 0,2-5 1 15,3-2 1-15,1-1-3 0,2-3 1 16,2-6-1-16,4-3 0 0,2-3-3 0,-1-2-2 16,6-4 2-16,3-8-2 0,-5 0 0 15,4-2 2-15,-7 0-1 0,-3 6 1 16,-6 2 0-16,4 2 0 0,-8 3-1 0,-4-1-1 15,-1 4 1-15,-5 0 0 0,-2 4-3 16,0 0 4-16,0 5 0 0,0 0-2 16,0 0 0-16,0 0 1 0,0 0 1 0,0 0-2 15,11 26 2-15,1-17-1 0,7 4 1 16,5 2 2-16,1 0-1 0,3 3-5 16,-3-2 4-16,0 3-2 0,-5-4 2 15,-6 4 1-15,1-5 1 0,-7 7-2 0,-4-6 0 16,-4-2 3-16,-4 3 0 0,-4 0-2 15,-5-3 0-15,-3 4-2 0,-2-6-8 16,-2-3-22-16,-4-1-29 0,3-1-40 0,-3-5-35 16,4-1-37-16,0-1-42 0,-1-5-593 15,0-1 273-15,2-5 181 0</inkml:trace>
  <inkml:trace contextRef="#ctx0" brushRef="#br0" timeOffset="242083.2508">19439 16211 18 0,'4'-7'113'0,"0"1"-12"0,3 0-12 16,-1 4-10-16,7 2-24 0,0 0-34 15,3 6-40-15,10 2-137 0,1 0 53 16,7 4 35-16</inkml:trace>
  <inkml:trace contextRef="#ctx0" brushRef="#br0" timeOffset="242456.0018">21147 16274 41 0,'7'0'237'0,"-7"0"-2"16,-5 12-8-16,-1-5-14 0,-3 8-13 16,-1 8-9-16,-5 8-10 0,-4 5-16 0,2 6-15 15,-2 5-11-15,-6 20-17 0,-1 3-11 16,1-1-8-16,1-6-9 0,2-1-8 15,0-10-10-15,5-10-7 0,2-13-6 16,3 3-7-16,-1-9-2 0,0-4-2 0,0-3-11 16,3-4 0-16,0-1-3 0,-2-6-5 15,2-5-3-15,2 0-3 0,8 0-5 0,-15-5-3 16,11 2 2-16,2-5-6 16,0 2 1-16,2 6 3 0,8-7 4 0,0 1-2 15,5 5-2-15,2-3-1 0,4 4 1 16,0 0-2-16,4 4-2 0,5-4 1 0,1 6-5 15,3-4 3-15,-2 3-6 0,1 1-5 16,-1-5-19-16,0 1-18 0,-1 2-40 16,-5-4-32-16,1 0-40 0,-2 0-42 15,-2-4-31-15,-1 2-35 0,-4-5-540 16,0 0 270-16,-6-7 178 0</inkml:trace>
  <inkml:trace contextRef="#ctx0" brushRef="#br0" timeOffset="242617.3263">21063 16722 35 0,'-18'-8'186'0,"8"0"8"0,2 3-8 16,4-1-6-16,4 4-3 0,6-5-9 16,2 2-13-16,7 3-16 0,4-3-13 0,2 4-13 15,1-5-17-15,0 6-26 0,2-2-34 16,-3 2-39-16,0-4-38 0,-2 2-30 16,1 2-24-16,-6-3-34 0,-3-2-389 0,-5-3 176 15,-4 2 116-15</inkml:trace>
  <inkml:trace contextRef="#ctx0" brushRef="#br0" timeOffset="242750.9712">21120 16459 215 0,'-34'-29'59'0,"4"3"16"16,1-1 9-16,5 6 21 0,3-4 17 0,2 2 7 16,4 2-4-16,7 1-10 0,2 1-9 15,10 0-7-15,2 2-9 0,9 3-13 16,4 0-6-16,6 7-8 0,5-1-12 0,2 5-30 16,-1 0-31-16,3 9-37 0,4 2-37 15,-1-2-36-15,-1 7-338 0,-3 2 156 16,-3-2 102-16</inkml:trace>
  <inkml:trace contextRef="#ctx0" brushRef="#br0" timeOffset="243102.4451">21538 16529 162 0,'2'12'226'0,"3"1"2"16,2 1-6-16,-3 1-12 0,4 6-16 15,-2-1-19-15,3 7-15 0,1-4-15 16,1 9-11-16,0-3-14 0,-1 4-13 0,-4-8-9 15,4-1-9-15,-2 2-12 0,-2-8-6 16,-2 0-4-16,2-4-5 0,-2-1-7 0,1-5-5 16,-1-2-6-16,3-6-4 0,-7 0-6 15,14-12-2-15,-5 3-2 0,3-4-6 16,4 0-6-16,0-6 0 0,6-4-2 16,1 3-5-16,5-1 3 0,-4 6-3 0,4-4-2 15,0 4 3-15,-5 3-4 0,1 5-4 16,-4-1 4-16,2 6-4 0,-5 2-2 15,-1 2 2-15,2 4 0 0,-4 1 1 16,1 3-1-16,-2 1 0 0,-3 3-1 0,1-1 3 16,-1 5 1-16,-1-2-8 0,2-2-15 15,-3-1-34-15,-4 0-36 0,2-6-33 16,0 7-37-16,2-5-35 0,-4-8-33 16,0 3-519-16,-4-4 252 0,0 0 167 0</inkml:trace>
  <inkml:trace contextRef="#ctx0" brushRef="#br0" timeOffset="243224.4006">22110 16311 82 0,'-4'-18'112'0,"0"1"-13"15,0 8-9-15,1 1-26 0,3 0-34 16,3 3-33-16,1 1-42 0,-2-1-101 0,8-1 49 16,-4 4 33-16</inkml:trace>
  <inkml:trace contextRef="#ctx0" brushRef="#br0" timeOffset="243440.4951">22461 16015 98 0,'2'-4'246'0,"-2"4"13"0,0 0-1 15,0 0-2-15,-6 26-13 0,2-9-5 16,2 9-6-16,2 2-7 0,0 7-33 16,0 5-13-16,2 6-4 0,0 11-18 15,-2-2-11-15,0 2-18 0,0 4-11 0,0-4-8 16,0 2-17-16,-2-4-10 0,2-4-24 15,0-5-24-15,0-4-32 0,0-2-41 0,-2-12-47 16,2 0-48-16,-2-1-44 0,2-7-44 16,0-6-58-16,0-7-600 0,2 1 299 15,0-8 198-15</inkml:trace>
  <inkml:trace contextRef="#ctx0" brushRef="#br0" timeOffset="243684.9099">23067 16059 149 0,'-12'-4'267'0,"-4"4"6"0,-3 6-7 15,-4 6-10-15,-4 2-9 0,-9 10-6 16,-1 8-22-16,-9 9-23 0,4 9-14 0,5 6-21 16,6 2-10-16,6 3-12 0,10-9-20 15,4-2-5-15,9-7-22 0,2 1-3 0,2 1-7 16,7 5-7-16,3-8-16 0,3 0-21 15,5-2-21-15,0-6-49 0,2-6-46 16,-1-6-57-16,2-3-62 0,-2-6-61 16,-1-3-671-16,-2-6 315 0,-1-4 209 0</inkml:trace>
  <inkml:trace contextRef="#ctx0" brushRef="#br0" timeOffset="244028.4729">23194 16637 67 0,'8'-7'153'0,"1"-5"7"15,3 5-6-15,1 5 1 0,2-3-8 16,-1 5-9-16,6 0-8 0,-3 5-9 0,-2-1 1 16,-2 7 0-16,-1 1-8 0,-4 0-11 15,-4 1-8-15,-2 5-7 0,-4-2-4 0,-4 1-9 16,-2 4-6-16,-2-3-6 0,-3-1-7 16,0-2-2-16,0-2-1 0,5 0 2 15,0-7-4-15,1-3-4 0,2 2-7 16,5-5-3-16,0 0-6 0,0 0-3 0,10-17-1 15,-2 7-5-15,2-1-1 0,1 1-4 16,2-3-1-16,-1 2 3 0,-1 1 6 16,-1 2-2-16,-2 1-2 0,2-2 0 15,-4 4 4-15,0 5 12 0,-6 0 2 0,0 0-2 16,15 10 0-16,-11-3-7 0,3 5-1 16,-1 1-4-16,0 1-2 0,5-1-1 15,1 2-16-15,4 4-20 0,-2-4-39 0,1-2-46 16,2-2-43-16,2 0-46 0,0-6-35 15,-2-2-599-15,-1-3 280 0,2-6 184 16</inkml:trace>
  <inkml:trace contextRef="#ctx0" brushRef="#br0" timeOffset="244234.445">23895 16046 184 0,'18'-9'199'0,"4"9"11"0,-1 5 8 0,3 7 9 16,5 7-2-16,5 9-3 0,10 14-4 15,-2 11 0-15,-5 2-9 0,-8 2-14 16,-12-3-19-16,-6-3-11 0,-9 3-10 0,-11 1-22 16,-7 13-9-16,-14-2-20 0,-8-5-15 15,-5-3-34-15,-1-10-18 0,1-4-41 16,1-10-51-16,8-9-59 0,3 0-70 0,-3-8-86 16,2-10-661-16,0-1 317 0,3-4 209 15</inkml:trace>
  <inkml:trace contextRef="#ctx0" brushRef="#br0" timeOffset="251410.1862">9417 12904 6 0,'0'0'44'0,"0"0"-4"0,6 4-3 15,-6-4 3-15,2 4-4 0,-2-4-4 16,0 0-1-16,4 4-4 0,-4-4-3 16,0 0 0-16,2 3-7 0,-2-3 3 0,0 0-1 15,0 0 1-15,4 4 0 0,-4-4 1 16,0 0-4-16,0 0-3 0,0 0 0 15,5 4 7-15,-5-4-9 0,0 0-4 16,2 4 1-16,-2-4-1 0,0 0 0 0,0 0-3 16,0 0-1-16,0 0 2 0,0 6-2 15,0-6 1-15,0 0 1 0,0 0-2 16,0 0-1-16,0 0 2 0,0 0 3 0,0 0-2 16,0 0 5-16,0 0 0 0,0 0 1 15,0 0-1-15,0 0 0 0,0 0 1 16,0 0-3-16,0 0 1 0,0 0 0 0,0 0-2 15,0 0-3-15,0 0 5 0,0 0-1 16,0 0 0-16,0 0 0 0,0 0-1 16,0 0-1-16,0 0-4 0,0 0 4 15,0 0-1-15,0 0-1 0,0 0-1 0,0 0-1 16,0 0 0-16,0 0-2 0,0 0 2 16,0 0-1-16,0 0 1 0,0 0-3 15,0 0 0-15,0 0 0 0,0 4-8 0,0-4 4 16,0 0-14-16,0 0-10 0,0 0-14 15,0 0-15-15,0 0-171 0,0 0 77 16,-5 6 52-16</inkml:trace>
  <inkml:trace contextRef="#ctx0" brushRef="#br0" timeOffset="252327.9987">3519 10663 57 0,'9'9'99'0,"4"-2"-9"16,-1 4-5-16,3 5-1 0,0-1-3 16,2 4-10-16,1 5 3 0,2-2-9 15,-1 0 7-15,-2 2-9 0,4-2-1 16,-1-2 10-16,2-4 2 0,6 0 2 0,3-7 1 16,5 0-9-16,9-7-5 0,17-3 0 15,33-6-13-15,6-10-4 0,33-2-9 16,7-7-1-16,10-2-3 0,3-4-8 0,-1 0-3 15,-1-1-1-15,-8 1-3 0,-4 1-1 16,-9 6-1-16,-9 0-3 0,-25 8 0 0,-11 3-1 16,-8 1-4-16,-16 4-3 0,-13 3 5 15,-11 0-7-15,-7 3-2 0,-1-3 2 16,-4 5 2-16,-6-4-4 0,0 4 3 16,-2-4 3-16,-3 4-5 0,0-2 2 0,-4 1 4 15,1 1 2-15,-1 1-1 0,0-1 3 16,-3-2-2-16,-8 3-1 0,15-2 1 15,-9 2-1-15,0-1 1 0,-6 1-7 16,13-3-2-16,-8 1-10 0,-5 2-20 0,10-1-14 16,-10 1-24-16,10-3-18 0,-6 1-22 15,-4 2-21-15,10-1-359 0,-10 1 166 16,6-3 109-16</inkml:trace>
  <inkml:trace contextRef="#ctx0" brushRef="#br0" timeOffset="253552.3417">2755 14059 104 0,'0'0'111'0,"0"-6"-12"15,0 6-2-15,0 0-12 0,0-6 3 0,0 6-12 16,0 0-1-16,0-6-10 0,0 6 3 16,0 0-8-16,0 0-6 0,0 0 4 0,0 0-7 15,0 0 0-15,3-5-5 0,-3 5-3 16,0 0-2-16,0 0-6 0,0 0 7 15,0 0 5-15,4 19-5 0,-2-10-1 16,0-3-10-16,0 4 5 0,0 1-5 0,0 4-1 16,4-2 1-16,-4 5 1 0,6-2-11 15,-2 2 6-15,0 1 1 0,-2 5 0 0,6-4 0 16,-1 3 1-16,0 2-4 16,-1-3 2-16,0 3-6 0,5-2 2 0,-2 2 0 15,0-5 0-15,1 1-2 0,2 0-4 16,6-3 0-16,1-5-2 0,7-7 4 0,8 1-7 15,6-7 4-15,13-3-4 0,26-7-3 16,1-11-2-16,7-1 0 0,19-14 1 16,0-2 0-16,8-3 0 0,1-7-7 0,6 6 5 15,1-3-2-15,-3 7-1 16,-9 1 0-16,-23 9-1 0,-6 5-3 0,-10 5 0 16,-13 0 3-16,-13 6-2 0,-7 0 1 0,-7 5-4 15,-5 0 7-15,-2 1-4 0,-1 0 2 16,-6 0 0-16,-2 3-1 0,-3-1-3 15,4-1 6-15,-8 4 4 0,3-1 3 0,-3-2 1 16,1 4-1-16,-2-5 2 0,-1 3 1 16,-2 0-3-16,2 0 1 0,0 0-4 15,-2 0 3-15,-6 2-5 0,10-2 4 16,-10 2-3-16,10-1-1 0,-5-2-4 0,-5 3 2 16,6-1-1-16,-6 1 1 0,9-2 0 15,-9 2-7-15,6-2-1 0,-6 2-8 16,0 0 3-16,7-4-9 0,-7 4-14 0,0 0-12 15,0 0-17-15,6-2-24 0,-6 2-24 16,0 0-24-16,6-6-43 0,-6 6-385 16,2-7 191-16,0 1 126 0</inkml:trace>
  <inkml:trace contextRef="#ctx0" brushRef="#br0" timeOffset="256827.6767">18864 15468 24 0,'0'0'47'0,"-3"6"-4"0,3-6-4 15,0 0-4-15,0 0-1 0,0 0-5 0,0 0 0 16,0 0-7-16,0 5 0 0,0-5 3 16,0 0-4-16,0 0-3 0,0 0 1 15,0 0-3-15,0 0 1 0,0 0-4 16,0 0 1-16,0 0-1 0,0 0-1 0,0 0-2 15,0 0 3-15,0 0-5 0,0 0 1 16,0 0-3-16,0 0 2 0,0 0-3 16,0 0 2-16,0 0-4 0,0 0 0 0,0 5 0 15,0-5 2-15,0 0-2 0,0 0 0 16,0 0 1-16,0 0-4 0,0 0 4 16,0 0-2-16,0 0 0 0,0 0 0 15,0 0 3-15,0 0-4 0,0 0 1 0,0 0-2 16,0 0 1-16,0 0 1 0,0 0 1 15,0 0-2-15,0 0 1 0,0 0-1 0,0 0 0 16,0 0 2-16,0 0 0 0,0 0-1 16,0 0 1-16,0 0-1 0,0 0 2 15,0 0 0-15,0 0 1 0,0 0-4 16,0 0 2-16,0 0-1 0,0 0 1 16,0 0-2-16,0 0-1 0,0 0 2 0,0 0-2 15,0 0 2-15,0 0-1 0,0 0 3 16,0 0-5-16,0 0 3 0,0 0 2 15,0 0-2-15,0 0 1 0,0 0 0 0,0 0-1 16,0 0-1-16,0 0-1 0,0 0-7 16,0 0-5-16,0 0-6 0,0 0-11 15,0 0-15-15,0 0-148 0,0 0 66 0,0 0 43 16</inkml:trace>
  <inkml:trace contextRef="#ctx0" brushRef="#br0" timeOffset="257969.9484">19393 17194 14 0,'0'0'27'0,"0"0"-7"0,0 0 0 16,0 0-3-16,0 0 0 0,0 0-3 16,0 0 1-16,0 0-4 0,0 0-1 15,0 0 2-15,0 0-3 0,0 0-1 16,0 0-3-16,14-7 4 0,-14 7-6 0,0 0 4 15,0 0-3-15,2-6-2 0,-2 6 4 16,0 0-4-16,0 0-1 0,6-4 0 16,-6 4-1-16,0 0 0 0,0 0-2 15,0 0 2-15,5-2-4 0,-5 2 3 0,0 0 0 16,0 0 1-16,0 0 0 0,0 0-2 16,0 0 2-16,0 0-1 0,0 0 1 0,0 0 1 15,0 0-2-15,4-2 2 0,-4 2-1 16,0 0-2-16,0 0 0 0,0 0 1 15,0 0 2-15,0 0-1 0,0 0 0 16,0 0 1-16,7-6-3 0,-7 6 5 0,0 0-8 16,0 0 3-16,0 0-1 0,0 0-4 15,0 0-2-15,0 0 0 0,6 0-4 16,-6 0-4-16,0 0-37 0,0 0 18 0,0 0 13 16</inkml:trace>
  <inkml:trace contextRef="#ctx0" brushRef="#br0" timeOffset="258977.8309">19047 17223 26 0,'0'0'58'16,"0"0"0"-16,5 6-7 0,-5-6 0 16,2 1-8-16,-2-1-3 0,2 6-2 15,-2-6-4-15,0 0-2 0,4 1-4 0,-4-1-3 16,0 0 1-16,0 0-2 0,0 0-4 15,0 0 0-15,4 6-2 0,-4-6 1 16,0 0-4-16,0 0-2 0,0 0 1 0,0 0 0 16,0 0-8-16,0 0 8 0,0 0-7 15,0 0 2-15,0 0-4 0,0 0-1 0,13-1 2 16,-13 1 2-16,0 0-6 0,0 0 1 16,0 0-1-16,0 0 3 0,0 0-1 15,0 0-2-15,0 0 0 0,0 0 0 16,0 0 2-16,0 0-2 0,0 0-2 0,0 0 2 15,0 0-5-15,0 0 1 0,0 0-4 16,0 0 0-16,0 0-5 0,0 0 0 16,0 0-2-16,0 0-2 0,0 0-4 15,0 0-1-15,0 0-6 0,0 0-1 0,0 0-5 16,0 0-4-16,0-9-9 0,0 9-120 16,0 0 56-16,0 0 37 0</inkml:trace>
  <inkml:trace contextRef="#ctx0" brushRef="#br0" timeOffset="261504.4679">24504 10500 23 0,'0'-10'211'16,"3"7"-26"-16,-3 3 5 0,0 0 7 0,0 0-4 16,0 34-4-16,0-11-9 0,-3 7-4 15,1 10-13-15,-7 8-1 0,-1 2-15 16,-4 18-3-16,-6 1-18 0,-1 0-2 0,-3 2-16 16,0-2-8-16,-2-1-9 0,3 2-8 15,-3-4-8-15,2-6-4 0,6-10-9 16,3-11-7-16,6-9-5 0,1-3-13 0,2-6-5 15,1-2-11-15,3-5-8 0,4-2-9 16,5-7-15-16,5-5-2 0,6-6-9 16,4-6-6-16,8-6-1 0,4-7-5 15,-2-2 5-15,-1 0 2 0,2-1 2 0,-10 7 2 16,0 2 8-16,-6 2 5 0,0 0 5 16,-4 7-1-16,-3-2 6 0,1 5 0 15,-7 3-2-15,-4 4 3 0,0 0 1 0,0 0-1 16,-15 25 6-16,9-11-3 0,-1 8-1 15,1 0 0-15,4 3 0 0,2-4 1 16,2 4 1-16,4-2-1 0,3 0-1 0,6-4 1 16,0-2-3-16,3-2 2 0,6-4 0 15,-1 0 0-15,3-5-1 0,0-6 1 16,-2-3-7-16,4-4 7 0,-3-4-3 16,1-2 2-16,2-6-3 0,-5 0 0 0,-5-2 3 15,0 4 1-15,-4 0 1 0,-1 0 2 16,0 2 3-16,-3 3 0 0,1 4-1 0,-5-3-6 15,-2 8 2-15,1 3 0 0,-5 0 2 16,2 14-1-16,-2-4-1 0,2 3 0 16,-2 5 2-16,4 0-1 0,-1 2-1 15,1-1 0-15,2 2 0 0,0 2-2 0,2-4 1 16,4 0-4-16,-4-4-22 0,0-2-27 16,3-1-29-16,0-3-36 0,-1-1-35 0,-1-2-45 15,1-6-37-15,-2-2-531 16,1-4 259-16,0-6 171 0</inkml:trace>
  <inkml:trace contextRef="#ctx0" brushRef="#br0" timeOffset="262126.9739">25150 11144 4 0,'0'0'50'15,"16"9"-14"-15,-11-3-7 0,2 4-12 16,-3-1-5-16,2 5 2 0,-2-1-4 15,2 2 2-15,0 0 1 0,-1 4 12 0,2 2 6 16,-1 0 12-16,-2 2 9 0,0 1 4 16,2 1 15-16,-3-1 7 0,1 1-1 15,-2-1-1-15,0-3-1 0,0 0-6 0,2-1-2 16,-2-2-4-16,-2 0 3 0,3-4 11 16,-1-2 10-16,0-1 8 0,0-1-1 15,2-3-8-15,1-3-8 0,1-2-12 16,-6-2-9-16,12-2 0 0,0-2-8 0,-4 3-6 15,2-2-5-15,1 0-1 0,-1 0-7 16,3 3-1-16,0 0-4 0,3 1-3 0,2 5-3 16,-2 0 0-16,8 1-5 0,-1 2 0 15,3 3 2-15,6 1-2 0,1-1-3 16,1 1-1-16,4-2 0 0,2-1-2 16,3-2-4-16,-1-5 5 0,3-1-3 0,-3-2 5 15,0-5-6-15,-1-3 1 0,-4-3 0 16,-3-4 0-16,-2-3 5 0,-4-1 10 15,-5 0 10-15,-9 4 2 0,0 0 18 0,-8 2 7 16,-4 1 9-16,-4 3 2 0,-6 3 5 16,-2 3-3-16,-2 6 4 0,-3 5 1 15,-4 4-3-15,2 5 3 0,1 5-1 0,0 6-1 16,4 7-1-16,1 3-4 0,3 8-6 16,4 6-7-16,1 0-3 0,3 3-3 15,3 0-8-15,-3 3-2 0,0 1-2 16,0 0-3-16,-3 1 3 0,-3-6-5 0,0-1 0 15,-5-1-5-15,-1-7 3 0,-4-4 6 16,0-9 0-16,-6-7-1 0,-1-4-6 0,-5-6 1 16,4-9-4-16,-4-6-3 0,0-6-4 15,-5-7-4-15,1-5-5 0,4-4-17 16,-1-7-18-16,5-3-26 0,8-1-21 0,5-4-33 16,2 0-39-16,9-1-40 0,4-2-49 15,9-3-41-15,2-6-749 0,17-7 348 16,2-4 229-16</inkml:trace>
  <inkml:trace contextRef="#ctx0" brushRef="#br0" timeOffset="262548.9454">27028 10978 31 0,'-12'-6'211'16,"-2"6"-4"-16,-5 4-5 0,-9 9-13 15,-8 7-5-15,-4 8-8 0,-9 20-6 16,3 10-10-16,-1 8-9 0,-1 19-12 0,9-10-14 16,7 1-11-16,3 0-10 0,6 0-13 15,6-3-7-15,7-12-8 0,5-9-6 16,2-7-10-16,6-1-16 0,4-4-32 15,-1-2-41-15,4-4-28 0,3-3-33 0,2-7-31 16,0-5-48-16,-1-5-557 0,6-3 247 16,-6-7 163-16</inkml:trace>
  <inkml:trace contextRef="#ctx0" brushRef="#br0" timeOffset="263496.8964">27238 11350 13 0,'3'-7'152'0,"0"3"13"16,-3 4-16-16,0 0-4 0,2-7-7 16,-2 7-5-16,0 0-4 0,2-7-6 0,-2 7-5 15,0 0-5-15,0 0-8 0,0 0-4 16,0-6-7-16,0 6-9 0,0 0-8 0,2-4-8 16,-2 4-1-16,2-6-5 0,-2 6-7 15,0 0 0-15,2-6 0 0,-2 6-2 16,2-5-1-16,-2 5 1 0,0 0-3 15,4-4-3-15,-4 4-4 0,0 0-5 16,2-3-4-16,-2 3-5 0,0 0-2 0,0 0-1 16,0 0 3-16,13 12-5 0,-5 0 1 15,1 4-5-15,2 3-4 0,-3 3 3 16,2 2 0-16,-2 6-6 0,2-2 1 0,-4 1 1 16,-2 0 0-16,-2-1-1 0,-4 3-1 15,-2-3-1-15,-2-1 0 0,-6 0 0 0,0-1-4 16,0-5 0-16,-6-2 2 15,1-1-1-15,1-5-3 0,-2 1 1 0,4-7 4 16,-1-2-5-16,4-3-2 0,5-2 0 16,6 0-1-16,-6-11-4 0,8 3 4 15,6-5-5-15,5-5 2 0,6-4-3 0,3-1 2 16,5-7-2-16,5 1 4 0,0 1-1 16,-8 4 0-16,4 2-3 0,-5 0-5 15,-3 6 8-15,-6 2-1 0,1-1 2 0,-2 4 1 16,-3 3 0-16,-5 4 0 0,-3 4 3 15,-2 0 2-15,0 0-1 0,-9 21 1 16,5-6 1-16,0 1-1 0,0 3-1 16,0 1 0-16,1 0-2 0,3 2 1 0,3 3 0 15,-1 0 0-15,4 0-1 0,0-2-8 16,3-2-26-16,1 0-30 0,-2-4-31 0,4-2-30 16,-2-4-43-16,0-1-32 0,4-2-38 15,-4-6-532-15,2-1 260 0,-1-6 172 16</inkml:trace>
  <inkml:trace contextRef="#ctx0" brushRef="#br0" timeOffset="263715.7927">27772 11045 88 0,'13'0'143'16,"4"6"-3"-16,2 3 4 0,2 10-4 15,5 3-6-15,-1 16-3 0,9 15 15 16,-2 3-6-16,-7 8-6 0,-2-1-16 0,-10-6-3 15,-7-6-15-15,-4-6-7 0,-4 8-7 16,-6-2-11-16,-3-2-3 0,-6-4-8 0,-4 0-4 16,-3-7-14-16,-2-2-19 0,-2-3-30 15,3-10-38-15,3 2-44 0,1-5-55 16,2-7-516-16,6-1 223 0,3-7 148 16</inkml:trace>
  <inkml:trace contextRef="#ctx0" brushRef="#br0" timeOffset="264232.6225">29030 11147 203 0,'-7'-1'230'0,"-3"2"-5"0,-3 9-12 0,-6 8-11 15,-5 4-14-15,-1 13-17 0,-15 18-7 16,4 5-11-16,-2 2-15 0,-3 3-10 0,1 2-11 16,-2-3-13-16,1-1-8 0,2-1-11 15,3-5-7-15,8-15-6 0,5-8-8 16,6-5-7-16,2-6-8 0,3-2 5 15,1-6-4-15,4-6-8 0,1-7-2 0,6 0-7 16,-2-13-5-16,6-4-4 0,2-8-2 16,8-9-4-16,4-11-3 0,14-24-2 15,5-5-4-15,7-15-2 0,-3 18 0 0,0 4-2 16,-3 7 0-16,-2 3-1 0,-6 18 2 16,-9 6 3-16,-2 7-2 0,-4 6 0 15,-3 2 0-15,2 6 13 0,-4 9 2 0,0 3 5 16,1 8 2-16,2 4-2 0,-2 11-1 15,-1 10 0-15,2 13-2 0,0 1-6 16,-4 4 7-16,0 5-2 0,0 20-6 0,-3-12-7 16,-3-8 7-16,2 1-4 0,-4-2-15 15,2-3-17-15,0-8-29 0,-2-7-27 16,0-2-37-16,3-4-41 0,-1-4-39 0,-2-2-43 16,2-4-662-16,-2-1 305 0,2-9 201 15</inkml:trace>
  <inkml:trace contextRef="#ctx0" brushRef="#br0" timeOffset="265128.4524">29660 11801 73 0,'8'-26'205'0,"-2"1"-6"0,-6 0-16 15,-4 4-14-15,-2 2-11 0,-4 4-16 16,-7-1-13-16,-2 3-9 0,-4 2-14 0,-3 3-11 15,-1 6-8-15,1 0-9 0,-1 6-9 16,0 0-7-16,3 2-6 0,3 3-6 16,2 3-6-16,4-1-1 0,5 0-5 15,4 3-3-15,0-3-6 0,9 1 1 0,2 1-5 16,5-4-3-16,2 1-1 0,1-1-2 16,4 0-1-16,0-2-4 0,0 0-1 0,0 0-2 15,-3 2-1-15,2 0 0 0,-4 1 0 16,5 5 2-16,-4 4 2 0,-2 2 1 15,-5 6 1-15,2 5 2 0,-2 5 0 16,-4 0-1-16,0 7-1 0,-4 0-3 0,0 9 2 16,-4-2-1-16,-2 5-1 0,-2-5-1 15,-1-3-2-15,-2-5 0 0,2-10 0 16,-1-4-2-16,-3-7 3 0,2-6-3 16,-1-8 1-16,3-7-1 0,-2-5-2 0,3-7 0 15,1-2-6-15,5-10 0 0,2-3-2 16,4-5-2-16,6-3 0 0,5-8-1 15,6-2-5-15,15-11 0 0,8 2 1 16,2 0 2-16,3 4-5 0,5 4 4 0,-2 5 1 16,-10 6-1-16,-4 11 1 0,-6 1 1 15,-3 5 0-15,-2 0 1 0,-5 2-1 0,-4 4 2 16,-3 1-1-16,0 2 2 0,-6 2-2 16,-3 5 3-16,-4 1 1 0,0 0-1 15,0 0 0-15,-7 21 3 0,3-8-2 16,0 0 1-16,-1 2-1 0,1 1 2 0,0 1 0 15,2-2-2-15,0 3 1 0,2-6 2 16,0 2-1-16,2-1 0 0,-2-1 1 16,2-1-3-16,0-1 1 0,0-1 0 15,2-3 2-15,1 1 1 0,1-3-2 0,3-2 0 16,1 0-1-16,0-4 2 0,4-1-3 16,0-1 0-16,1-2 0 0,2-2-2 15,2-1 4-15,1-3-2 0,-4 5 1 0,1 0-2 16,0-1 1-16,-4-1 0 0,1 5-5 15,-3-2 5-15,0 0-2 0,-1 3-1 0,0 2 2 16,0 2 2-16,0 2-1 0,0-2 1 16,-1 4 1-16,-1 1 2 0,1-2-5 15,2 2 1-15,-3 0 0 0,2 0 1 16,0 0 0-16,0-2 0 0,0-1 3 0,0 1-2 16,3-4 0-16,-2 0 1 0,2-2 3 15,-3-1-4-15,2-3 0 0,2 0 2 16,-6 0-3-16,0-1 2 0,1 1 2 0,-5-1-1 15,3 0-1-15,-5 2-2 0,-2 0-2 16,0 5 2-16,0 0-1 0,0 0-1 16,0 0 3-16,0 0 0 0,-20 10 1 0,16 1 0 15,2-2 2-15,0 3 1 0,0-1-1 16,2 0-3-16,2 2 1 0,2 1-2 16,0-3-23-16,5 0-43 0,0 1-50 15,3-2-49-15,3-3-44 0,2-1-460 0,2-1 228 16,0-1 150-16</inkml:trace>
  <inkml:trace contextRef="#ctx0" brushRef="#br0" timeOffset="265491.4476">30930 12016 39 0,'-10'-8'166'0,"-8"-1"-13"0,2 1-11 0,-5 3-12 15,0 3-11-15,-2 2-9 0,-1 0-6 16,0 5-19-16,-1 2-8 0,2 2-10 15,4 2-5-15,3-1-5 0,2 1-9 16,4 1-4-16,4-1 0 0,3-3-4 0,3 0-5 16,5-1-1-16,3-3-2 0,4-4 5 15,4-2 1-15,4-5-1 0,6-5 6 16,1-9-1-16,7-6-3 0,15-15-5 16,-3-6-2-16,5-8-7 0,9-20-4 0,-3-8-5 15,-2 4-2-15,-13 13 0 0,-4 8 2 16,-4 4 6-16,-8 13 10 0,-7 11 6 0,-5 6-5 15,0 6-4-15,-8 7-2 0,-4 8-2 16,-4 5 3-16,2-1 2 0,-20 31 0 16,0 3-3-16,-15 23 0 0,1 5-4 15,1 6 0-15,1 2-1 0,2 1-2 0,3 0-7 16,-1-7-17-16,5-2-32 0,4-12-39 16,5-10-45-16,2-7-49 0,4-7-525 15,4-1 236-15,0-8 155 0</inkml:trace>
  <inkml:trace contextRef="#ctx0" brushRef="#br0" timeOffset="265898.1826">31773 11447 168 0,'-43'19'178'15,"5"2"-11"-15,2 4-12 0,1 6-12 16,-12 10-7-16,7 8-13 0,2 1-14 0,10-7-12 16,5 0-2-16,5-1-11 0,4-2-10 15,6-4-15-15,2-2-41 0,6-4-42 16,2 0-44-16,0-6-36 0,4-3-376 0,4-2 163 15,1-6 108-15</inkml:trace>
  <inkml:trace contextRef="#ctx0" brushRef="#br0" timeOffset="266342.3943">31953 11771 22 0,'10'1'136'0,"-3"3"-10"16,1 4-6-16,-1 4-15 0,-1 1-19 15,-2 2 6-15,-4 2-14 0,-2 0-5 16,-2 3-9-16,-3-4-7 0,1 2 0 16,-2-4-1-16,1 1-3 0,-1-3 2 0,-1 1 6 15,3-3-6-15,2 0-3 0,0-5-5 16,0 0-9-16,4-5-3 0,0 0-7 0,0 0-2 16,0 0-5-16,0 0 2 0,20-15-4 15,-11 10-3-15,-1 1-2 0,-3-2-1 16,1 5-9-16,0-2 8 0,-6 3-3 15,0 0 8-15,11 10 4 0,-9-1 0 0,0 1-2 16,-2 7-2-16,4-1 1 0,-2 1-3 16,4 2-6-16,2 2 2 0,-2-2-22 15,4 2-24-15,2-3-36 0,6-4-42 0,-3-3-33 16,-1-4-339-16,6-3 165 0,0-7 109 16</inkml:trace>
  <inkml:trace contextRef="#ctx0" brushRef="#br0" timeOffset="266504.4767">32512 11706 62 0,'20'-49'52'15,"0"12"21"-15,-6 7 12 0,-1 8-5 16,-2 4 5-16,2 8 16 0,-3 4 14 16,0 9 13-16,4 4 9 0,-4 5 5 15,0 8 7-15,-3 7 1 0,1 7-5 0,-5 7-12 16,-3 2-10-16,-3 8-12 0,-7 5-11 16,-11 14-11-16,-11-3-48 0,-8-4-51 15,-5-4-60-15,-4-2-59 0,-7-7-515 0,3-7 219 16,-7-2 145-16</inkml:trace>
  <inkml:trace contextRef="#ctx0" brushRef="#br0" timeOffset="266791.4691">29349 12814 234 0,'4'-14'241'0,"4"0"-16"16,6 3-16-16,6-3-17 0,6 5-10 15,13-2-9-15,11 3-6 0,7 0-9 16,7 2-15-16,3 5-12 0,2-2-14 0,-4 3-10 16,1 3-10-16,-3-3-15 0,-6 3-6 0,-9-1-8 15,-5 0-10-15,-7 0-22 0,-4-1-17 16,-4-1-28-16,-5 3-34 0,-2-1-33 15,-2-1-51-15,-5 2-46 0,-2-1-40 16,-8-1-493-16,-2 3 240 0,-2-4 159 0</inkml:trace>
  <inkml:trace contextRef="#ctx0" brushRef="#br0" timeOffset="267010.3109">29468 12958 180 0,'-8'3'240'0,"5"0"8"15,3-3-4-15,11 7-10 0,1-3-16 0,6 2-16 16,9 2-17-16,7-1-15 0,6 0-15 16,2 1-16-16,9-1-13 0,0 3-12 15,1-2-12-15,-1-1-11 0,-6-1-15 0,-1 0-20 16,-4-3-28-16,-4 1-27 0,-6-4-28 16,0 0-28-16,-1-4-30 0,-3 3-28 15,-5-5-24-15,-1 0-28 0,0-3-24 16,-4 0-504-16,-4-3 235 0,3-1 156 0</inkml:trace>
  <inkml:trace contextRef="#ctx0" brushRef="#br0" timeOffset="267412.1856">30114 12257 125 0,'-9'-8'231'16,"2"0"-2"-16,3 4-8 0,-2-1-8 15,2 1-8-15,0 0-16 0,-2 1-8 16,1-2-15-16,5 5-10 0,-7-5-6 16,1 3-4-16,6 2-10 0,0 0-4 0,-19 6-12 15,13-3-12-15,-1 3 4 0,1 2-19 16,2 1-4-16,-1 3-7 0,5 1-5 0,2 4 2 16,5 4-17-16,4 3-4 0,8 6-9 15,17 23 0-15,6 0-4 0,5 1-3 16,5 0-6-16,1 0-6 0,-2-1 2 15,0-1-9-15,-2-5 1 0,-2 2-4 0,-14-14-2 16,-5-3 0-16,-7-3-3 0,-2-2-1 16,-7 1 1-16,-3-3-2 0,-6 0-1 15,-9 2 0-15,-2-3-3 0,-10 3 3 16,-10 1-4-16,-9 2-3 0,-15 3 10 0,-7 0-4 16,-3-5-9-16,-1-1-2 0,8-8 4 15,4-2-2-15,5-1-1 0,1-1-20 0,5-3-25 16,6-4-37-16,6 0-42 0,3 1-48 15,2-2-55-15,4-1-67 0,1 0-707 16,2-3 340-16,5 0 225 0</inkml:trace>
  <inkml:trace contextRef="#ctx0" brushRef="#br0" timeOffset="268187.4548">31089 12903 180 0,'0'0'199'0,"0"0"-2"0,-11 20-7 0,5-3-11 15,-4 7-8-15,-1 6-5 0,1 0-6 16,-1 3-10-16,-2 1-12 0,3 0-6 16,-2 0-14-16,4-2-13 0,0 1-8 0,6-2-8 15,0-4-9-15,2 1-7 0,4 1-6 16,4-3-8-16,8 0-5 0,2-1-8 0,6-1-20 15,3-6-33-15,1 0-39 0,4-3-41 16,-1-2-31-16,3-3-41 0,-6-5-31 16,-3-2-514-16,-2-3 239 0,-4-4 159 15</inkml:trace>
  <inkml:trace contextRef="#ctx0" brushRef="#br0" timeOffset="268341.2897">31358 13321 136 0,'11'-2'148'0,"3"2"-16"0,8 2-12 16,0 0-11-16,8 2-12 0,0-2-18 0,1 2-30 15,-1 2-33-15,-2-5-36 0,-1 2-38 16,-5-3-217-16,-4 0 93 0,2-6 62 16</inkml:trace>
  <inkml:trace contextRef="#ctx0" brushRef="#br0" timeOffset="268472.4245">31423 12815 120 0,'-14'-25'143'0,"4"4"-7"0,0 5-14 0,8 2-14 16,4 3-15-16,3 4-7 0,2 1-9 15,5 5-29-15,0-1-31 0,6 5-35 16,1 3-39-16,-1 4-241 0,4 3 101 16,-1 2 67-16</inkml:trace>
  <inkml:trace contextRef="#ctx0" brushRef="#br0" timeOffset="268833.1666">31870 13257 62 0,'4'13'170'0,"0"4"-15"0,1 0-9 16,1 4-12-16,3 0-8 0,-3 2-16 0,2-2-8 15,0 3-11-15,0-2-6 0,0-1-11 16,-2-6-7-16,2 2-9 0,-3-4-4 15,1 1-1-15,-2-3-6 0,1-4 0 0,-1 2-5 16,2-8-2-16,-1-1-2 0,-5 0-6 16,10-5 3-1,-4-3-10-15,0 0 0 0,6-1-2 0,-6-3 4 0,6 1-5 16,-1-1-2-16,2 1-1 0,-1 0-2 0,3 1 2 16,0 3-2-16,2 0-4 0,-3 1 1 15,4 1 1-15,-4 4-1 0,-1 1 3 0,4 1-2 16,-2 5-1-16,-1 0-1 0,0 1 0 15,0 3-3-15,-3 0 0 0,-1 1 1 16,1 0-1-16,-2 1-1 0,-1-1-24 16,-2 1-27-16,2-3-33 0,-3 1-29 0,2-4-29 15,-3 1-45-15,2-4-371 0,-6-3 187 16,0 0 123-16</inkml:trace>
  <inkml:trace contextRef="#ctx0" brushRef="#br0" timeOffset="268962.4921">32352 12944 11 0,'14'0'-4'16,"-14"0"1"-16,16 6 1 0</inkml:trace>
  <inkml:trace contextRef="#ctx0" brushRef="#br0" timeOffset="269160.9838">32670 13068 76 0,'-2'17'161'16,"0"2"-16"-16,0 6-5 0,0 1-7 16,2 5-9-16,-3-1-5 0,3 3-17 0,-2 0-11 15,2-3-6-15,2 2-10 0,-2 1-12 16,3-5-22-16,-3 1-26 0,4-2-37 15,0-3-40-15,-2-5-36 0,3-1-306 0,-1-3 137 16,0-5 91-16</inkml:trace>
  <inkml:trace contextRef="#ctx0" brushRef="#br0" timeOffset="269453.0454">33085 12989 90 0,'-26'19'207'0,"4"3"-14"15,2 1-10-15,1 2-8 0,2 1-14 16,0 4-10-16,1 1-12 0,2 4-12 15,2-1-11-15,4-2-13 0,-1 2-10 0,3-5-10 16,4 0-8-16,-1-3-29 0,1-2-35 0,2-4-42 16,0-1-40-16,0-2-29 0,2-2-31 15,3-3-420-15,-3-5 187 0,2 1 124 16</inkml:trace>
  <inkml:trace contextRef="#ctx0" brushRef="#br0" timeOffset="269754.2473">33193 13400 33 0,'13'3'99'0,"-2"2"-3"0,1 2-4 15,-4 0-6-15,0 4-3 0,0-3-7 16,-4 2-9-16,0 1 2 0,-4-1-12 16,-2 1-8-16,0 1-2 0,0-5-3 0,0 3-2 15,0-3-7-15,2 1-2 0,-2-2-3 16,2 0 0-16,0-6-5 0,2 7-3 15,-2-7-3-15,0 0-1 0,0 0-7 0,0 0 11 16,20-7-13-16,-13 5 1 0,-7 2-5 16,12-4 1-16,-5 0-5 0,-7 4 4 15,11 0 1-15,-11 0-1 0,8 4-3 16,-4 0 6-16,2 2-4 0,-2-2 2 0,0 4-1 16,2 1-1-16,0-2-27 0,-2 0-28 15,2 1-32-15,-2 0-293 0,2-2 128 16,3-4 84-16</inkml:trace>
  <inkml:trace contextRef="#ctx0" brushRef="#br0" timeOffset="269947.9019">33625 13091 9 0,'0'0'175'15,"0"0"3"-15,12 21-3 0,-8-4-10 16,6 6-10-16,-6 2-14 0,0 3-13 0,0 3-10 15,-2-1-15-15,-4 2-9 0,-4 3-14 16,0 1-25-16,-8-5-31 0,0-1-32 16,-3-3-30-16,-2-5-42 0,0-3-45 0,-3-7-334 15,6-4 156-15,-2-4 103 0</inkml:trace>
  <inkml:trace contextRef="#ctx0" brushRef="#br0" timeOffset="270101.4748">33659 13321 86 0,'0'12'121'16,"0"-1"-36"-16,0 0-45 0,-2-1-153 16,4 0 38-16,0-2 26 0</inkml:trace>
  <inkml:trace contextRef="#ctx0" brushRef="#br0" timeOffset="273992.4153">23859 12233 14 0,'-9'-9'69'0,"0"-6"3"0,1-5-1 16,0-11-2-16,-1-6-2 0,3-6-6 0,0-11-3 15,2-26-11-15,-1-6-4 0,0-5-3 16,3-4-8-16,0-2-7 0,4-6-6 16,-2-4-5-16,5-21-4 0,4-3-5 15,-3-3 0-15,4-1-1 0,-1-2-2 0,5 6-2 16,0 7 2-16,0 3-2 0,3 8-2 15,-4 21 1-15,4 2 0 0,4 11-3 16,2 3 3-16,5 9-1 0,10 7 3 0,7 12-8 16,11 3 1-16,15 13-7 0,18 7 0 15,12 10-3-15,32 7-5 0,13 10 0 16,9 9 2-16,13 12-3 0,60 20-5 0,9 3-2 16,6 5-10-16,4 7-8 0,6 13-103 15,7 6 51-15,13 4 34 0</inkml:trace>
  <inkml:trace contextRef="#ctx0" brushRef="#br0" timeOffset="274950.4634">24026 11941 10 0,'-9'-1'23'16,"1"0"-4"-16,1-1-1 0,-1-1-3 0,2 0 1 16,0 0 0-16,-2 0-5 0,2 0-2 15,2 0 2-15,4 3-2 0,-12-5 0 16,8 3-1-16,2-2 0 0,2 4 2 16,-9-4-6-16,5 0-1 0,4 4-3 0,-5-4 0 15,5 4 4-15,-6-3-8 0,6 3-1 16,0 0-1-16,-4-6 0 0,4 6 1 0,0 0-1 15,-5-4-1-15,5 4 0 0,-4-2-1 16,4 2 3-16,0 0-3 0,0 0 0 16,0 0 0-16,0 0 0 0,-8-2-2 15,8 2-25-15,0 0 12 0,0 0 8 0</inkml:trace>
  <inkml:trace contextRef="#ctx0" brushRef="#br0" timeOffset="277355.1795">3835 11878 87 0,'27'-12'139'16,"-1"0"-7"-16,-1 3-4 0,-3 0-8 0,1-1-7 16,0 2-6-16,-2-1-12 0,1 1-7 15,0 1-6-15,-2 2-1 0,-6-1 0 0,1-1 0 16,0 3 1-16,-4-1 0 0,-1 2-7 15,0-2-1-15,0 4-5 0,0-4-4 16,-4 2-8-16,1 0-3 0,-1 2-7 16,0-1-6-16,-6 2-8 0,6-4-9 0,1 3-14 15,-7 1-18-15,0 0-22 0,7-2-27 16,-7 2-28-16,0 0-27 0,10 0-20 16,-10 0-420-16,0 0 187 0,0 0 124 0</inkml:trace>
  <inkml:trace contextRef="#ctx0" brushRef="#br0" timeOffset="323039.0336">23067 16783 17 0,'-12'0'114'0,"12"0"-15"16,0 0-13-16,0 0-2 0,-14 0-4 0,14 0-9 15,-6 2-11-15,6-2-11 0,-6 3-5 16,6-3-7-16,-6 5-5 0,1-2-3 16,5-3-2-16,0 0-9 0,-6 2-3 15,6-2 0-15,0 0 0 0,-4 4-2 0,4-4-4 16,0 0 2-16,0 0-11 0,-5 4-1 16,5-4 1-16,0 0-4 0,0 0 2 0,0 5-1 15,0-5-1-15,0 0 2 16,3 7-13-16,-3-7-6 0,2 5-8 0,-2-5-9 15,0 0-8-15,0 7-17 0,0-7-174 16,0 0 80-16,0 0 53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27:29.138"/>
    </inkml:context>
    <inkml:brush xml:id="br0">
      <inkml:brushProperty name="width" value="0.05292" units="cm"/>
      <inkml:brushProperty name="height" value="0.05292" units="cm"/>
      <inkml:brushProperty name="color" value="#FF0000"/>
    </inkml:brush>
  </inkml:definitions>
  <inkml:trace contextRef="#ctx0" brushRef="#br0">14274 7706 15 0,'3'3'119'16,"-3"-3"2"-16,2 4-7 0,-2-4-3 16,0 0-13-16,0 0-6 0,6 4-7 15,-6-4-8-15,0 0-6 0,6 2-7 16,-6-2-5-16,0 0 1 0,0 0-5 0,0 0 3 15,2 3-1-15,-2-3-6 0,0 0 1 16,0 0-2-16,0 0-8 0,0 0 2 0,0 0-1 16,0 0-8-16,0 0-1 0,0 0-5 15,0 0 3-15,0 0-6 0,0 0-6 0,0 0 0 16,0 0-3-16,0 0 0 0,0 0-4 16,0 0-2-16,0 0-4 0,0 0 2 15,0 0-6-15,0 0-6 0,-10 6-6 16,10-6-9-16,0 0-10 0,0 0-13 0,0 0-20 15,0 0-21-15,0 0-22 0,-2 6-32 16,0-2-316-16,2-4 153 0,0 0 102 16</inkml:trace>
  <inkml:trace contextRef="#ctx0" brushRef="#br0" timeOffset="1020.0325">24239 8772 12 0,'-6'-11'21'0,"6"11"0"16,0 0-1-16,0 0-3 0,0 0 0 16,0 0 0-16,0 0 0 0,0 0 0 15,0 0 1-15,0 0-2 0,0 0-2 0,0 0 0 16,0 0-1-16,0 0 0 0,0 0-2 16,0 0 1-16,0 0-2 0,0 0-2 15,0 0 0-15,0 0-1 0,0 0-2 16,0 0 2-16,0 0-3 0,0 0 0 0,0 0-1 15,0 0-3-15,0 0-1 0,0 0-5 16,0 0 1-16,0 0-7 0,0 0-2 16,0 0-11-16,0 0-65 0,0 0 31 0,0 0 20 15</inkml:trace>
  <inkml:trace contextRef="#ctx0" brushRef="#br0" timeOffset="16152.1403">12687 10658 41 0,'-8'-2'86'16,"-2"0"-3"-16,2 2-6 0,2-1-4 0,2-1-13 15,4 2 1-15,-11-2-2 0,7 2-2 16,4 0-2-16,0 0-6 0,-11-2-2 16,11 2-2-16,-6-4-5 0,6 4 4 0,0 0 5 15,0 0 0-15,15-8 4 0,2 6-1 16,4-2-1-16,13 1 6 0,10-1-2 0,18-1 1 15,27-1-4-15,10 0-4 0,7-2-5 16,2 3 1-16,32-1-9 0,3-2 0 16,8 1-6-16,5 1-1 0,3 3-3 0,2-3-4 15,-4 3 2-15,-10 1-4 0,-28 2-6 16,-2 2 2-16,-9 1-3 0,-7 0-2 0,-5 3 1 16,-5 0-3-16,-7-1 0 0,-16 3-3 15,-13-5 0-15,-9 3-1 0,-8 0 5 16,-3-2-11-16,-5 0-3 0,-4 0-3 15,-2-3-9-15,-5 4-17 0,-4-2-15 0,-2 1-15 16,-5-2-13-16,-2 0-5 0,-6 2-11 16,0-4-13-16,-8 3-16 0,-2-3-267 0,-6 0 132 15,0 0 88-15</inkml:trace>
  <inkml:trace contextRef="#ctx0" brushRef="#br0" timeOffset="16471.7552">12788 10845 1663 0,'-36'19'-26'0,"11"-4"33"0,6-1-15 16,10-6 4-16,11 3-5 0,5-4 12 16,12-1-6-16,12 0 6 0,17-3 1 15,15 0-6-15,34-3 3 0,4-3 1 16,10 1 3-16,1-4 1 0,28-1 4 0,4 0 3 15,-1 1-3-15,1-1 1 0,5 1-1 16,-3 2-5-16,-5 0 5 0,-24 1-5 0,-9 0-1 16,-4 3 0-16,-7-3 0 0,-18 3-4 15,-18 3-1-15,-2-3-12 0,-12 0-10 16,-3 2-26-16,-8-2-18 0,-6 1-27 0,-5-1-25 16,-4-1-345-16,-4 1 158 0,-8-5 104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6:16.580"/>
    </inkml:context>
    <inkml:brush xml:id="br0">
      <inkml:brushProperty name="width" value="0.05292" units="cm"/>
      <inkml:brushProperty name="height" value="0.05292" units="cm"/>
      <inkml:brushProperty name="color" value="#FF0000"/>
    </inkml:brush>
  </inkml:definitions>
  <inkml:trace contextRef="#ctx0" brushRef="#br0">16977 11043 36 0,'0'0'44'0,"-8"2"-5"16,8-2-4-16,-8 2 3 0,8-2 9 15,0 0 7-15,0 0 5 0,0 0-1 16,25 6 7-16,-4-8 8 0,10-1-9 0,12 0 2 16,17-1-3-16,24-5 0 0,11-3-6 15,30-7 4-15,7 2-4 0,7-3 0 16,13-1-9-16,14-3-1 0,9 4-3 15,5-4 4-15,-2 3-1 0,2 2-1 0,-3 4-3 16,-3 3 5-16,-2 3-8 0,-1 6-4 16,-8 0-2-16,-10 6-1 0,-10 2-3 0,-10 5-2 15,-30-1-4-15,-4 3-8 0,-4-1 6 16,-8 2-7-16,-4 3 1 0,-7-3 1 16,-13 1-5-16,-14-6-1 0,-9 3 0 15,-4-4 1-15,-2 2-2 0,-7 0-4 16,-1-3-3-16,-3 1-1 0,-6-1 3 0,-4-1-6 15,-5-1-9-15,-4 0-5 0,-4 1-15 0,0-5-8 16,-16 10-20-16,-2-7-4 0,-1 3-12 16,-11-2-6-16,-1 0-10 0,-9 1-10 15,-16 3-3-15,-5-2-9 0,-30 1-234 16,-2 3 117-16,-10 0 78 0</inkml:trace>
  <inkml:trace contextRef="#ctx0" brushRef="#br0" timeOffset="349.1028">17117 11643 88 0,'60'-10'112'0,"1"-1"-9"16,21-6 2-16,11-2 1 0,30-9-6 0,11-2 1 15,3 0-37-15,5-2 5 0,4 2-7 16,11-3-1-16,-3 2-1 0,-1 2-6 16,-8 4-4-16,-3-2 5 0,-5 2-11 0,-5 2 3 15,-5 4-3-15,-4 2 3 0,-26 2-5 16,-4 1-6-16,-6 1-3 0,-5 1 1 16,-13 5-6-16,-17 0-2 0,-7 0-2 0,-5 1-2 15,-8 2-3-15,-3 1 0 0,-1 2-5 0,-5-2-1 16,-2 0-5-16,-2 0-3 15,-1 0-7-15,-2 0-9 0,-3 0-22 0,-2 1-21 16,-3-3-17-16,-2 1-12 0,1-3-17 16,-5 0-16-16,-2 1-301 0,0-3 142 0,-4 2 93 15</inkml:trace>
  <inkml:trace contextRef="#ctx0" brushRef="#br0" timeOffset="858.4285">17640 10851 8 0,'0'0'18'0,"2"7"-6"0,-2-7 2 0,0 0-2 15,0 0-3-15,0 0-3 0,0 0-8 16,0 0-25-16,0 0 10 0,0 0 5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26:04.545"/>
    </inkml:context>
    <inkml:brush xml:id="br0">
      <inkml:brushProperty name="width" value="0.05292" units="cm"/>
      <inkml:brushProperty name="height" value="0.05292" units="cm"/>
      <inkml:brushProperty name="color" value="#FF0000"/>
    </inkml:brush>
  </inkml:definitions>
  <inkml:trace contextRef="#ctx0" brushRef="#br0">3955 921 53 0,'-12'0'137'0,"-3"5"-7"0,-4 2-8 15,0 6-11-15,-9 10-7 0,-4 11 5 0,-10 24 0 16,-2 8 0-16,-9 24-6 0,2 7-2 15,7 1-3-15,6-3-8 0,10-19-6 16,5-6-4-16,10-13-9 0,9-10-8 16,4-8-5-16,9-5-5 0,7-3-3 0,10-7 0 15,5-7-3-15,7-6-4 0,7-8 1 16,13-6-4-16,15-14-2 0,1-5 1 16,1-10 8-16,-6-8 3 0,12-18-1 0,-20 3-2 15,3-15-1-15,-18 8-3 0,-5-6-3 16,-5-4-2-16,-12-1-5 0,-4-2-6 15,-10-4-2-15,-7 10-3 0,-10-7-3 0,-3 2-1 16,-12 4-2-16,-4 7-2 0,-2 6-2 16,-5 15-2-16,1 10 1 0,-1 7-3 0,-7 6-2 15,2 8 0-15,-7 11 0 0,1 5-1 16,-9 8 0-16,-15 13 2 0,3 5 0 16,5 4 0-16,18-5 1 0,11-1 0 15,7-5-1-15,7 5 1 0,11-4 0 0,6-3-1 16,8 3 5-16,9 4-4 0,7-2 2 15,9-2-3-15,5-3 0 0,2-2 1 0,7-3-2 16,-1-4 2-16,3-4-2 0,5-1 1 16,-10-4-1-16,0-3-2 15,1 2 1-15,-10-3-1 0,3 0 2 0,-4-3 0 16,-2 2 5-16,-5 0 4 0,-3-2 8 0,-3 3 1 16,0-2 6-16,-4 1 1 0,-1 1-1 15,-4-2-3-15,-2 2 1 0,3 0-1 16,-4-3-6-16,-1 3-1 0,-2-1-3 0,-6 1-2 15,17 0-1-15,-8 0 0 0,-9 0-4 16,13 0-8-16,-13 0-25 0,10-2-38 16,-10 2-40-16,8-4-44 0,-4 2-45 0,-4 2-45 15,0 0-622-15,14-3 291 0,-14 3 193 16</inkml:trace>
  <inkml:trace contextRef="#ctx0" brushRef="#br0" timeOffset="3757.26">6781 1289 21 0,'2'18'106'0,"-2"-4"-7"0,0 6 7 16,0 5-4-16,-2 5-7 0,-2 7-12 0,0 0-2 15,-2 1-16-15,0 2 2 0,-6 0-4 16,2-3-12-16,-1 1-4 0,-1-5-1 16,-1-2-12-16,0 0-24 0,5-8-21 0,0-2-32 15,1-6-39-15,2-4-238 0,5-5 109 16,0-4 71-16</inkml:trace>
  <inkml:trace contextRef="#ctx0" brushRef="#br0" timeOffset="4247.6078">8655 869 92 0,'-20'-12'130'0,"0"4"-12"16,-4 4 3-16,1 7-18 0,-5 4-8 16,-8 5-9-16,-8 9 0 0,-17 12-2 0,-5 12 6 15,3 6-2-15,-12 14-4 0,6 5-2 16,5 2-9-16,19-8-6 0,5 0-7 16,6 1-2-16,11-2-3 0,6-11-1 0,10-9-6 15,7-5 4-15,5-2-4 0,6-3 3 16,3-7-1-16,8-2-5 0,1-5 0 0,3-8-2 15,1-6-6-15,-2-5-3 0,4-3-6 16,5-9 0-16,-2-1-2 0,0-6-2 16,0-6-4-16,-5 1 0 0,3-3-9 15,-7 4 8-15,-3 0-3 0,-2 4 5 0,-3 2 2 16,-2 0 2-16,-2 5-3 0,1 0-4 16,-4 4-1-16,2 0-7 0,-4 5-1 0,0 3 1 15,0 6-2-15,-2 2 1 0,3 6 0 16,-1 4 1-16,1 5-2 0,1 2 5 15,-2 0-6-15,5 5-13 0,-3-4-10 16,3-1-19-16,0 0-26 0,1-1-34 0,-2-5-26 16,6-1-18-16,1-4-23 0,-1-3-22 15,2-5-385-15,2-4 194 0,2-2 127 16</inkml:trace>
  <inkml:trace contextRef="#ctx0" brushRef="#br0" timeOffset="4790.1122">9142 1348 124 0,'4'-4'152'0,"-2"1"-12"0,-2 3-14 16,0 0-4-16,0 0-11 0,2 13 0 0,-2-1-13 15,-4 5 6-15,2 2-4 0,0 7-7 16,-5 1-2-16,2 1-7 0,-1 3-10 16,2-1-6-16,-2-1-3 0,2-2 1 0,0-2-7 15,-3-2-8-15,5-4 3 0,-1-4 10 16,1-2 9-16,0-3 3 0,0-5-8 15,2-2-7-15,0-3-10 0,0 0 0 16,0-24-7-16,0 6-5 0,2-2-6 0,0-6-3 16,0-3-9-16,3 0 2 0,-2 1-7 15,1 2 2-15,0 2-3 0,-2 4-2 16,2 0-4-16,-2 4-7 0,2 2-4 0,-2 3-7 16,4 3 5-16,-1 2-1 0,4 4 3 15,1 4 1-15,3 6 1 0,-1-1-2 16,8 7 4-16,-2-3-3 0,4 1 0 0,-1-3 3 15,2-1-2-15,4-1 1 0,-1-3 2 16,-3-2-1-16,5-4 0 0,0-2 1 16,-1-5-1-16,-2-3 3 0,5-3-1 0,-5-2 1 15,1-2 3-15,-3-4 1 0,-2 0-11 16,-2 1 6-16,-3-3 10 0,-2 3 3 16,-4 3 11-16,1 3 5 0,-2 1 3 0,-1 1-4 15,-2 3-2-15,1 1-9 0,-3 2-4 16,0 5-1-16,-4 3 0 0,0 0-4 0,2 21 3 15,-2-2-2-15,-2 11-1 0,0 8 3 16,-2 6-3-16,2 7 0 0,0 5-1 16,-3-1 2-16,3 1-5 0,0-4 3 15,0 2-3-15,2-10-4 0,-2 0-12 16,0-4-22-16,0-3-32 0,2-6-38 0,0-2-43 16,-2-4-38-16,2-6-36 0,2-5-561 15,0-3 264-15,2-8 175 0</inkml:trace>
  <inkml:trace contextRef="#ctx0" brushRef="#br0" timeOffset="5214.6021">10322 1346 6 0,'-4'23'172'16,"-2"4"-8"-16,0 7-10 0,-5 5-10 15,0 6-12-15,1 1-10 0,-3 0-14 0,3-3-10 16,-2-7-4-16,6-2-6 0,0-8-4 16,0-1 4-16,0-3 6 0,2-5 15 0,-1-3 7 15,5-7-6-15,-2-3-9 0,2-4-10 16,0 0-9-16,4-22-6 0,1 1-11 16,-1-10-4-16,4-8-7 0,4-8-8 15,2-2-4-15,7-19-8 0,2 2-1 0,4 8-5 16,-1 10-2-16,-3 9-4 0,1 6-4 15,0 2-5-15,-2 6-3 0,2 4 1 16,-1 4 0-16,-2 4-1 0,2 3-2 0,-4 4-1 16,0 3 1-16,-4 3-1 0,0 3-1 15,0 3 2-15,-5 1-1 0,-2 3 2 16,-4 0-1-16,-4 3-2 0,-2-1 2 0,-2 3 0 16,-6 2-2-16,-7-1 1 0,-2 2-2 15,-6 0 0-15,-3 1 0 0,-2-4-1 16,1-2-2-16,-3 2-3 0,6-6-22 0,3 1-46 15,0-2-62-15,8-1-66 0,1-1-626 16,2-4 280-16,6 2 184 0</inkml:trace>
  <inkml:trace contextRef="#ctx0" brushRef="#br0" timeOffset="7056.4669">11485 1598 1942 0,'-4'-6'-19'0,"-1"-1"38"0,3 1 6 0,-1-2 15 16,3 1 17-16,3 0 3 0,1-4-7 0,3 4-5 16,3 1-10-16,5-1-4 0,4 2-4 15,0 4-2-15,5 2-5 0,3 4-2 16,-2 1-5-16,2 3 0 0,3 4 0 0,-4 4-6 15,-1 3-3-15,-3-2 4 0,-4 6-3 16,-3-4-2-16,-2 1 0 0,-3-1 0 0,-1-1 1 16,-1-5-1-16,-1 0-2 0,-3-1 0 15,3-1 4-15,-1-5 5 0,-2-1 1 16,0-6 0-16,-4 0-1 0,12-8-1 16,-2-1-1-16,4-8-1 0,1-2-2 0,6-6-2 15,0 0-3-15,3 2-1 0,-1 0 2 16,-2 2-1-16,-2 0-2 0,-2 6 0 0,0 0-2 15,-3 2-1-15,-2 1-7 0,-2 3 4 16,1 4-2-16,-3 2 3 0,0 3-1 16,3 3 1-16,-2-1 2 0,1 9 0 0,0 1 2 15,2-2-2-15,-2 3 0 0,0 1 0 16,5-1 1-16,-2-1 3 0,4 1 1 0,-5-2-5 16,4-1 5-16,0-2-2 0,-1-3-1 15,2-1 2-15,-2-2 2 0,1-2 0 16,2-2-1-16,-2-4-3 0,2 3 3 15,-1-5-1-15,-1 1-3 0,2-1 7 0,-4-2-9 16,1 4 6-16,-2-1-2 0,-3 1-1 16,1 1-2-16,-3-1-1 0,1 2-2 0,-3 0-4 15,3 4-1-15,-9 0 1 0,14 2 1 16,-8 6 3-16,4-1 0 0,-2 2-1 16,0 3 3-16,3 1 1 0,-3 1 0 0,1-1 3 15,2 2-1-15,-3-3-4 0,2 1 4 16,4-1 0-16,-2 0-5 0,2-4 2 15,2 0-4-15,0-2-1 0,1-1-3 0,3 0-11 16,-2-4-2-16,4-1-12 0,-1 2-7 16,-2-4-5-16,4 1-5 0,-1-1 1 15,-4-1 1-15,3 1 1 0,1-1-4 0,-2 0-6 16,2-2 0-16,3-1 8 0,1 0-3 16,-3-1 8-16,2-2 8 0,1-5 6 0,1-3 3 15,-3-2 8-15,1-6 6 0,-2 1 9 16,0-11 5-16,1 2 6 0,-3-9 14 15,-2 3 2-15,0-3 4 0,-2 0 8 0,-2-1 3 16,-3-1 1-16,2 0 5 0,-6 5 2 16,0 3 6-16,-2 2-1 0,1 8 2 15,-3 1 2-15,3 1-8 0,-5 8-4 0,2 1-5 16,-2 1-5-16,-2 4-5 0,0 5-2 16,0 5-1-16,0 0-2 0,-10 15-1 15,5 2 1-15,-1 8-1 0,-5 9 0 0,5 4-4 16,-2 8 1-16,2 5-3 15,-2 1 2-15,4 2-2 0,2-9-1 0,2 1 0 0,2-3-2 16,2 0 0-16,1-4-2 0,4-2-2 16,-1-7 0-16,0-3 1 0,3-4 1 15,4-4-1-15,0-6-1 0,3-1 1 0,0-6-3 16,0-3-1-16,4 0 1 0,-3-8-1 16,0-1 1-16,2-1 0 0,-2-5-2 15,0 0 1-15,0-1 7 0,-2 0 8 0,-2 0 4 16,-3 2 7-16,0 1 6 0,-2 1 1 15,-2 1-4-15,0-1-1 0,-1 3-3 16,0 0-2-16,-3 0-4 0,2 3-6 0,0-1 0 16,-1 2-2-16,-5 2-2 0,0 0-2 15,0 0 1-15,12 9 0 0,-10-3-2 16,2 3 1-16,-2-1-1 0,1 2-4 0,1-1-2 16,1 1-3-16,-1-1 0 0,-2 1 0 15,2-1-6-15,0 1-3 0,2-3-1 16,-2 0-2-16,1-1-1 0,2 0-1 0,-1 0 1 15,0-2-2-15,2-1-2 0,1-3-3 16,1 0-3-16,1 0-6 0,2-1 8 16,-3-1-2-16,1-2 6 0,2 3-1 0,-3-4 3 15,3 1 0-15,-5 1 0 0,3-2 2 16,-2 4 2-16,-1-1-2 0,-2-2 0 0,2 3 5 16,0-1-3-16,-8 2 2 0,12-3-1 15,-12 3 0-15,10 3 4 0,-10-3-1 16,13 4 1-16,-6 2 3 0,1 0 0 0,-2 0 0 15,3 1 2-15,3 2-1 0,-1-1 2 16,4-1 4-16,-1-1-4 0,2 0 0 16,-2 0 0-16,3-3 1 0,-2 1-2 15,2-4 1-15,-3 0-1 0,2-1-2 0,0-4 2 16,-1 1 1-16,0-1 0 0,-2-4-2 16,-1 2 2-16,0 0 1 0,-4-5-1 0,0 2-2 15,-2 2 3-15,-4 0-1 0,3 0 0 16,-5-2 0-16,0 5 0 0,-5-3 1 0,1 0-1 15,0 3 3-15,-4 1-5 0,-2 0 3 16,0 2 1-16,-2 0-1 0,-1 2 0 16,0 0-1-16,3 2 0 0,-3 0 2 0,1 2-1 15,-2-2-1-15,4 2 0 0,0-3 1 16,-1 4-1-16,2-4 2 0,1 3-2 16,2 0 3-16,-1 0-5 0,5-1 2 15,-2 3 0-15,4-2 0 0,0 1-3 0,4 1-3 16,1 0-13-16,-1-2-15 0,2 1-2 0,0-1-6 15,1 1-8-15,-3-3 2 0,3 1-3 16,-1 0 0-16,0 0 7 0,0-1 0 16,-2 1 7-16,-4-3 2 0,9 3 6 0,-9-3 4 15,0 0 2-15,7 1 0 0,-7-1 6 16,0 0-2-16,0 0 4 0,4-9 9 16,-4 9-6-16,-2-10 5 0,2 4-1 15,0 6-3-15,-2-9 7 0,0 3 4 0,0 1 0 16,-1-1-5-16,1 0 7 0,-1 0 1 15,3 6 1-15,-2-9 1 0,0 5-3 16,0-1 4-16,0-1-2 0,0 0 5 0,2 6-3 16,-4-9 4-16,2 3 3 15,-2 0 0-15,-2 0 7 0,-1 0 1 0,-2 1 2 0,1 1 7 16,-5 0 2-16,1 2 9 0,-8 2 6 16,0 2 6-16,-6 4 10 0,-1 1 3 0,-7 5 3 15,0 5 0-15,-4 4-2 0,-1 2-2 16,6 4-4-16,1-1 2 0,6-1-3 15,8 0-3-15,0 2 4 0,12-1 1 16,4-1-1-16,8 2 0 0,10 0-5 0,8 7-8 16,11-4-4-16,3-3-2 0,21 5-4 15,-9-7-6-15,19 0-2 0,-2-6-15 16,-3-6-14-16,-9-4-20 0,1-3-27 0,4-1-39 16,-3-2-45-16,-6-1-43 0,-5-1-29 15,-1-1-27-15,-13 0-26 0,-2-1-533 0,-3-4 268 16,-10 4 177-16</inkml:trace>
  <inkml:trace contextRef="#ctx0" brushRef="#br0" timeOffset="7249.5602">15269 2061 190 0,'9'-2'214'16,"-3"0"-23"-16,0 0-29 0,-6 2-41 16,7-6-46-16,-5 3-59 0,-2 3-103 15,-6-10-213-15,-1 4 102 0,-1 3 67 16</inkml:trace>
  <inkml:trace contextRef="#ctx0" brushRef="#br0" timeOffset="11916.1475">18029 902 2329 0,'17'-22'54'0,"-4"3"23"16,-6 3 55-16,-3 5 30 0,2 4-19 0,-2-1-26 15,-2 4-30-15,-2 4-14 0,0 0-5 16,2 15 2-16,-2 4 4 0,-2 8-3 16,-2 11-4-16,2 6 5 0,-2 15 0 0,0 20-7 15,0 8-4-15,-1 1-2 0,-2 1-9 16,1 2-1-16,2-3-8 0,-2 0-3 16,1-7-4-16,1-14-10 0,0-9 7 15,0-3-21-15,-1-5-16 0,5-9-19 0,-2-7-21 16,2-5-28-16,0-4-25 0,-2-7-35 15,2-7-47-15,0-5-18 0,0-7-14 0,0 1-5 16,2-27 4-16,-2-3 15 0,-2-16 16 16,2-11 24-16,-2-27 17 0,2 0 31 0,4 0 28 15,-4 3 29-15,7 3 26 0,-1 15 28 16,0 9 21-16,3 3 12 0,1 3 9 16,8 3-2-16,-2 4 1 0,6 3 0 15,5 6-2-15,5 6 4 0,-2 7 2 16,5 2 3-16,1 9 3 0,2 2 3 0,-4 6 1 15,-2 4-3-15,2 5 3 0,-4 4-1 0,-7 5-1 16,-4 2 5-16,-7 1 5 0,-3 2 0 16,-9 4-2-16,-7 0-9 0,-5 0-3 15,-7 3-6-15,-9 1-4 0,-4-3-14 0,-2-3-16 16,5-4-31-16,-3-4-43 0,4-4-46 16,6 0-52-16,2-4-55 0,6-3-603 15,7 0 280-15,1-5 184 0</inkml:trace>
  <inkml:trace contextRef="#ctx0" brushRef="#br0" timeOffset="12101.7706">18801 1377 16 0,'10'4'186'16,"-6"0"7"-16,0 1-7 0,-2 7-15 0,0-1-2 16,0 6-9-16,-2 2-11 0,0 1-15 15,0 5-11-15,0 1-12 0,0 2-10 16,0 1-13-16,-2 0-6 0,2-1-14 15,0-1-19-15,0-5-30 0,0 0-36 16,0-1-52-16,2-3-54 0,0-5-488 0,0-3 208 16,0-4 137-16</inkml:trace>
  <inkml:trace contextRef="#ctx0" brushRef="#br0" timeOffset="12316.4718">19082 783 73 0,'0'-8'249'0,"0"2"-20"0,0 3-29 0,0 3-20 15,0 0-18-15,0 0-11 0,0 0-13 16,10 22-15-16,-6-4-11 0,0 3-10 16,2 1-9-16,1 3-15 0,-3 2-6 0,-1 4-25 15,-1-1-34-15,0 2-54 0,-2 2-61 16,-2-1-71-16,2 0-408 0,-5-3 198 15,3-2 130-15</inkml:trace>
  <inkml:trace contextRef="#ctx0" brushRef="#br0" timeOffset="12514.5554">19568 1546 18 0,'5'2'222'0,"-1"4"-12"15,0 0-10-15,0 4-9 0,-2 1-13 16,0 6-12-16,-2 2-13 0,-4 4-16 0,0 1-15 16,-4 3-15-16,-3 3-32 0,-4 1-48 15,0 0-49-15,-4-1-49 0,0-3-62 16,-2-3-405-16,0-3 183 0,4-4 121 16</inkml:trace>
  <inkml:trace contextRef="#ctx0" brushRef="#br0" timeOffset="12774.5496">20631 1830 147 0,'0'-3'196'0,"0"3"-26"0,0-6-17 0,0 6-21 15,0-8-27-15,0 8-35 0,6-4-45 16,0 3-41-16,-2 1-45 0,-4 0-253 16,13-4 107-16,-4 2 71 0</inkml:trace>
  <inkml:trace contextRef="#ctx0" brushRef="#br0" timeOffset="12946.1842">21312 1834 56 0,'0'0'183'15,"12"-1"-17"-15,-4-2-31 0,0 0-31 16,0 3-51-16,5-4-67 0,-2 2-219 0,3-2 80 15,-1 0 52-15</inkml:trace>
  <inkml:trace contextRef="#ctx0" brushRef="#br0" timeOffset="13111.8336">21985 1877 174 0,'9'-3'202'0,"-1"-1"-24"0,1 1-28 16,1-1-30-16,0 0-41 0,0 0-55 0,0 0-73 16,2-1-250-16,-3-3 102 0,0 3 67 15</inkml:trace>
  <inkml:trace contextRef="#ctx0" brushRef="#br0" timeOffset="13594.7808">22641 1271 10 0,'0'-4'291'0,"0"-2"-28"16,0 6-29-16,-2-6-27 0,2 6-6 0,0 0-3 15,-8 31-12-15,0-4-12 0,1 11-14 16,-4 13-9-16,1 23-6 0,-5 1-19 15,1 1-9-15,-2 2-12 0,2 0-12 0,1-2-7 16,0-2-13-16,3-13-7 0,1-11-20 16,1-3-22-16,4-12-25 0,0-4-29 15,-1-5-21-15,3-5-16 0,-1-6-15 0,1-6-28 16,2-5-8-16,0-4 15 0,0 0 11 16,7-32 9-16,-2 3 6 0,1-18 9 15,4-25-1-15,3-9 12 0,2-7 9 0,2-3 9 16,1 4 21-16,2 1 18 0,1 6 15 15,0 10 12-15,0 4 7 0,-3 20-2 16,-4 5-3-16,-2 11-1 0,4 1-8 0,1 5 1 16,-1 6-2-16,2 1-3 0,-2 7-1 15,1 3-1-15,0 5 9 0,0 4-1 16,-2 4 3-16,0 5-6 0,-3 6 4 0,-4 2 0 16,0 5-2-16,-8 4 1 0,-5 0-3 15,-2 9 2-15,-9 2-4 0,-4-1 0 16,-5 1-5-16,-1-5-13 0,2 1-25 0,-6-7-30 15,2 2-42-15,7-7-32 0,-1-2-38 16,6-6-478-16,1-1 220 0,2-5 145 16</inkml:trace>
  <inkml:trace contextRef="#ctx0" brushRef="#br0" timeOffset="13943.8597">22904 1680 98 0,'10'0'180'0,"-10"0"-18"16,13 3-1-16,-4 3-12 0,-3 1-6 0,2 5-8 16,0 0-8-16,4 3-13 0,-6 1-11 15,2 0-7-15,-4 2-14 0,3-1-6 16,-1 0-8-16,-4-2-7 0,3-1-6 16,-1-3-4-16,-2-1 0 0,0-2-6 0,0 0-1 15,0-4-5-15,1-2-1 0,-3-2 0 16,0 0-2-16,0 0 2 0,6-20-7 0,-2 12-3 15,0-6-2-15,4-1-5 0,2 0-1 16,2 0-3-16,0-2-3 0,1 5-3 16,0 1-2-16,0-1-2 0,-1 5-1 15,1 1-2-15,0 5-2 0,-3 1 0 0,3 3-2 16,0 5 4-16,-1 1 0 0,-1 4 1 16,2 4-1-16,-2 3-6 0,-1-1-9 15,-2 0-19-15,0-4-26 0,0 0-27 0,0 0-43 16,-2-1-50-16,0-5-478 0,1-3 223 15,-3-2 146-15</inkml:trace>
  <inkml:trace contextRef="#ctx0" brushRef="#br0" timeOffset="14154.2645">23748 798 157 0,'0'0'162'0,"9"13"-14"16,-7 0-10-16,1 5-12 0,-1 1-12 15,-2 2-12-15,-2 8-11 0,-1-1-7 0,-4 0-32 16,-1 7-38-16,-2-3-65 0,-5 0-336 16,-2 1 132-16,-2-5 86 0</inkml:trace>
  <inkml:trace contextRef="#ctx0" brushRef="#br0" timeOffset="17511.5513">5587 3095 15 0,'9'-30'199'15,"-7"3"-11"-15,0 2-14 0,-4 3-11 0,-2 2-10 16,-5 3-12-16,-3 2-13 0,-10 2-11 16,-7 6-8-16,-15 7-10 0,-16 4-5 15,-29 14-4-15,-18 12-5 0,-6 11-6 16,10 4-5-16,5 5-8 0,14 1-11 0,24-5 0 15,15 2-3-15,22-6-7 0,15-4-1 16,12 0-2-16,13 4-4 0,23 13-3 0,13-2-6 16,11 0 0-16,14 8-5 0,2-2 1 15,-16-11-4-15,-7-1-2 0,-6-3-4 16,-7-2-1-16,-10-2 0 0,-11-6-1 16,-12 0 1-16,-4 0-1 0,-12 0-2 0,-14 4 3 15,-8-5 2-15,-22 12 6 0,-11-8 8 16,-3-9 3-16,7-9 2 0,2-8 2 0,9-5-2 15,5-4 1-15,1-4-8 0,7-8-2 16,6-5-3-16,11-4-6 0,9-3-11 16,8-6-9-16,13-4-2 0,13-6-4 15,20-13-5-15,9 2 4 0,9 3-1 0,-3 3 3 16,3 6-1-16,-3 4 3 0,-12 10-2 16,-9 6 1-16,-7 4 1 0,-1 4-2 15,-10 4 1-15,0 4 1 0,-5 4-13 0,-2 6 6 16,0 4 5-16,-5 3-1 0,-1 5 1 15,-2 2 2-15,-1 4 3 0,-2 1-1 16,1 1 1-16,1-3 0 0,-2 1 1 0,1 0 0 16,4-4 0-16,-1-2 0 0,2-2 0 15,4-4 6-15,3-5-3 0,-5-3 3 0,6-3-2 16,0-2-1-16,0-7-2 0,3 2 0 16,0-6 2-16,-2-1-1 0,1-1 0 15,-1-3 1-15,-4 3 0 0,0 1 0 16,-5 1 2-16,1 2-3 0,-2-1-2 0,-3 4 0 15,0 0-2-15,1 2 0 0,-9 2 0 16,13 8 3-16,-7 0-4 0,0 3 3 16,3 0 1-16,-1 3 1 0,3-3-2 0,2 0 2 15,5 3 4-15,2-5-4 0,3-1 3 16,3-3 0-16,4-2 0 0,1-6 3 16,7-5 0-16,6-4 3 0,3-5 2 0,-3-4 2 15,14-12 4-15,-3-7-1 0,-4-4-1 16,-3-5-2-16,-3-4-2 0,-5-3-1 15,-6-5-1-15,-3-1-1 0,-7 1-3 0,-10 9 12 16,-2 8 10-16,-6 8 6 0,-2 6 3 16,0 3-6-16,-4 4-4 0,-2 7-2 15,-2 2 1-15,-4 8-9 0,-4 8 2 0,-4 8-5 16,-6 9 1-16,-1 11 1 0,-5 10-1 16,-1 24 2-16,1 3 1 0,10 4-4 15,4 1-3-15,8-13 0 0,4-5-3 0,6-3 1 16,2-1 1-16,8-5-3 0,-2-3 4 15,1-8-4-15,2-7-2 0,2 0-4 16,-3-10-4-16,2-3-4 0,-2-7-1 0,1-3-3 16,-5-4-5-16,3-4-4 0,-4-5-4 15,-3-3-5-15,0-4 1 0,-4 0 5 16,-2-2 1-16,-4 0 5 0,2 0 6 0,-2 1 7 16,0 2 12-16,0 2 3 0,-1-3 2 15,3 6-1-15,2 0-2 0,-2-1-3 16,4 3 0-16,5-5-1 0,1 5-1 15,6-2 2-15,6 2 0 0,3-1-2 0,3 1 5 16,4 0-9-16,-2 1-14 0,7-1-18 16,1-1-25-16,-2 1-28 0,-3-2-36 0,5 1-37 15,-2 2-27-15,0-3-30 0,-1 0-569 16,-1 2 267-16,2-5 176 0</inkml:trace>
  <inkml:trace contextRef="#ctx0" brushRef="#br0" timeOffset="17808.8543">8215 3116 77 0,'-14'-21'228'0,"0"6"-5"15,1 6-8-15,0 1-17 0,-1 4-12 0,-5 6-7 16,-5 6-10-16,-10 6 3 0,-19 23-1 15,-8 9-7-15,-11 15-10 0,-4 8-12 16,6 14-7-16,6 6-12 0,7 7-7 16,11 1-9-16,10 1-8 0,15-17-11 0,8-1-7 15,10-12-11-15,8-12-5 0,14 16-5 16,4-6-9-16,9-10-1 0,4-4-14 16,0-14-26-16,-2-9-33 0,0-4-47 0,0-9-54 15,2-3-63-15,2-5-59 0,-7-6-679 16,5-2 315-16,3-5 207 0</inkml:trace>
  <inkml:trace contextRef="#ctx0" brushRef="#br0" timeOffset="18322.4855">8760 3566 25 0,'-10'-20'283'0,"-1"8"-8"0,0-1-16 15,-1 8-24-15,2-1-26 0,-6 6-17 0,2 4-13 16,-7 5-15-16,-7 9-7 0,-2 8-11 16,-10 23-10-16,4 3-8 0,1 7-12 15,5 5-12-15,4 1-9 0,7 0-9 16,9-10-1-16,6-8-9 0,4-5-8 15,4-4 1-15,10-4-8 0,8 0-3 0,5-2-1 16,7-10-7-16,4-9-3 0,2-3-7 0,5-10-6 16,-1-4-8-16,11-8 5 15,10-10-4-15,1-10-2 0,-7-11-6 0,-3-6-1 16,-5-6-1-16,-7-9-2 0,-8 0-5 0,-9-2 2 16,-5-1-1-16,-12 10-5 0,-10 5 1 15,-4 10-2-15,-11-4 3 0,-8 2 4 16,-15-5 0-16,-9 6 3 0,-10 6-6 15,7 13 1-15,0 7 3 0,-1 6-5 0,9 7-2 16,0 1 0-16,7 6 1 0,-2 4-8 16,3 1 4-16,6 2 6 0,6 3-6 0,2 1 0 15,8 3 3-15,5 1-1 0,7 1-1 16,9 4 7-16,6-4-8 0,8 5 4 16,9 1 3-16,6-2-6 0,5-2-12 0,3-2-22 15,3-2-30-15,1-6-44 0,3 1-55 16,2-1-49-16,1-3-57 0,-10-3-756 15,-1 1 347-15,-3-2 229 0</inkml:trace>
  <inkml:trace contextRef="#ctx0" brushRef="#br0" timeOffset="18500.997">9791 3979 127 0,'6'24'246'16,"-4"-4"-1"-16,0 3-10 0,1 0-20 15,-3 0-19-15,-3 3-17 0,-1 2-19 16,0 5-15-16,-2 4-18 0,-5-5-27 0,3 2-37 16,-3-2-58-16,3 0-69 0,-1-5-77 15,1 1-484-15,0-6 212 0,-1-5 141 16</inkml:trace>
  <inkml:trace contextRef="#ctx0" brushRef="#br0" timeOffset="19169.4655">10756 3493 167 0,'2'-4'201'0,"-2"4"-16"15,0 0 3-15,0 0 6 0,2 29 1 16,-2-1-4-16,-2 14-6 0,-2 12-6 15,-2 22-10-15,-4 9-13 0,-2 4-16 0,2 3-10 16,0-2-13-16,-3 2-13 0,2-5-9 16,3-2-9-16,1-4-6 0,1-16-16 15,4-10-14-15,0-10-22 0,2-6-39 0,0-6-24 16,0-7-28-16,2-3-25 0,-2-4-24 16,4-5-34-16,0-10-30 0,1-1-21 15,-5-3-509-15,0 0 240 0,8-28 158 16</inkml:trace>
  <inkml:trace contextRef="#ctx0" brushRef="#br0" timeOffset="19827.3954">10699 4246 459 0,'5'-64'31'16,"-1"2"22"-16,4 11 7 0,0-2 27 0,4 4 4 16,2 2 10-16,3 4-1 0,4 3 0 15,2 4-2-15,7 5-5 0,0 3-4 16,1 9 1-16,3 5-2 0,0 4-6 16,0 6 0-16,-1 4-4 0,-1 4-2 0,5 4-3 15,-5 5 1-15,-5 2-1 0,-2 7-2 16,-8-6 3-16,-4 7-1 0,-6 0 0 0,-5-2-3 15,-7 4 1-15,-1-2-7 0,-5 0-4 16,-2 0-7-16,-1-4-5 0,-4-1 0 16,0 0-5-16,1-3-7 0,0 0-4 15,0-3-2-15,2-3-6 0,2 1-7 0,3-3-6 16,0 1-8-16,0-4 3 0,4 0-2 16,0 0-7-16,0-3 8 0,0 1 0 15,6-2-8-15,-9 2 6 0,9-2-3 0,0 0 4 16,0 0-1-16,-15-5 3 0,15 5 0 15,-4-6 3-15,-1 4 4 0,5 2-2 16,-4-4 3-16,4 4 1 0,-4-6 0 0,4 6-2 16,0 0-3-16,-6-3 1 0,6 3 0 15,-2-4-1-15,2 4-3 0,0 0-2 0,0 0 2 16,-4-4 0-16,4 4-3 0,0 0 1 16,0 0-1-16,0 0-4 0,0 0 2 15,0 0-2-15,-9-2 2 0,9 2-2 16,0 0 1-16,0 0 1 0,0 0 1 0,0 0 2 15,0 0 0-15,0 0 4 0,0 0 3 16,0 0 2-16,0 0 3 0,0 0 0 16,0 0-2-16,-5-4 3 0,5 4-4 15,0 0-1-15,0 0-2 0,0 0 0 0,0 0-2 16,0 0 0-16,0 0 0 0,0 0-1 16,0 0-2-16,0 0 4 0,0 0-3 0,0 0 1 15,0 0-1-15,0 0 1 0,0 0 0 16,0 0-2-16,0 0 1 0,0 0-1 15,0 0 1-15,0 0-3 0,0 0 0 16,0 0 0-16,0 0-2 0,0 0 2 0,0 0-2 16,0 0-1-16,0 0-3 0,0 0-3 15,0 0-2-15,0 0-5 0,0 0-2 0,0 0-6 16,0 0-3-16,0 0-5 0,0 0-3 16,0 0-10-16,-12 0-8 0,12 0-14 15,0 0-17-15,0 0-19 0,0 0-18 16,0 0-22-16,0 0-18 0,0 0-29 15,0 0-29-15,0 0-535 0,0 0 255 0,0 0 168 16</inkml:trace>
  <inkml:trace contextRef="#ctx0" brushRef="#br0" timeOffset="20362.8501">11696 4109 115 0,'7'-2'173'0,"-7"2"-6"0,0 0-15 16,0 0 5-16,0 0-6 0,6-2-3 16,-6 2-6-16,0 0-2 0,0 0-4 15,4-4-6-15,-4 4-5 0,0 0-9 0,0 0 1 16,2-3-6-16,-2 3-8 0,0 0-3 15,0 0-7-15,0 0-5 0,2-6-9 0,-2 6-7 16,0 0-4-16,0 0-10 0,0 0-4 16,0 0-8-16,0 0-6 0,0 0-3 15,0 0 10-15,0 24 2 0,-2-6 2 0,0 1 0 16,0 6-4-16,0 1-7 0,0 2 0 16,0 3-6-16,0-2 3 0,-1 0-9 15,1 1-4-15,2 1-1 0,0-3-1 0,-2 0-7 16,2-3-11-16,2-4-15 0,-2 0-18 15,0-2-26-15,0-5-27 0,0 1-28 16,0-4-27-16,2-2-30 0,-2 2-45 16,0-6-38-16,3-3-559 0,-3-2 275 0,0 0 182 15</inkml:trace>
  <inkml:trace contextRef="#ctx0" brushRef="#br0" timeOffset="20626.5638">12399 2991 239 0,'0'-6'225'0,"0"0"-24"15,2 3-24-15,-2 3-17 0,0 0-18 0,0 0-11 16,-2 16-13-16,0 2-11 0,-1 0-11 15,1 7-7-15,0 4-7 0,2-1-11 16,-2 3-5-16,0 1-14 0,0 1-26 16,2-1-31-16,-2 1-43 0,0-2-50 0,2-1-55 15,-2-2-418-15,0-6 194 0,0-6 128 16</inkml:trace>
  <inkml:trace contextRef="#ctx0" brushRef="#br0" timeOffset="20876.7838">12962 2989 111 0,'36'21'215'0,"0"6"1"0,15 14 4 0,2 10-18 16,-1 7-15-16,8 16-13 0,-5 6-12 16,-8 10-8-16,-11 5-12 0,-14-11-4 15,-6 5-10-15,-8 3-15 0,-10 1-8 0,-9-4-13 16,-8-3-5-16,-7-4-7 0,-3-7-10 15,-7-5-4-15,-6-8-7 0,-3-6-5 16,-3-8-8-16,-3-7-10 0,5-12-30 16,3-9-41-16,1-3-49 0,6-9-60 0,2-3-86 15,2-7-576-15,3-4 274 16,1-4 181-16</inkml:trace>
  <inkml:trace contextRef="#ctx0" brushRef="#br0" timeOffset="21387.5289">13847 4398 166 0,'-2'12'185'0,"-3"-3"-16"16,3 3-12-16,0-1-7 0,2-1-2 16,-2-1-5-16,4-1-3 0,-2 0 5 0,0-3 4 15,4 1 6-15,-4-6-4 0,0 0-9 16,26-15-6-16,-7-2-5 0,2-8-6 0,6-11-13 16,16-17-7-16,-1-5-9 0,5-5-8 15,12-19-7-15,3-1-11 0,-1-6-4 16,1 4-11-16,-1 1-5 0,-5 4-5 15,-9 15-2-15,-3 7 2 0,-5 5 4 16,-9 12-4-16,-8 11-5 0,-2 5-5 0,-6 6-7 16,1 1-8-16,-4 4 1 0,2 8-2 0,-3 4-1 15,3 10 1-15,2 7 6 0,-3 7-3 16,3 9-3-16,2 13-1 0,0 22 1 16,-2 5-2-16,-4 3 6 0,-1 4 3 15,-2 3-8-15,-1-4 5 0,-3-10-4 16,-1-10-5-16,-3-1 2 0,2-1-4 0,-4-9 3 15,2-3-4-15,0-1 1 0,-3-3-4 0,3-9 1 16,0 0-8-16,0-3-27 0,0-6-19 16,3 0-23-16,-3-4-31 0,0 0-37 15,0-5-56-15,2 1-42 0,-4-3-68 0,4-6-639 16,-2 1 320-16,0-5 211 0</inkml:trace>
  <inkml:trace contextRef="#ctx0" brushRef="#br0" timeOffset="22636.2478">16505 3446 1 0,'0'-25'237'0,"-6"6"-14"0,-3 4-22 0,-5 4-17 16,-8 6-15-16,-8 5-8 15,-9 6-6-15,-17 8-9 0,-17 8-7 0,0 7-7 16,3 3-13-16,11 4-8 0,7 2-9 16,17 3-9-16,13-3-7 0,8 3-7 0,12 2-6 15,14 5-6-15,14 16-7 0,15 1-4 16,16 11-6-16,5-3-7 0,-10-15 0 15,1-2-3-15,-6-4-5 0,-5-5-5 0,-12-9-1 16,-11-8-4-16,-6-2 0 0,-9-4 0 16,-4-5-4-16,-7 1 0 0,-8-4-2 15,-3-3 2-15,-6-1 0 0,-3-6 4 0,1-3 2 16,0-3-4-16,6-2-1 0,1-5-4 16,2-5-5-16,10-3 3 0,5-4-8 15,11-6-1-15,5-1-4 0,14-7 1 0,4 3 0 16,4-1 0-16,5 4 0 0,-4 4 2 15,3-1-6-15,-2 3 1 0,-6 5 1 16,-2 3-2-16,-7 4-3 0,1-1 2 16,-8 7-1-16,3 1 7 0,-4 4-5 0,0 3 0 15,-3 3 1-15,0 3 0 0,-4 5 1 16,2 2-1-16,-1 2-1 0,-1-1 0 0,1 0 0 16,-3-2 2-16,3-2-2 0,-1 1 1 15,-2-3-1-15,2 0 1 0,0-3-1 16,2-2 0-16,-2-3 2 0,3-3 1 0,2-2-2 15,-1-2 1-15,3-4-1 0,2-1-4 16,2-3-3-16,0-1-6 0,0-3-3 16,2 1-3-16,-1 1 0 0,-6 3 0 15,0 1 3-15,0 1-7 0,-4 1 0 0,-1 4-2 16,1 2 1-16,-3 4 5 0,-1 3-1 16,3 3 6-16,-3 4 1 0,2-1-1 15,-2 2 3-15,6 0 1 0,-2-1 4 0,0-1-1 16,5 0 3-16,-2-4 0 0,6 2 2 15,0-6 8-15,2-3-1 0,5-2 5 0,1-6 2 16,3-3 0-16,2-7 1 0,6-5 0 16,-5-5-2-16,3-5 4 0,7-12-8 15,-3-9 0-15,-4-1-2 0,-2-3-1 16,-7-1 0-16,-5 7-1 0,-6 11 2 0,-5 3 0 16,0 5 9-16,-5 4 3 0,1 6-9 15,-3 2-1-15,-4 9-5 0,0 1 2 0,-4 7 0 16,4 2-1-16,-22 18 1 0,5 1 1 15,-1 11 0-15,-2 8-3 0,-1 4 0 16,4 4 0-16,2 0-3 0,5 1 2 16,6-5-2-16,-1-2 0 0,8-1 0 0,1-3-2 15,2-4 0-15,2-7 1 0,3-4 0 16,1-4 2-16,2-6-1 0,-2-3 0 16,0-4 0-16,2-6-1 0,-2-4 0 0,3-1-5 15,-5-5 1-15,1-3-2 0,-4 0 0 16,-1-3 5-16,-2 1-3 0,0 2 0 0,-4 0 0 15,0 2 1-15,2 1-2 0,-2 3-2 16,0-2-9-16,2 2-18 0,0 0-22 16,-2 1-23-16,4 2-9 0,4 1-18 15,0 1-30-15,4-2-33 0,7-1-33 0,5-3-554 16,1 1 257-16,4-5 170 0</inkml:trace>
  <inkml:trace contextRef="#ctx0" brushRef="#br0" timeOffset="22857.1263">18395 3412 184 0,'4'-16'207'0,"-4"5"-8"0,0 3-16 16,-4 4-13-16,4 4 5 0,-22 11-2 15,2 1 0-15,-14 15-3 0,-11 13-6 0,-5 15-10 16,-13 22-1-16,6 6-12 0,3 6-6 16,6 1-6-16,15-13-3 0,7 1-7 15,6-2 0-15,12-13-12 0,8-10-12 16,8-4-9-16,7-4-5 0,8-4-21 0,7-7-23 15,6-4-40-15,9-10-56 0,3-3-62 16,9-5-54-16,3-8-73 0,-1-3-682 0,2-8 316 16,13-7 209-16</inkml:trace>
  <inkml:trace contextRef="#ctx0" brushRef="#br0" timeOffset="23673.5028">18440 3606 29 0,'2'-6'217'0,"0"2"-5"0,-2 4-16 16,0-5-15-16,0 5-20 0,0 0-8 16,-21 11-5-16,4 4-6 0,-2 10 2 0,-7 7-10 15,1 7-8-15,-11 15-8 0,4 2-8 16,3-1-9-16,10-5-7 0,2-7-7 0,4 0-7 16,6-5-6-16,5-2-3 0,4-4-1 15,8 1 3-15,2-4-8 0,9-5 2 16,9-5-2-16,2-6-4 0,6-5-6 0,-3-8-3 15,8-4-4-15,7-7-3 0,0-9-2 16,13-9-4-16,-6-12-8 0,-4-8-2 16,-6-5-3-16,-8-5-4 0,-3-4-1 0,-10-1-5 15,-13 4-11-15,-7 9 10 0,-8 5-5 16,-6-1-4-16,-9 1 1 0,-5 3 1 16,-7 4-8-16,-13-3 4 0,0 14 0 0,-1 7 2 15,5 9-3-15,0 5 1 0,2 6-1 16,4 4-2-16,1 2 2 0,-2 9 0 15,10-3-1-15,6 4-2 0,3 2 0 0,10 2 2 16,4 1 1-16,6 2 3 0,8 3-2 16,8 4 0-16,7-1-7 0,9 1 5 15,2-4 5-15,3-3-6 0,1-2 3 0,5-4-4 16,-1 0-25-16,-3-4-26 0,-3-5-37 16,-1-4-42-16,-3 1-45 0,-2-4-34 15,-3 0-44-15,-3 0-628 0,2 5 300 16,-9-8 197-16</inkml:trace>
  <inkml:trace contextRef="#ctx0" brushRef="#br0" timeOffset="23965.7468">19384 4038 10 0,'7'8'205'0,"-7"-1"-1"0,2 3-12 16,-2 5-7-16,0 2-19 0,0 4-13 0,-2 5-18 15,0 3-11-15,-1 1-13 0,1 0-12 16,-3 0-26-16,3 1-34 0,-2-3-47 15,2 0-42-15,2 0-44 0,-2-6-36 16,0-3-351-16,2 0 163 0,-2-5 108 0</inkml:trace>
  <inkml:trace contextRef="#ctx0" brushRef="#br0" timeOffset="24400.8428">19983 3644 2110 0,'10'-13'6'0,"-1"3"-14"16,-4 2 2-16,1 5 9 0,-4-1 2 16,-2 4 16-16,0 0 28 0,2 15 2 15,-2 2-5-15,-2 8 4 0,0 5 1 0,0 11-2 16,0 2-5-16,0 11-5 0,0 5 1 16,-1 2-7-16,0 19-1 0,1-13-5 0,2-11-2 15,0-9-14-15,-2-6-6 0,2-6-7 16,2-5-4-16,-2-5-1 0,0-4-17 15,2-10-11-15,-2-4-4 0,3-5 2 16,-3-2 5-16,0 0 0 0,3-35 1 0,-3 6 3 16,0-11 2-16,0-4 3 0,0-11 1 15,4-4 2-15,0 0-1 0,0 2-1 16,4 1 11-16,0 3 0 0,1 7 5 16,2 9-1-16,-3 1 1 0,3 4 0 0,-3 8 4 15,5 2 1-15,0 4 4 0,1 4 3 16,6 3 3-16,-4 3 5 0,3 7 3 0,1-2-1 15,-2 7 4-15,2 2-3 0,-3 2 1 16,2 5 0-16,-6 0-2 0,-1 4-3 16,-4 4 1-16,-4-3-2 0,-2 2-5 15,-2-1-7-15,-6 0-17 0,-2 5-25 0,-4-3-32 16,-3 3-44-16,-5-1-57 0,4-6-505 16,-2 2 231-16,4-5 152 0</inkml:trace>
  <inkml:trace contextRef="#ctx0" brushRef="#br0" timeOffset="24652.7009">20387 4044 108 0,'13'4'124'0,"-2"0"-8"15,1 1 7-15,1 3-4 0,-4 0-2 16,-1 1-1-16,-2 2-1 0,-2 1-5 0,-1 1 2 15,-3-2 4-15,-3 5-3 0,1-2-7 16,2-3-9-16,-2 1-8 0,2-3-10 16,0 1-9-16,2 0-6 0,3-2-8 15,1 0-5-15,6-3-14 0,6 1-28 0,-2-6-41 16,6 0-48-16,-1-2-62 0,2-5-468 16,-2-5 207-16,1-1 137 0</inkml:trace>
  <inkml:trace contextRef="#ctx0" brushRef="#br0" timeOffset="24893.5294">20908 2895 113 0,'-2'-7'240'0,"2"2"-27"16,0 5-24-16,0-5-20 0,0 5-16 0,0 0-14 15,0 21-12-15,2-4-14 0,-2 5-12 16,0 6-7-16,0 0-10 0,0 5-7 16,0 5-10-16,0-1-31 0,-2 2-35 15,2-4-35-15,0-4-40 0,0 2-35 0,2-6-35 16,-2-5-385-16,0-1 180 0,-2-4 118 16</inkml:trace>
  <inkml:trace contextRef="#ctx0" brushRef="#br0" timeOffset="25160.9961">21393 2766 84 0,'10'7'219'0,"5"9"1"16,6 8-5-16,9 11-8 0,19 24-13 0,12 17-11 15,1 8-14-15,-3 6-11 0,-5 5-12 16,-11 7-13-16,-7 9-10 0,-15-3-12 0,-10-13-10 15,-11 1-6-15,-6-3-10 0,-12-2-8 16,-5-7-5-16,-7-5-8 0,-6-6-3 16,-6-11-6-16,-5-3 0 0,-3-7-11 15,-3-8-9-15,0-7-19 0,-5-4-34 0,6-14-45 16,7-8-61-16,7-3-56 0,2-8-56 16,1-2-547-16,-3-6 266 0,5-3 176 15</inkml:trace>
  <inkml:trace contextRef="#ctx0" brushRef="#br0" timeOffset="25745.9453">22711 3548 62 0,'0'0'210'0,"-19"12"-11"0,4 4-11 16,1 3-15-16,-6 9-11 0,-5 10-11 0,2 3-11 16,-6 21-14-16,-1 1-11 0,0 2-13 15,3-3-7-15,1 3-11 0,0-6-11 16,8-13-21-16,3-8-18 0,2-8-29 16,2-6-26-16,1-4-17 0,4-4-37 0,2-7-25 15,0-5-6-15,2-6 5 0,2 2 5 16,-4-19 11-16,10 0 7 0,-2-8 8 0,2-7 3 15,4-14 9-15,5-3 7 0,6-16 8 16,0 3 12-16,3-2 22 0,1 8 18 16,-4 11 21-16,-4 7 24 0,-4 10 19 15,0 2 21-15,-3 5 7 0,-2 2-11 0,2 6-5 16,-2 4 3-16,0 5 10 0,3 6 6 16,-11 0 1-16,23 20-6 0,-8 0-5 0,1 8-2 15,4 13-7-15,-4 6-3 0,6 18-8 16,-1 3-9-16,-4 0-5 0,-6-10-7 15,-1-9-2-15,-2-1-6 0,-1-8-15 16,-1-2-26-16,-3-7-28 0,3-5-34 0,-4-1-38 16,2-6-51-16,-4-6-75 0,-2-1-513 15,0-6 250-15,-4-6 165 0</inkml:trace>
  <inkml:trace contextRef="#ctx0" brushRef="#br0" timeOffset="27213.512">23948 3234 140 0,'-22'-13'180'0,"-1"5"-9"15,-3 7-12-15,-1 2-8 0,-3 5-8 16,-6 4-7-16,-6 7-7 0,0 4-10 0,1 0-11 16,6 4-13-16,3 0-7 0,8 1-8 15,10 1-7-15,8-1-2 0,8 3-8 16,8 3-2-16,7 0-3 0,8 6-5 16,18 10-4-16,-9-7-5 0,-5-7-2 0,-1 0-5 15,-2-1 3-15,-4 0 2 0,-6-1 8 16,-6-3 7-16,-6 2 3 0,-8-1 1 15,-6 3-3-15,-8-2-2 0,-5 3-2 0,-6-4-2 16,-4-1-8-16,1-2-1 0,6-9-7 16,-2 0-2-16,9-7-2 0,1 0-5 15,4-7-1-15,8-2-12 0,6-2 3 0,0-13-5 16,8 1-6-16,10-6-3 0,4-3-1 16,8-6-2-16,1 0 0 0,6 0-2 0,-5 4 4 15,-2 3 0-15,-2 1-1 0,-2 1 0 16,-5 5-1-16,-3 2 2 0,-2-1-4 15,-1 5 2-15,-4 1 1 0,-3 6 0 16,0 1 3-16,-1 5 0 0,-1 2-2 0,-2 5-1 16,3 1 3-16,-5 3-3 0,5-1 1 15,-3 5-1-15,2-5 3 0,0 3-4 16,0-3 0-16,4 1 2 0,0-4-4 0,0-1 1 16,1-3 0-16,2-1 2 0,-1-3-1 15,1-5 1-15,1-1 0 0,2-3-3 16,0-4-1-16,0 0-4 0,-2-1-1 0,1-1 1 15,-3 1 0-15,2 1 3 0,-6 1-3 16,0-1-2-16,0 5-9 0,-1-4-8 16,2 6 0-16,-9 1 1 0,10 1 3 15,-4 4 0-15,3 0 1 0,-1 1 2 0,1-2 2 16,4 1 2-16,-1 3 1 0,4-5 2 16,0 2 6-16,1-4 4 0,4-2 12 15,0-4 5-15,5 0 9 0,-1-8 8 0,3-3 4 16,0-3 0-16,-4-3-3 0,4-7-2 15,-3-6 2-15,-7 5-4 0,0-6-2 0,-4-6-4 16,-4 5-4-16,-2 2 4 0,-2 0-5 16,-3 5 7-16,-1 5 6 0,0 4-2 15,-2 3-7-15,-2 1-4 0,-3 9-2 0,-3 1-7 16,0 9 2-16,-6 7 1 0,0 7-1 16,-7 9-3-16,2 11 0 0,0 6 1 15,2 5-6-15,4 0-9 0,3 2 0 0,4 0-5 16,4-7 3-16,4 1 2 0,2-7-1 15,4-2 2-15,0-2 1 0,1-9-1 16,2-4 3-16,-1-6 0 0,3-3 2 16,-3-8 3-16,5-2-3 0,0-7-5 0,-3-1 0 15,2-6 1-15,-4-3-6 0,-2-2-5 16,1-2-1-16,-3-2-3 0,-2 5 2 0,-1-4-1 16,-1 6 0-16,0-5-3 0,0 7-13 15,2 0-13-15,-4 1-14 0,2 2-15 16,1 1-9-16,1 1-7 0,0 3-12 15,2 0-30-15,2 3-32 0,2 0-28 0,-2 2-557 16,2-3 255-16,-4 2 169 0</inkml:trace>
  <inkml:trace contextRef="#ctx0" brushRef="#br0" timeOffset="27474.4459">25359 3289 28 0,'0'-11'288'16,"0"2"-20"-16,-2 1-23 0,2 4-26 16,0 4-20-16,0 0-16 0,-21 10-12 0,4 5-8 15,-3 8-6-15,-2 10-15 0,-4 5-12 16,-9 20-12-16,5 10-9 0,-2 3-9 0,9 2-12 16,5-1-9-16,6 1-9 0,6-14-6 15,4-8-8-15,6 1-10 0,2-2-20 16,4-7-25-16,4-9-26 0,0-1-32 15,3-9-34-15,5-2-36 0,7-8-22 0,-2-5-24 16,5-6-25-16,-1-6-527 0,6-8 247 16,5-3 162-16</inkml:trace>
  <inkml:trace contextRef="#ctx0" brushRef="#br0" timeOffset="27857.8982">25814 3570 81 0,'4'-24'208'15,"-2"10"7"-15,-2 0-1 0,0 5-12 0,-2 1-19 16,0 5-21-16,2 3-8 0,0 0-10 15,-20 12-8-15,6 1-9 0,2 6-3 16,-3 9-6-16,0 2-11 0,4 4-9 16,3 3-5-16,2-1-3 0,2 2-6 0,2 1-8 15,6-4-8-15,2-1-3 0,7-3-3 16,2-4-9-16,4-4-1 0,4-6-1 0,0-8-3 16,3-3-6-16,-3-8 0 0,5-3-7 15,4-9 2-15,-1-11-8 0,1-3-3 16,-6-8-1-16,-4-4-8 0,-2-6-4 15,-6-3-2-15,-7-1-1 0,-5-4-1 16,-6 3 1-16,-7 1-1 0,-4 2-8 0,-8 9 3 16,-5 2 1-16,-3 8-1 0,-5 5-1 0,2 8-1 15,-2 7-2-15,6 5 2 0,1 4-3 16,1 4 3-16,3 3 0 0,5 6 1 16,4 1 1-16,8 2 1 0,5 2 0 15,8 2 1-15,5 5-2 0,6 0 4 0,14 7-2 16,5-2-1-16,3-2 0 0,1 0-10 15,3-6-23-15,1-1-38 0,-7-7-35 16,2-1-39-16,0-3-53 0,-1-3-64 16,-6-1-633-16,1-1 303 0,-2 1 200 15</inkml:trace>
  <inkml:trace contextRef="#ctx0" brushRef="#br0" timeOffset="28032.4767">26487 3816 128 0,'7'11'215'0,"-1"4"-1"0,-1 2-8 0,-1 2-13 16,-2 6-13-16,2 1-13 0,-4 4-18 16,2 0-13-16,-2 4-18 0,-2 2-9 15,0 3-25-15,-2-3-31 0,-2 0-35 0,1 0-42 16,1-6-41-16,-3-1-50 0,3-4-48 16,0-2-383-16,0-8 186 0,2-2 123 15</inkml:trace>
  <inkml:trace contextRef="#ctx0" brushRef="#br0" timeOffset="28293.0435">26996 3592 5 0,'4'-4'282'0,"-4"0"-18"0,0 4-26 16,4-5-24-16,-4 5-15 0,0 0-12 15,-4 17-11-15,-3-4-18 0,1 7-14 0,-2 3-12 16,-3 7-13-16,0 4-12 0,-3 9-9 16,0 1-8-16,0 3-12 0,2 1-10 15,1-4-17-15,-2 2-23 0,2-9-26 0,3-3-34 16,0-1-34-16,1-7-44 0,3-2-18 16,-3-4-26-16,3-4-33 0,0-9-481 15,0-3 227-15,4-4 150 0</inkml:trace>
  <inkml:trace contextRef="#ctx0" brushRef="#br0" timeOffset="28517.5258">26866 3788 47 0,'11'-37'72'0,"-3"7"27"0,1 4 18 16,0 5-4-16,-3 4 7 0,2 2 5 15,-2 2-5-15,2 0-17 0,4-1 1 16,0 3-5-16,3 4-2 0,2 2-2 16,4 2 1-16,-1 0-12 0,0 6-6 0,0 0-3 15,1 6-6-15,-3 1-4 0,0 4-4 16,-2-1-4-16,-5 6 0 0,-2-4 3 15,-7 4-2-15,-2-2-3 0,-2 2-2 16,-7 5-7-16,-4-3-5 0,-1-3-7 0,-6 6-2 16,-3-6-15-16,0 1-23 0,0-5-21 15,-3 1-35-15,5-2-34 0,2-1-46 0,0-5-51 16,5 1-427-16,0-2 210 0,4-3 140 16</inkml:trace>
  <inkml:trace contextRef="#ctx0" brushRef="#br0" timeOffset="28801.4646">27234 3868 13 0,'10'0'136'0,"-10"0"-5"16,14 3-18-16,-8 0-2 0,0 5-6 16,3 0-8-16,-3 3-1 0,-1 1-4 0,1-1-1 15,-2 3-10-15,3 1-5 0,-3-1-9 16,2 3 5-16,0-3 0 0,3 4-2 15,0 1-2-15,-1-1-3 0,4 3 0 16,1 0 7-16,2-2-1 0,-2 4-6 0,1-1-2 16,-2-2-1-16,0-1-1 0,-4 2 0 15,-4-4 4-15,1 0-2 0,-8 1-5 16,-5-3-7-16,-4 0-7 0,-6 1-19 16,-5-7-23-16,-2-1-40 0,-4-3-41 0,-1-5-62 15,-2-4-67-15,-4-3-445 0,0-4 222 16,4-5 147-16</inkml:trace>
  <inkml:trace contextRef="#ctx0" brushRef="#br0" timeOffset="29034.8989">27688 2996 1550 0,'8'-11'-11'0,"-4"3"8"0,3 2-2 0,-3 4 8 15,-2-1 9-15,-2 3 15 0,8 10 5 16,-4 1-7-16,1 4-2 0,-3 4 4 0,-2 4 5 16,0 4-3-16,-5 3 0 0,-3 4 0 15,0 4-7-15,-7 5 2 0,-4-2-14 16,-2-2-28-16,-3 3-35 0,4-7-47 16,-2 1-55-16,3-11-365 0,1-2 176 0,-2-6 117 15</inkml:trace>
  <inkml:trace contextRef="#ctx0" brushRef="#br0" timeOffset="29296.8561">28081 3921 33 0,'0'0'282'0,"5"7"-28"0,-5-7-26 0,2 4-24 16,-2-4-25-16,6 2-33 0,-6-2-48 16,0 0-54-16,0 0-70 0,17-2-62 15,-17 2-373-15,12-4 157 0,-3 2 103 16</inkml:trace>
  <inkml:trace contextRef="#ctx0" brushRef="#br0" timeOffset="29454.7063">28619 3946 121 0,'15'0'131'0,"1"0"-23"16,2 0-34-16,0 0-42 0,2-1-56 15,-1 1-127-15,-1-3 52 0,2 0 33 16</inkml:trace>
  <inkml:trace contextRef="#ctx0" brushRef="#br0" timeOffset="29615.0214">29212 3985 10 0,'0'0'168'16,"14"0"-38"-16,-5 0-42 0,2 0-41 16,1-1-70-16,2-1-120 0,4-2 48 15,-1-3 33-15</inkml:trace>
  <inkml:trace contextRef="#ctx0" brushRef="#br0" timeOffset="29772.0979">29944 4142 64 0,'4'3'313'0,"1"-2"-18"16,-5-1-29-16,8 5-27 0,-8-5-32 15,6 2-44-15,-6-2-57 0,6 1-74 16,-6-1-102-16,0 0-480 0,0 0 187 16,-2-15 124-16</inkml:trace>
  <inkml:trace contextRef="#ctx0" brushRef="#br0" timeOffset="31038.4625">24206 5050 133 0,'31'-22'175'16,"1"-2"-2"-16,-6 1-2 0,-5 2 10 15,-4 4 8-15,-4-2 6 0,-7 4-12 0,-6 2-16 16,-9-3-18-16,-8 7-12 0,-10 1-12 16,-15 4-14-16,-7 6-12 0,-13 6-9 15,-18 7-9-15,0 4-8 0,5 6-6 0,12 1-8 16,17-1-9-16,12 2-6 0,10 5-1 16,12-1-7-16,10-1-2 0,10 6-2 15,11 5-2-15,17 12-4 0,8-4-2 0,8-3-1 16,-4-6-1-16,-7-6-5 0,-10-7-2 15,-8-5 2-15,-2-2 0 0,-5-1-1 16,-10-2-1-16,-4-2-2 0,-8-1 1 16,-8 1-3-16,-4-3 2 0,-8-5 2 0,1-1 4 15,-3-3-1-15,-2-3 1 0,3-2-1 16,1-4-4-16,4-2 0 0,0-6-4 0,9-5-5 16,5-2 0-16,6-2 0 0,4-3-3 15,9-5 0-15,7 1 0 0,12-1-2 16,4 1 2-16,4 3-3 0,1 4 4 15,1 4-2-15,-5 6 0 0,-1 3 0 0,-4 6 0 16,-5 2 3-16,1 8-3 0,-3 4 1 16,-2 5 5-16,-2 8-4 0,-2 4 1 15,-2 1-1-15,-1 3 0 0,0 2-2 0,0-4 0 16,-1 0 0-16,0 0 1 0,0-1-2 16,-1-7 0-16,1-2 0 0,2 1 2 15,1-7-3-15,4-1 4 0,1-5-2 0,-2-3 0 16,4-4 3-16,-1-3-3 0,3 0-4 15,-2-5 3-15,0-1-1 0,-1 1 0 0,-1-2 1 16,-4 3 2-16,-2 1 0 0,-3-1-2 16,0 2 0-16,0 2 0 0,-2-1-2 15,-2 2 0-15,-8 2 0 0,13 6 0 16,-6 2-2-16,-1-1 1 0,0 2-1 0,3 2 0 16,1 1 2-16,3 0-1 0,2-2-1 15,1 1 1-15,6-3 1 0,-1 0 0 16,3-7-2-16,-2 1 4 0,6-4 0 0,2-4-1 15,-3-2 3-15,5-4 5 0,-2-7-5 16,-1 0 8-16,1-11-6 0,-2 0 3 16,-3-6-3-16,-2-4-2 0,-2-2-3 0,-6-4 4 15,-2 0-2-15,-3 1 2 0,-1 10-2 16,-3-1 9-16,-2 10 7 0,1 1-7 16,-3 6 1-16,0 4-3 0,-2 5-4 0,-2 6 2 15,2 4 1-15,0 0 0 0,-11 29-2 16,7-3-1-16,-2 9 3 0,3 5-5 15,-1 2 0-15,6 1 2 0,0 2-1 0,3-1 0 16,3-5 0-16,1 0 1 0,1-5-3 16,3-2 0-16,1-6 0 0,0-4 0 15,2-6 0-15,1-2 2 0,-2-4-1 0,0-6-2 16,-1-7 0-16,2 2-2 0,-2-5 3 16,-3-1-1-16,-2-5 2 0,-1 0 0 0,-6 0-2 15,-2-1-3-15,-2 4-2 0,-4-2 6 16,-5 3-4-16,0 1 2 0,3 3 3 15,-2 0-8-15,1 0 4 0,0 4-3 16,9 0-1-16,0 0 2 0,-12 4 0 0,12-4 1 16,8 9 3-16,2-3 1 0,6 0-1 15,-2-3-3-15,8 3-8 0,-1 0-20 0,4-2-27 16,-4-2-39-16,3-2-47 0,-1 1-51 16,0-2-58-16,-4-1-621 0,1-4 297 15,-6 1 196-15</inkml:trace>
  <inkml:trace contextRef="#ctx0" brushRef="#br0" timeOffset="31606.8022">26622 4882 154 0,'-2'-4'217'0,"2"4"-22"0,-14 2-11 16,-1 10-5-16,-10 7-2 0,-7 15 1 15,-19 19-2-15,-10 27-9 0,0 6-9 0,3 4-14 16,9 3-11-16,7-4-12 0,12-14-9 16,12-2-12-16,9-15-6 0,9-6-11 15,6-1-11-15,9-4-7 0,7-4-9 0,14 8-22 16,-1-17-26-16,-1-9-41 0,6-4-45 15,-1-9-30-15,1-1-25 0,0-8-18 16,-2-3-16-16,3-6-13 0,-4-4-15 16,3-6-405-16,1-8 204 0,-5-7 135 0</inkml:trace>
  <inkml:trace contextRef="#ctx0" brushRef="#br0" timeOffset="31977.9941">26939 5401 402 0,'2'-48'46'0,"0"9"21"0,-4 7 23 0,0 6 24 15,-6 5 5-15,2 6-1 0,0 1-5 16,-4 5-5-16,-1 3-4 0,-4 4-5 15,0 5 0-15,-3 11-3 0,0 3 3 0,2 10-6 16,-2 4-7-16,2 8-7 0,5 0-2 16,3-3-10-16,6 3-10 0,2-2-3 0,6-1-5 15,7 0-2-15,5-1-5 0,8-3-2 16,4-7-1-16,1-6-3 0,1-4-2 16,2-6 3-16,-2-5-3 0,-3-5-2 15,1-5-1-15,2-6-2 0,-5-4-1 0,-1-9-2 16,-3-8-2-16,-4-5-2 0,-8-4-2 15,-5 0 1-15,-4-2-4 0,-6-7 4 16,-7 5 2-16,-8 2 0 0,-4 4 2 0,-7 8-2 16,-6 3 0-16,-1 5-1 0,0 8 0 15,-1 9-5-15,4 1 0 0,2 8-3 16,1 3 1-16,5 3-2 0,3 3-3 0,4 5 0 16,4 3-1-16,9 2 1 0,6-2-1 15,6 6 3-15,11 2-5 0,5-1 2 0,9 1-2 16,5-2-10-16,2-5-19 0,2-2-33 15,-1-5-35-15,-3-3-37 0,2-1-33 16,-1-3-41-16,-5-5-39 0,2 1-521 16,-2-2 258-16,-3 0 171 0</inkml:trace>
  <inkml:trace contextRef="#ctx0" brushRef="#br0" timeOffset="32131.1859">27644 5673 125 0,'0'32'185'0,"-6"-1"-11"16,4-3-19-16,-2 3-16 0,0-3-11 0,-4 5-21 16,0 3-26-16,-5-2-38 0,2 3-46 15,0-3-52-15,-1-2-312 0,6-5 124 16,-3-2 83-16</inkml:trace>
  <inkml:trace contextRef="#ctx0" brushRef="#br0" timeOffset="32561.4556">28299 5367 6 0,'0'-1'239'0,"0"1"6"0,0 0-6 15,-6 23 3-15,4-2-11 0,0 7-14 0,-1 9-13 16,1 5-13-16,0 2-19 0,0 11-13 15,0-2-8-15,0 4-21 0,0-2-16 0,0 0-10 16,0-10-7-16,2-6-9 16,-2 0-10-16,2-7-6 0,0-6-11 0,0-4 0 15,2-4-6-15,0-8-8 0,0-2-5 16,0-8-7-16,-2 0 0 0,6-14-7 0,-2 1-8 16,3-10-8-16,-1-4-3 0,3-7-11 15,-1-6-3-15,7-6-5 0,-1-1 3 16,4 1-2-16,1 2 0 0,2 6 0 0,2 0 2 15,-3 9-1-15,0 4 4 0,2 6-3 16,-3 5 1-16,-2 2-1 0,0 5 2 16,-3 2 3-16,0 5 0 0,-4 3 4 15,-2 0 5-15,-4 3 1 0,-2 3 2 0,-4 1 2 16,-6 3-7-16,-4 0 3 0,-6 4-12 16,-3-3-20-16,-6 4-35 0,-3-5-41 0,1 2-42 15,3-4-42-15,5-1-33 0,-3-1-38 16,8-3-545-16,2 0 272 0,6-4 179 15</inkml:trace>
  <inkml:trace contextRef="#ctx0" brushRef="#br0" timeOffset="32898.4905">28686 5709 171 0,'5'8'184'15,"-1"-1"-5"-15,-2 5-7 0,0 1-14 16,1 4-10-16,-1 1-14 0,-2 1-11 0,2 0-18 15,-2 0-6-15,0 0-9 0,-2-2-6 16,0 0-12-16,2 0-3 0,-3-2-1 16,3-3 10-16,0-3 4 0,-2-2-3 0,2-2-6 15,0-5-7-15,0 0-5 0,0 0-8 16,0 0 0-16,0-20-9 0,5 9-3 16,3-4-5-16,1 1-4 0,5-1-3 15,-1 0-3-15,2 0-3 0,1 2-5 0,2 0-5 16,-6 2 4-16,3 4-3 0,0 1-1 15,0 2 0-15,-3 2 0 0,2 2-1 0,-4 5-2 16,2 1-2-16,-1 1 2 0,0 2-3 16,-1 1-5-16,-3 2-19 0,-1-3-22 15,0 0-28-15,-4 1-23 0,2-1-32 16,-2-1-37-16,-2-4-46 0,0-4-504 0,2 3 241 16,-2-3 159-16</inkml:trace>
  <inkml:trace contextRef="#ctx0" brushRef="#br0" timeOffset="33094.0695">28971 4786 60 0,'2'-8'214'0,"0"2"-21"0,-2 0-20 16,2 1-16-16,-2 5-18 0,0 0-11 15,0 0-11-15,6 15-11 0,-6-6-15 0,0 3-5 16,-2 0-12-16,0 4-19 0,0 1-30 15,-2 4-22-15,0 4-56 0,-6 0-61 16,0 1-381-16,2-1 168 0,-7 0 112 0</inkml:trace>
  <inkml:trace contextRef="#ctx0" brushRef="#br0" timeOffset="33360.4315">29417 4778 1781 0,'13'-5'-26'0,"-1"4"31"0,3 2 68 15,2 5 53-15,7 1 4 0,3 10-7 0,3 3-1 16,6 9-12-16,10 18-11 0,-1 8-2 16,-3 7-1-16,-6 6-3 0,-7 7-10 15,-3 0-10-15,-11 0-4 0,-11-8-8 0,-6-12-2 16,-11 19-2-16,-6-9-24 0,-8-6-18 15,-1-13-18-15,-2-10-25 0,-1-4-38 16,-1-3-49-16,-4-4-48 0,5-11-39 16,-1-2-43-16,-3-7-591 0,3-5 284 0,-8-6 188 15</inkml:trace>
  <inkml:trace contextRef="#ctx0" brushRef="#br0" timeOffset="34193.7481">28077 3016 119 0,'2'-6'136'0,"-2"6"-15"0,0 0-3 15,0 0 8-15,11 13 0 0,-7 1-5 0,4 8 1 16,-1 7 1-16,-1 9-3 0,-2 13-2 16,-4 6-2-16,-4 28-7 0,-6 6-5 15,-9 22-12-15,-7 4-7 0,-4-3-8 16,-3-1-7-16,-5-4-11 0,-2-8-3 0,-5-8-12 16,7-21-11-16,-5-5-12 0,-1-5-21 15,2-5-21-15,-3-8-23 0,3-4-30 16,6-13-41-16,5-4-31 0,3-9-472 0,-2-4 210 15,7-6 139-15</inkml:trace>
  <inkml:trace contextRef="#ctx0" brushRef="#br0" timeOffset="37828.8005">18797 1983 6 0,'0'0'21'0,"-2"5"-12"0,2-5-8 15,0 0-14-15,0 0 4 0,0 0 3 16</inkml:trace>
  <inkml:trace contextRef="#ctx0" brushRef="#br0" timeOffset="54963.2709">4515 7132 167 0,'-5'-11'190'0,"1"3"-17"0,2 4-20 0,-1 2-13 16,3 2-12-16,0 0 4 0,3 29 5 15,-1-4 5-15,5 11 0 0,1 9-1 0,0 12-3 16,0 26-4-16,1 2-13 0,2 9-8 16,-7 1-10-16,0 0-11 0,-2-2-6 15,-2-3-7-15,2-5-8 0,-2-16-7 16,-2-11-6-16,2-3-5 0,-4-5-5 0,0-4-6 15,0-9-4-15,2-4-18 0,0-3-30 16,0-5-26-16,2-6-34 0,-3-4-47 0,3-5-33 16,-2-4-19-16,2-6-8 15,0 0 0-15,-5-28-2 0,7 0 6 0,-4-12 16 16,0-15 12-16,0-28 16 0,-4-6 17 16,0-3 26-16,0-1 29 0,-3 7 22 0,2 3 23 15,3 5 17-15,2 14 11 0,2 12 6 16,2 9 4-16,2 4 5 0,5 2-8 15,4 8 0-15,3 1 1 0,4 6 0 0,5 4 1 16,-3 7 7-16,2 5-1 0,-2 6 10 16,1 2 7-16,-2 6 10 0,0 3-2 15,-5 4 5-15,-4 3 6 0,-6 2-1 0,-6 1 5 16,-2 4 5-16,-6 0-1 0,-7 2-5 16,-6 0-1-16,-9 3-8 0,-3-3-6 15,-3-2-4-15,-1-5-5 0,3-1-5 0,5-4-3 16,6-1-15-16,2-4-44 0,5-1-59 15,6 1-50-15,2-5-50 0,4 1-452 16,8-2 215-16,-4-4 141 0</inkml:trace>
  <inkml:trace contextRef="#ctx0" brushRef="#br0" timeOffset="55181.5864">5171 7717 52 0,'2'4'209'0,"-4"5"1"15,2 3-11-15,-2 3-9 0,-3 2-10 16,-2 8-11-16,-1 1-12 0,2 3-11 16,-2 3-8-16,2 3-9 0,-4-3-12 15,4 3-13-15,0-1-10 0,2-6-9 16,0-2-10-16,-1-1-6 0,3 0-6 0,0-5-10 16,0-2-21-16,2-2-41 0,0-3-44 0,0 1-60 15,2-5-53-15,2-3-559 0,5-4 247 16,-3-2 162-16</inkml:trace>
  <inkml:trace contextRef="#ctx0" brushRef="#br0" timeOffset="55657.1713">6264 7231 22 0,'-4'-6'235'0,"-2"5"-3"16,6 1-13-16,-19 7-2 0,2 4-1 16,-4 8-2-16,-3 8-6 0,-4 9-16 0,-9 18-7 15,-5 4-12-15,2 6-9 0,-5 0-12 16,1 1-19-16,1 0-10 0,3-4-16 16,2-5-7-16,11-10-9 0,3-10-13 0,6-7-3 15,0-4-10-15,6-4-6 0,1-6-4 16,5-3-2-16,-1-8-8 0,3-6-7 15,4 2-3-15,0-21-1 0,4 2-11 0,5-16-5 16,6-6-13-16,10-26-8 0,0-1-7 16,5-4 1-16,2-1-4 0,1 2 1 15,-1 4 6-15,0 8-5 0,-7 12 1 0,-3 9 4 16,-8 9-3-16,3 2 2 0,-2 8 0 16,-4 8 7-16,3 3 2 0,-2 7 7 15,-2 5-1-15,2 4 4 0,4 9 4 0,-2 9-3 16,3 6 7-16,-2 10 1 0,0 9 0 15,1 19-2-15,2-1-3 0,-4 1-2 16,-3-9 0-16,-1-10 1 0,1 0-3 0,-2 1-1 16,-1-5-3-16,-2-5 2 0,0-4 1 15,2-2-6-15,-2-2-23 0,0-8-34 0,-2-1-59 16,2-1-57-16,1-5-65 0,-1-4-70 16,3-6-661-16,-1-1 327 0,3-4 217 15</inkml:trace>
  <inkml:trace contextRef="#ctx0" brushRef="#br0" timeOffset="56106.1095">7018 7727 56 0,'0'0'246'0,"0"0"3"0,0 22 3 15,0-4-5-15,0 3-11 0,0 9-9 16,0 8-19-16,5 5-16 0,-3 7-20 0,2 4-20 15,0-1-13-15,-2 2-12 0,1-2-20 16,-1-1-3-16,-2-8-9 0,4-3-14 16,-4 0-6-16,2-7-6 0,-2-6-9 15,2-1-7-15,0-4-14 0,0-5-20 0,-2-5-29 16,2-7-21-16,-2-3-11 0,0-3-2 16,0 0 0-16,0-32 4 0,-2 5 3 0,0-11 1 15,-2-13 6-15,0-8-3 0,0-25 7 16,-1 0 1-16,3 0 1 0,2 16 6 15,2 10 2-15,5 6 5 0,1 3 1 0,0 5 6 16,3 8 6-16,2 7 3 0,3 2 4 16,6 4 9-16,1 5 2 0,1 5-1 15,-2 6 0-15,4 4 2 0,-7 3-2 16,3 5-3-16,-4 6 2 0,-4 0 0 0,-2 4-3 16,-6 3 2-16,-4 0-3 0,-6 2 2 15,-4 4-3-15,-8 3-2 0,-2-2 0 0,-4-1-1 16,-1 1-8-16,-3-3 8 0,0-1-2 15,2-2-1-15,-1-3-15 0,5-4-36 0,4 1-57 16,3-1-60-16,0-3-61 0,5 0-631 16,4-1 290-16,2 0 192 0</inkml:trace>
  <inkml:trace contextRef="#ctx0" brushRef="#br0" timeOffset="56374.5369">7482 7970 72 0,'16'-3'188'0,"0"-1"-6"16,3 0-11-16,0 2-14 0,2 0-19 16,3 2-8-16,-4 4-13 0,6 0-4 15,-3 3-9-15,-3 5-9 0,-4 3-4 0,-1 2-8 16,-7 4-6-16,-5 0-9 0,-6 5-2 16,-5 1-2-16,-5 4 12 0,-3-1 1 15,-2-1 9-15,-1-4 1 0,2 0-4 0,4-6-10 16,3-5 0-16,2 3-3 0,2-4-2 15,6-3-4-15,4 0-6 0,8-2-7 0,5-1-5 16,9-1-7-16,1-4-27 0,2 0-44 16,1-2-57-16,7-2-65 0,1-6-81 15,1-1-571-15,3-7 274 0,1 0 181 16</inkml:trace>
  <inkml:trace contextRef="#ctx0" brushRef="#br0" timeOffset="56826.9273">8902 7461 77 0,'0'0'258'0,"-2"24"-3"0,-2-7-9 16,-2 9-13-16,-3 10-16 0,-4 10-16 0,-6 22-16 16,-4 1-20-16,0 2-12 0,-5 2-17 15,1-1-11-15,-1-6-14 0,2-1-9 16,8-12-10-16,1-11-12 0,2 0-7 15,2-7-8-15,3-7-16 0,4-3-18 0,-2-4-17 16,4-8-33-16,2-3-28 0,0-6-20 16,2-4-20-16,0 0-6 0,16-18-11 15,-8-3 1-15,4-7 0 0,5-15-1 0,-2-3 3 16,10-19 19-16,-1-5 4 0,1 0 14 16,1 2 1-16,-3 5 26 0,-4 13 30 15,0 10 32-15,-6 6 24 0,2 5 18 16,-5 6 7-16,1 2-1 0,0 3 10 0,-1 7 7 15,2 3-1-15,2 8-3 0,-2 3 2 16,5 7 1-16,0 8-8 0,2 4-5 0,1 6-6 16,0 13 0-16,1 4-4 0,5 16-8 15,-5 2-5-15,-4-10-5 0,-5-6-4 16,-3 2-7-16,2-4-1 0,-3-4 2 16,-2-4-8-16,-1 0-2 0,-1-6-2 0,-2-3-11 15,2-3-15-15,-2-4-32 0,0-3-42 16,-2-2-47-16,5-1-55 0,-3-3-61 0,0-3-667 15,0-3 307-15,3 0 203 0</inkml:trace>
  <inkml:trace contextRef="#ctx0" brushRef="#br0" timeOffset="56983.5998">9560 8383 167 0,'13'-1'217'16,"-2"-3"-15"-16,2 0-19 0,1 2-20 15,4-2-15-15,-2 3-15 0,3-2-18 16,0 0-37-16,0 1-67 0,1-2-66 0,-4 0-409 16,-1 0 158-16,-2 0 104 0</inkml:trace>
  <inkml:trace contextRef="#ctx0" brushRef="#br0" timeOffset="57283.8486">11263 8499 293 0,'4'2'325'0,"2"1"-24"15,-6-3-32-15,10 0-26 0,-10 0-30 0,15-3-32 16,-8 1-64-16,1-4-89 0,3-2-126 16,-3-3-539-16,0-1 217 0,-2-6 142 15</inkml:trace>
  <inkml:trace contextRef="#ctx0" brushRef="#br0" timeOffset="57946.3891">12045 8063 122 0,'0'19'206'16,"0"5"-2"-16,0 6-14 0,2 8-14 16,-2 4-10-16,0 4-12 0,0-1-14 0,-2 11-16 15,0-1-9-15,-4 1-12 0,2-4-12 16,-2 0-5-16,-3-2-11 0,3-10-7 15,-3-7-12-15,5-2-12 0,-3-6-12 0,5-8-29 16,-2-8-19-16,0-4-7 0,2-5-6 16,2 0 2-16,-8-20-1 0,6 1-1 15,0-9 3-15,-4-12-4 0,6-12 5 0,0-9 2 16,2-28 2-16,4 1 3 0,2-2 1 16,4 3 14-16,5 3 13 0,5 10 6 15,5 6 5-15,2 7 12 0,8 12 4 16,-3 12 4-16,0 10-3 0,-1 10 8 0,3 5 3 15,-4 9-3-15,0 1 6 0,-3 5-2 16,1 5-1-16,0 5 1 0,-9 2 0 0,-5 4-4 16,-2 3 0-16,-6 3-6 15,-10 3-3-15,-2 1-3 0,-12 3-2 0,-4 2-5 16,-8 1-1-16,-3-3-2 0,-3 0-3 16,-3-5-2-16,-1 0-2 0,4-3-17 0,5-5-29 15,1-4-35-15,8-2-43 0,2 4-41 16,6-9-29-16,5 4-27 0,1-2-500 15,6-1 240-15,2 0 158 0</inkml:trace>
  <inkml:trace contextRef="#ctx0" brushRef="#br0" timeOffset="58766.785">12643 8378 96 0,'2'-4'182'16,"4"0"-13"-16,2 1-5 0,2 0-13 0,0 3-10 16,2 0-13-16,0 6-7 0,6 0-8 15,-3 1-8-15,-3 3-9 0,6 4-6 16,-4 3-7-16,-4-3-9 0,1 4-7 0,-2 0-4 16,-5-1-5-16,0-1-8 0,-4 3-2 15,0-3-7-15,0 1-20 0,-2-2 3 16,0 0 3-16,0-5 12 0,-2-1 12 0,-1-3 12 15,-1 0 9-15,1-6 2 0,5 0 0 16,0 0 1-16,-12-13-2 0,12 1-2 16,2 0-10-16,2-4-4 0,4-5-8 0,6-3-4 15,2 1-6-15,7-1-2 0,1 0-6 16,4 4-4-16,1 1 1 0,3 4-5 16,0 4-2-16,2 1-2 0,-5 6-3 0,3 2-1 15,-4 6 0-15,1 2-2 0,-3 3 1 16,-2 3-5-16,2 5-1 0,-3 2 2 15,-3 4 0-15,-8-2-3 0,0-1 6 0,-2 4-7 16,-4-3 2-16,-2 0-4 0,-2-2-1 16,-2-1-6-16,0-2-20 0,0-3-39 15,0 0-37-15,0-2-46 0,4 0-54 16,0-4-63-16,3-1-588 0,1-5 289 0,5 2 191 16</inkml:trace>
  <inkml:trace contextRef="#ctx0" brushRef="#br0" timeOffset="59029.8498">14361 8193 147 0,'0'-10'272'0,"4"1"-13"0,5-1-19 15,5 3-17-15,10-1-17 0,10 1-18 16,8-1-17-16,15 2-16 0,2 0-11 15,5 3-8-15,25-3-17 0,-15 2-9 0,10-1-12 16,-11 2-9-16,-12 1-8 0,-3-1-10 16,-12 1-5-16,-4 2-11 0,-9-1-15 0,-3 1-27 15,-4 0-30-15,-5 1-33 0,-7 4-44 16,-6 0-55-16,-4 2-46 0,-6 3-38 16,-8 1-497-16,2 3 248 0,-8 1 164 15</inkml:trace>
  <inkml:trace contextRef="#ctx0" brushRef="#br0" timeOffset="59242.8922">14558 8472 6 0,'-34'7'167'0,"11"-1"17"16,3-3 10-16,8 2 7 0,4-4 6 15,8 4-1-15,0-5-9 0,25 7-15 16,2-1-17-16,16 0-16 0,9 1-13 0,10-1-4 16,-1-1-8-16,26 2-9 0,-4 1-6 15,-13-4-3-15,-9 0-16 0,-4-2-9 0,-8 0-4 16,-3 0-11-16,-4-2-5 0,-7 0-6 15,-6 2-10-15,-4-2-17 0,1 0-27 16,-7 0-56-16,-2-2-51 0,-2 0-38 16,-5 0-33-16,-1 0-33 0,0-2-604 0,-5-2 277 15,0 0 183-15</inkml:trace>
  <inkml:trace contextRef="#ctx0" brushRef="#br0" timeOffset="59613.3512">14806 7543 71 0,'-22'-13'234'0,"8"2"1"0,3 3-7 16,1 0-18-16,1 5-19 0,4 2-5 0,5 1-1 16,0 0-1-16,0 0-14 0,3 18-6 15,12-5-1-15,8 10-14 0,9 3-18 16,21 19-12-16,8-1-11 0,17 13-11 0,5 1-10 15,1 2-9-15,3-1-3 0,-4 0-8 16,-4-1-8-16,-14-9-1 0,-3-2-11 0,-5-1-5 16,-5-3-2-16,-9 2-6 0,-9-7 2 15,-14-6-5-15,-4-2-5 16,-10-3 0-16,-4 4 1 0,-10 0-5 0,-3 6-3 16,-8 0 0-16,-7 2 10 0,-10 11-4 0,-5-1-1 15,-7-5-5-15,2 0 1 0,-3-6-1 16,4-6-2-16,5-5-4 0,0-5 0 0,5 2-9 15,3-6 4-15,4-2-13 0,5-3-25 16,3-1-48-16,0-3-58 0,7 1-80 16,0-6-90-16,3-2-727 0,1-2 351 15,9 0 232-15</inkml:trace>
  <inkml:trace contextRef="#ctx0" brushRef="#br0" timeOffset="60157.4397">16685 8189 109 0,'13'-25'200'0,"-2"3"-13"15,-3 2-13-15,-4 2-11 0,-2 0-8 0,-4 4-12 16,-2-2-17-16,-9 1-11 0,-6 2-10 15,-4 1 0-15,-11 2-6 0,-2 5-6 16,-7 5-7-16,1 2-9 0,0 1-6 16,-1 7-5-16,-1 3-7 0,9 2-5 15,3 1-3-15,4 0-5 0,9 1-2 0,7-1-1 16,4 0-1-16,6-1-2 0,7 0-5 0,8-3-2 16,4 1-3-16,4-2-4 0,2-1-2 15,5-1-3-15,-1-3-2 0,1 0-3 16,4 0 0-16,-3-2-1 0,-1 2-3 15,-1 0 3-15,0 1-1 0,-5 4 9 0,-1 2 5 16,-2 3 4-16,0 5 1 0,-5 5 7 16,0 4-4-16,-6 6 5 0,-4 7-7 0,0 9-1 15,-4 4-1-15,-4 3-3 0,-4 23 3 16,-4-2-8-16,-2-6-2 0,0 0-3 16,1-18 0-16,0-8-2 0,0-5-1 15,3-10 4-15,0-3 3 0,0-5 16 0,4-4 19 16,0-6 7-16,0-7-1 0,0-4 3 15,1-8 4-15,5 4-4 0,-4-20-4 0,6 2-10 16,7-9-11-16,3-7 3 0,8-8-13 16,13-19 1-16,1 2-6 0,4-1-10 15,5 3-16-15,-1 4-20 0,0 5-36 16,-1 0-37-16,-12 9-48 0,-4 9-60 0,-6 3-65 16,-1 0-842-16,-8 6 376 0,-8 1 249 15</inkml:trace>
  <inkml:trace contextRef="#ctx0" brushRef="#br0" timeOffset="60574.3393">13317 6825 76 0,'24'19'239'0,"-1"4"1"15,-1 4-7-15,-6 3-9 0,6 12-3 16,1 21-8-16,0 4-15 0,-6 9-13 0,-1 10-16 16,-4 9-13-16,-8 6-11 0,-4 23-15 15,-11 4-9-15,-8-5-16 0,-7-6-8 0,-1-9-6 16,-11-5-9-16,-4-9-11 0,-5-5-11 16,1-22-9-16,-5-6-19 0,-5-4-23 15,-3-8-28-15,0-5-37 0,-5-6-39 16,-1-6-47-16,1-5-42 0,3-10-48 0,6-9-591 15,-5-6 280-15,-3-2 184 0</inkml:trace>
  <inkml:trace contextRef="#ctx0" brushRef="#br0" timeOffset="61244.4061">3418 6459 127 0,'0'-5'151'0,"0"5"-5"0,0 0 10 16,-14 28 8-16,-2 5 4 0,-7 28-2 15,-7 16 0-15,-8 29 0 0,-6 10-3 0,-3 18-8 16,3 12-3-16,-9 39-12 0,4 2-10 16,15-39-12-16,6-5-3 0,12-8-10 0,3-7-9 15,9-26-7-15,8-3-7 0,5-9-4 16,9-6-2-16,8-6-5 0,8-5-1 15,19 8-11-15,6-8-4 0,13-5-7 16,-9-18-19-16,5-3-31 0,2-6-52 0,-2-5-62 16,4-6-73-16,-15-12-76 0,-8-6-625 15,-9-6 303-15,-8-6 200 0</inkml:trace>
  <inkml:trace contextRef="#ctx0" brushRef="#br0" timeOffset="67640.423">5040 9793 77 0,'8'-30'137'0,"-2"-1"-3"0,-4 3 9 16,-2-1-2-16,-4 3-7 0,-4-1-6 15,-8 0-5-15,-9 4-7 0,-9 1-6 0,-12 6-4 16,-11 11-1-16,-11 5-1 16,-27 11-1-16,2 10-6 0,-13 11 0 0,24 1-10 15,7 4-4-15,12 4-7 0,9 2-6 16,21-3-8-16,12 1-1 0,10 2-6 0,9-2-4 15,10 10-4-15,16 14-5 0,11 1-2 16,12-4-7-16,7-4 0 0,-2 2-4 16,-1-5-3-16,-7 0-2 0,-3-4-3 15,-14-7-1-15,-10-4-1 0,-6-6-3 0,-11-1-1 16,-5 1-2-16,-9 0 2 0,-10 0-1 16,-8-3 3-16,-3-4-2 0,-5-4 0 15,6-10 2-15,-1-2 7 0,3-7 2 0,6-4-6 16,-2-4 0-16,7-7-5 0,5-4 0 15,6-6-3-15,6-4-4 0,8-3-2 16,6-7-2-16,14-3-1 0,12-13 0 0,9 7-2 16,3 0 1-16,-3 12 0 0,-7 7-1 15,2 6-1-15,-4 6-1 0,-4 3 1 0,-2 6 1 16,-2 6 2-16,-2 4 3 0,-2 5 2 16,1 6-1-16,-1 4-1 0,-6 4 0 15,0 2 0-15,-2-1 2 0,1 4-2 16,0-2-1-16,0-2 2 0,-3 1-2 0,4-4-1 15,-1-4 0-15,-3-3 0 0,6 2 4 16,-2-6-1-16,2 0-1 0,1-5-1 16,-2-6 0-16,2 1-1 0,1-4 0 0,-2-2-2 15,4 0 0-15,-3-5 1 0,3 0-2 16,-6-1-1-16,2 1 3 0,-4-2-4 16,-1 4 2-16,-2 0-1 0,-2 1-4 0,-3 1-1 15,0 3-2-15,-2 0 0 0,-6 2 9 16,12 6-8-16,-8 1 3 0,-2 2 1 15,2 4 0-15,-2 4 2 0,2-3-2 16,0 1 1-16,0 1 0 0,3-3 1 0,1 2 2 16,3-1 1-16,0-3 3 0,1-1-5 15,0-3 3-15,6-3 1 0,-1-2 3 0,0-2-2 16,2-2-3-16,-3-4-1 0,6-1 0 16,-1-5 0-16,0-3-1 0,0-4-1 15,1-3-1-15,-4-3-2 0,2-5-6 16,-1-7-7-16,0-7-13 0,4-17-6 0,-3-5-4 15,-6 8-6-15,-2 5 3 0,1-16 1 16,0 10 7-16,-7 4-1 0,-3 4 5 16,1-2 1-16,-2 10 8 0,-2 3 13 0,0 8 11 15,0 3 4-15,0 3-3 0,-2 7-2 16,0 7 6-16,-3 6 8 0,1 6 4 16,4 0 3-16,-8 21 6 0,1 4 3 0,1 11 2 15,2 18 1-15,-5 23-5 0,1 8 1 16,2 1-3-16,0-2-4 0,0-3 1 15,6-15 0-15,0-7-6 0,6-6 2 0,0-2 0 16,2-5 2-16,2-11-7 0,3-1 6 16,2-6-10-16,0-10 0 0,1 0 0 15,4-7-1-15,-4-7-4 0,2-2-7 0,1-4-4 16,-3-4 4-16,0-3-6 0,-2-5-5 16,-4-2-1-16,2-2-1 0,-8 2 3 15,-2 0-2-15,-2-2 1 0,-2 3 8 0,-2 2 6 16,0 1 5-16,-4 0 1 0,6 4-3 15,-2-2 0-15,2 3-4 0,-2-1 2 16,4 0-4-16,2 2 2 0,2 3 0 16,5-1-12-16,6-1-19 0,4 0-41 0,7 1-36 15,0-1-47-15,13-2-44 0,1-2-48 16,2 0-592-16,3-6 285 0,1 1 187 0</inkml:trace>
  <inkml:trace contextRef="#ctx0" brushRef="#br0" timeOffset="67869.1201">7046 9869 184 0,'-6'-1'230'0,"6"1"-3"15,-22 8-6-15,5 6-5 0,-1 9-6 0,-10 11-9 16,-8 24-8-16,-1 11-9 0,0 4-12 16,-3 23-14-16,6-1-18 0,8-15-16 15,7-2-3-15,7-2-13 0,5-11-10 0,5-12-8 16,9 1-6-16,1-2-11 0,7-5-10 15,3-1-5-15,4-4-21 0,6-6-19 16,-1-4-26-16,1-11-34 0,1-4-45 0,1-3-53 16,4-5-46-16,0-7-43 15,-1-4-628-15,3-4 292 0,6-11 192 0</inkml:trace>
  <inkml:trace contextRef="#ctx0" brushRef="#br0" timeOffset="68595.1876">7736 10014 3 0,'-19'-11'228'16,"-4"3"-11"-16,1 6-7 0,-5 6-7 0,-1 6-6 15,-8 11-3-15,-17 13-8 0,3 13-12 16,-1 9-10-16,9 3-8 0,-1 1-11 16,9 0-10-16,4 1-11 0,12-10-10 15,7-7-8-15,5-7-8 0,6-3-7 0,6 0-10 16,7-4-3-16,7-3-10 0,8-4-10 15,4-7-5-15,7-2-5 0,1-10-6 16,4-2-1-16,1-10-4 0,5-4-3 16,-1-7-13-16,12-12 3 0,-3-13-3 0,-5-6-5 15,-7-7-1-15,-3-6-5 0,-7 0-6 16,-9-4-3-16,-12 13-2 0,-7 6-1 0,-8 6-1 16,-4 3 4-16,-9 2 3 0,-8 3-3 15,-9 1 9-15,-4 10-2 0,1 8 3 16,-5 4-1-16,6 7 4 0,0 2-3 15,5 4 0-15,3 5 5 0,7 1 1 0,9 3 5 16,6-1 0-16,8 7 1 0,5 0 2 16,7 2-4-16,8 0 2 0,2 0-2 0,3 0-5 15,3-1 3-15,2-3-5 0,-2 0 0 16,-1-2 0-16,2-3 1 0,-5-2-2 16,-4 1-2-16,0-2 3 0,-2-3 1 15,-3 2-1-15,-3-2 3 0,-2 0 6 0,0-1-4 16,-3 0 6-16,0-2-1 0,-2 1 3 15,-3 2-1-15,2-4 3 0,1 2 2 0,-2 0 0 16,-3 0 5-16,2 0-4 0,-8-2 2 16,13 2-4-16,-6-2 4 0,-7 0-3 15,0 0 2-15,12 0-3 0,-12 0-3 16,11-2-1-16,-11 2-2 0,10-4-3 0,-5 2-2 16,-5 2-2-16,8-2 0 0,-8 2-3 15,9-4 1-15,-5 2-3 0,-4 2 0 16,0 0-2-16,8-1-3 0,-8 1-1 0,0 0 2 15,6-4-4-15,-6 4 1 0,0 0 0 16,0 0-1-16,0 0 2 0,10-2-5 0,-10 2 3 16,0 0 0-16,0 0 0 0,4-2-3 15,-4 2-13-15,0 0 6 0,0 0 1 0,0 0-4 16,4-4-2-16,-4 4-1 0,0 0 1 16,0 0-1-16,4-4-5 0,-4 4-4 15,0 0-3-15,0 0-9 0,0 0-14 16,0 0-17-16,0 0-20 0,0 0-31 0,0 0-42 15,0 0-42-15,0 0-51 0,0 0-38 16,0 0-810-16,0 0 373 0,2 10 246 16</inkml:trace>
  <inkml:trace contextRef="#ctx0" brushRef="#br0" timeOffset="68812.114">8635 10696 7 0,'-2'28'248'0,"-2"-2"-9"15,0 0-20-15,-2 1-19 0,-2 0-20 0,-2 7-18 16,2-2-14-16,-4 3-16 0,-1-1-12 16,2 0-20-16,-2 0-29 0,-1-3-37 15,3-2-59-15,2-4-52 0,1 0-49 0,0-3-429 16,4-5 188-16,0 0 125 0</inkml:trace>
  <inkml:trace contextRef="#ctx0" brushRef="#br0" timeOffset="69263.6421">9506 10301 135 0,'-7'3'247'0,"7"-3"4"16,-17 21-1-16,7-2-14 0,-3 9-7 0,0 7-16 15,0 8-12-15,-1 7-15 0,-4 19-14 16,4 1-17-16,1 0-12 0,1-12-11 16,5-7-16-16,1-1-9 0,1-6-12 15,1-6-12-15,2-6-5 0,-2-3-7 0,4-5-3 16,-2-3 5-16,2-8-4 0,2-3-5 15,2-7-9-15,-4-3-7 0,11-13-4 0,-3-3-3 16,1-7-10-16,4-11-2 0,-1-9-8 16,5-4-7-16,6-18 4 0,1 0-4 15,1 2-3-15,1 13 1 0,-4 13-6 16,4 1-1-16,4 5-1 0,3 9 5 16,-3 6-7-16,6 2 0 0,-4 8 4 0,-1 5 1 15,2 1-4-15,-4 1 0 0,-2 5 1 0,-1 5-3 16,-7-4 3-16,-4 2-3 0,-6 6 6 15,-5-5 1-15,-4 2 0 0,-9 3 1 16,-4 0 1-16,-4-2-4 0,-3 2-8 0,-2-3-22 16,-1 1-31-16,2-4-44 0,0 2-52 15,5-4-56-15,4 0-42 0,2-2-34 16,4-2-651-16,3 0 317 0,3-3 210 16</inkml:trace>
  <inkml:trace contextRef="#ctx0" brushRef="#br0" timeOffset="69434.4468">10151 10666 151 0,'13'2'209'0,"-3"4"16"16,-1-1 15-16,-5 3-5 0,0 1-5 16,0 1-9-16,-2 3-12 0,3 2-10 15,-3 2-17-15,-2 4-18 0,2 0-13 0,-2 3-17 16,2 0-11-16,-2 4-13 0,0 2-18 16,0-3-28-16,0-3-43 0,0-2-53 15,0-2-57-15,3 0-58 0,-3 0-56 16,2-7-644-16,0-4 288 0,0-1 190 0</inkml:trace>
  <inkml:trace contextRef="#ctx0" brushRef="#br0" timeOffset="69662.1167">10720 10037 1615 0,'28'-26'58'0,"2"8"11"0,1 9 35 15,1 3 21-15,4 6 0 0,7 4 0 16,5 9-8-16,21 18-14 0,-2 9-20 0,-6 9-3 15,-4 8-4-15,2 18-3 0,-18-7-4 16,-17 3-2-16,-8 1-7 0,-18-6-1 16,-16 7 1-16,-15-1-9 0,-9-4-5 15,-22 7-6-15,-8-8-8 0,-6-9-15 0,12-15-26 16,-1-6-38-16,2-9-46 0,13-5-60 16,9-10-75-16,11-7-699 0,5-6 316 0,4-6 207 15</inkml:trace>
  <inkml:trace contextRef="#ctx0" brushRef="#br0" timeOffset="70489.4783">11849 10241 96 0,'0'0'239'15,"0"0"2"-15,-4 30-6 0,-3-5-9 0,-4 8-12 16,-6 7-6-16,3 5-18 0,-12 17-13 15,1 5-20-15,-3-2-13 0,1 1-11 16,-2-2-15-16,3-1-10 0,-2-6-11 0,7-12-18 16,5-5-23-16,2-8-30 0,4-6-40 15,2-3-34-15,1-6-27 0,3-5-27 16,6-5-24-16,0-3-22 0,-2-4-9 16,0 0 0-16,13-23 4 0,-7 4 5 0,2-6 7 15,1-8 7-15,2-12 22 0,3-2 8 16,1-22 24-16,5 3 34 0,-6-3 24 0,0 13 38 15,0 13 29-15,-2-1 17 0,1 12 20 16,-2-1 8-16,1 5 11 0,3 7 5 16,0 2 4-16,2 7 6 0,4 3 7 15,0 9 0-15,7 3 2 0,1 10-1 0,3 5-7 16,6 9-6-16,9 15 0 0,-3 5-6 16,-3 3-10-16,-1 3-8 0,-7 4-8 15,1-1-4-15,-10-7-6 0,-3-7-11 0,-2-1 1 16,-4 4-9-16,-1-3-6 0,-2-8-5 15,-2-2-5-15,-2-6-5 0,-2 1-24 16,1-6-27-16,-1-5-37 0,-2-2-43 0,1 0-56 16,-1-4-64-16,0-4-732 0,-2 0 325 15,3-6 213-15</inkml:trace>
  <inkml:trace contextRef="#ctx0" brushRef="#br0" timeOffset="71640.0679">13489 10176 176 0,'-10'-29'194'16,"-6"6"-11"-16,-5 3-12 0,-6 6-9 15,-9 5-9-15,-6 2-6 0,-12 7 4 0,-7 2-4 16,-21 15-3-16,1 3-17 0,10 10-5 16,11 3-10-16,11 9-12 0,20-4-6 15,14 0-9-15,13 0-8 0,14 8-4 0,24 17-8 16,15-1-6-16,25 11-5 0,7 0-6 15,2-3-5-15,-5-5-2 0,-19-12-4 16,-6-1-5-16,-8-4-3 0,-15-10-4 16,-11-6 1-16,-12-4-5 0,-7-5-1 0,-8-2 2 15,-10-2-2-15,-9-3-1 0,-5-4-2 16,0-6-2-16,1-1 1 0,-3-8 1 0,2 1-4 16,6-8-3-16,4 0-1 0,8-4-2 15,5-3-2-15,9-2 0 0,9-2 0 16,8-3-3-16,10-4-2 0,5 1 0 0,3 2 0 15,3 2-1-15,-2 3-2 0,-2 7 1 16,-5 1 1-16,-1 3-2 0,-5 3 1 16,-1 5 1-16,-3 1-1 0,0 3-1 15,-4 3 6-15,0 1-4 0,0 5 2 0,-3 3 1 16,0 1-1-16,-2 3-2 0,1-1-3 16,-2 0-2-16,-1-1 2 0,1-2 0 0,-1 0-3 15,-2-3 2-15,4-3-1 0,-2 1 4 16,0-4-1-16,1-3-2 0,0-3 1 15,1 0-1-15,3-6-3 0,0 1-5 16,0-5-3-16,-1 1-8 0,2-4 2 0,-2-1-3 16,1 3 1-16,-4 1 3 0,2 1-2 15,-5 1 0-15,0 2-2 0,-2 3 3 16,4 3 4-16,-10 0 3 0,12 7 0 16,-6 1 4-16,2 2 1 0,-1-1 3 0,2 4-1 15,1-3 2-15,3 3 2 0,-1-3 0 16,8 1 3-16,0-1 0 0,6-5 1 0,1-1-1 15,1-2 0-15,4-6 3 0,4-3 2 16,1-5 1-16,4-5 5 0,1-4-5 16,-4-4 2-16,-1-2-3 0,11-16 1 15,-6-3-5-15,-7-6-3 0,-9 8 0 0,-6-1 0 16,-5 0-3-16,-7 4 2 0,-1 5 7 16,-5 6 4-16,0 3 1 0,-4 8-3 15,-5 5 2-15,-1 7 1 0,-3 7 2 0,-3 6 1 16,-4 7 1-16,2 12 2 0,-3 3-1 15,-1 11 0-15,2 6-1 0,2 0 4 16,6 5-2-16,2 0-1 0,6-8-1 0,2 0 1 16,6-2-1-16,2-3 0 0,5-3 2 15,6-6 0-15,0-4-3 0,5-4 0 16,-4-9 1-16,4-3-2 0,-3-6-2 0,-2-4-1 16,2-3 1-16,-1-4-4 0,-2-4-2 15,-3-4 0-15,-4-2-3 0,-3 0-2 16,-3 3 2-16,-1-4 0 0,-4 4-1 0,0 2 0 15,0 0 0-15,0 3-1 0,0-2 2 16,0 5-4-16,2-3 3 0,2 4-2 0,2 0-1 16,7 1-13-16,2 0-24 0,4 1-40 15,4-1-42-15,3-2-45 0,1 3-40 16,1-3-590-16,3-4 272 0,-1-1 179 16</inkml:trace>
  <inkml:trace contextRef="#ctx0" brushRef="#br0" timeOffset="71859.8284">15620 10203 85 0,'-8'-4'220'0,"-2"6"-1"0,-5 4 3 15,0 1-9-15,-4 11-13 0,-5 8-10 0,2 9-9 16,-2 3-11-16,-1 23-15 0,-1 1-11 16,5 5-14-16,2 2-13 0,4-1-10 15,7-11-14-15,3-5-6 0,5-8-5 16,3-1-16-16,1-3-29 0,4-2-29 0,7-3-31 15,-1-3-38-15,4-5-38 0,3-5-39 16,0-6-34-16,0-5-22 0,3-4-500 0,-2-4 236 16,6-7 156-16</inkml:trace>
  <inkml:trace contextRef="#ctx0" brushRef="#br0" timeOffset="72233.8498">16054 10553 47 0,'-4'-15'193'16,"-6"5"4"-16,-4 6 5 0,0 1-1 15,-3 6-5-15,-4 1-9 0,-2 8-7 16,-5 5-11-16,3 4-10 0,-5 9-12 0,4 5-10 16,6-2-15-16,4 0-5 0,6 1-6 15,4-6-10-15,6 0-8 0,6 1-3 0,4-1-13 16,8-2-6-16,5-5-4 0,2-3-9 16,7-5-9-16,1-3-1 0,0-8-2 15,3-4-6-15,4-3-4 0,-2-9-7 16,5-5-6-16,-5-6-10 0,13-13-2 0,-9-8 1 15,-9-2-6-15,-3-11-4 0,-12 4-3 16,-10 4 0-16,-6-2-1 0,-6 1 1 0,-14 6-4 16,-13-9 2-16,-15 11 3 0,-10 9 9 15,3 11 1-15,5 11-1 0,3 7 3 16,1 4-1-16,3 8 1 0,5 3 7 16,7 4 1-16,3 6 6 0,12 1 5 0,8 3 0 15,6-2-3-15,8 4-3 0,13 5 8 16,11 0-9-16,18 13-7 0,5-8 0 15,5-1-19-15,-9-10-26 0,-5-5-40 16,-1-6-47-16,-3-3-54 0,-2-1-55 16,-1-5-53-16,-6 0-633 0,-3-4 309 0,0-2 205 15</inkml:trace>
  <inkml:trace contextRef="#ctx0" brushRef="#br0" timeOffset="72391.4257">16802 10759 124 0,'8'23'227'0,"-4"2"2"0,-2-4-1 0,0 2-13 16,-2-2-20-16,0 0-17 0,-2 0-13 0,-2 4-21 16,-2 0-15-16,-1 1-30 0,-1-2-43 15,-4-1-52-15,0 2-62 0,2-2-62 16,-2-5-498-16,-2 0 211 0,4-7 138 16</inkml:trace>
  <inkml:trace contextRef="#ctx0" brushRef="#br0" timeOffset="72646.7502">17411 10700 46 0,'2'-4'239'0,"-2"4"-11"0,0 0-9 15,0 0-17-15,-6 19-9 0,2-6-14 16,-3 5-17-16,-1 5-13 0,1 4-14 16,-1 3-12-16,0 4-12 0,-2 0-13 15,0 3-18-15,0-3-37 0,0 0-53 0,-1-1-54 16,2-7-60-16,-1-2-560 0,5-3 233 16,-3-6 153-16</inkml:trace>
  <inkml:trace contextRef="#ctx0" brushRef="#br0" timeOffset="72905.4159">17316 10433 93 0,'4'-5'231'0,"7"3"-2"0,1 2-5 16,6 3-14-16,4 3-20 0,10 6-15 0,1 3-11 15,0-1-11-15,7 9-14 0,-2-1-10 16,-2 6-11-16,-4-3-12 0,-7-2-6 0,-3 4-10 15,-8-2-7-15,-7-5-10 0,-5 1-5 16,-4-4-5-16,-9 2-7 0,-5-1-4 16,-6-5-5-16,-10 1-5 0,-3-5-7 15,-8-2-20-15,-1-1-23 0,-3-3-36 0,3-3-39 16,6 0-44-16,6 0-45 0,0-3-49 16,5 0-538-16,7-1 258 0,2 0 171 15</inkml:trace>
  <inkml:trace contextRef="#ctx0" brushRef="#br0" timeOffset="73155.421">17775 10719 75 0,'28'5'178'16,"-5"-1"-9"-16,1 2-17 0,-6 3-8 16,-2-2-8-16,-2 2-8 0,-4 3-7 0,-3 1-2 15,-1 4-11-15,-6-1-7 0,-2 2 2 16,-6 3-1-16,-1-1-3 0,-1 3-2 0,-1-3-9 15,0 0-4-15,3-6-7 0,2 2-3 16,0 1-1-16,6-4-2 0,2-1-7 16,6-1-6-16,4-1-5 0,4-3-15 15,0-1-23-15,3-4-30 0,3-4-27 0,-4-2-33 16,8-4-36-16,2-7-36 0,-3-4-38 16,-1-5-479-16,2-8 226 0,-4-8 149 15</inkml:trace>
  <inkml:trace contextRef="#ctx0" brushRef="#br0" timeOffset="73353.4191">18298 10060 81 0,'2'-17'162'0,"4"6"0"16,-1 3 13-16,3 8 5 0,3 2-2 15,0 7-6-15,5 9 0 16,2 8-4-16,4 14-5 0,10 19-8 0,0 8-11 16,-5 3-11-16,-1 2-10 0,-5 3-10 0,-8 1-11 15,-9-13-7-15,-6-6-9 0,-7-2-9 16,-12 12-7-16,-9-2-18 0,-6-7-24 15,-8-4-39-15,-7-6-30 0,-2-8-32 0,3-4-43 16,9-8-39-16,9-9-54 0,6-7-535 16,6-5 253-16,8-3 167 0</inkml:trace>
  <inkml:trace contextRef="#ctx0" brushRef="#br0" timeOffset="73516.6679">18967 10946 98 0,'14'-3'133'0,"4"0"-18"15,-2 2-32-15,2-1-42 0,-1-3-50 16,-5 4-148-16,1-2 53 0,0 0 36 16</inkml:trace>
  <inkml:trace contextRef="#ctx0" brushRef="#br0" timeOffset="73681.7925">19646 10928 207 0,'9'-2'216'16,"-1"1"-30"-16,5 0-31 0,1-4-50 15,6 4-69-15,-1-3-79 0,2-1-251 0,0 3 100 16,1-2 66-16</inkml:trace>
  <inkml:trace contextRef="#ctx0" brushRef="#br0" timeOffset="73819.8934">20419 10912 2013 0,'8'-3'68'0,"-2"1"-4"0,1 1-34 15,2-2-5-15,-1 1-16 0,3 1-20 0,-1 0-48 16,7-2-68-16,-2 1-558 0,-1-2 233 15,2 1 154-15</inkml:trace>
  <inkml:trace contextRef="#ctx0" brushRef="#br0" timeOffset="75217.4243">21629 9926 75 0,'4'-11'178'0,"0"0"4"0,-8 0-6 16,0 0-16-16,-4 4-12 0,-6 3-11 16,-6 1-12-16,-1 4-7 0,-9 5-5 0,-1 3-13 15,-3 8-1-15,-2 6-8 0,4 4-6 16,7 6-5-16,6-3-5 0,10 5-6 15,7-3-8-15,13 5 1 0,12 4-8 0,20 12-3 16,9-5-6-16,5-4-2 0,3 1-5 16,-3-4-4-16,-4-3 1 0,-15-6-5 15,-10-2 6-15,-10-2 10 0,-7 3 3 0,-9-6 0 16,-8 0-1-16,-9 4-2 0,-9-4 1 16,-7 3 3-16,-3-6 0 0,2-1 5 15,2-7 4-15,1-2 4 0,4-5-3 0,6-2-6 16,3-8-4-16,6-3-8 0,6-3-6 15,10-4-3-15,7-5-9 0,12-5 2 16,14-4-4-16,20-8-1 0,3 0-5 16,1 1 1-16,-2 7-1 0,-10 2-6 0,-8 11 0 15,-6 2-1-15,-1 5-1 0,-6 1-4 16,-2 6 5-16,-3 1-4 0,1 5 1 0,-6 3 1 16,0 6 1-16,-6-2 0 15,-1 6-3-15,0 1-4 0,-2 1 2 0,-3 3 3 16,0-2 0-16,-2-1-1 0,0 0-2 15,0-5 0-15,0 2-1 0,-2-5 0 0,2 1-3 16,0-4 3-16,3-1 0 0,1-3 2 16,1-2-4-16,2-4-7 0,-1 0 2 15,6-4-5-15,-4-2-5 0,3 0-1 16,2-4-3-16,0-2-7 0,-1-1 0 0,-2 1 1 16,-1-1 2-16,-2 2 5 0,-1 2 0 15,-1 2-2-15,-3-1 1 0,-1 4 2 0,-1 2 0 16,-6 2 1-16,0 0 3 0,13 8-1 15,-9 0 3-15,-2-1 2 0,4 0-2 16,0 2 4-16,6 0 2 0,-2 0 1 0,5-3 0 16,4-1 2-16,2 0 1 0,3-4-2 15,-2-2-1-15,8-2 0 0,-1-1 3 16,5-8 2-16,-2 0-1 0,1-3-1 16,0-8-2-16,1-2 1 0,0-5 1 0,-4-6-3 15,10-16 3-15,-7-1-3 0,-1-2 2 16,-6 6-2-16,-7 6 3 0,-5 2-1 15,-5 6 3-15,0 3 11 0,-5 5 7 0,-2 8-10 16,-2 3 1-16,-4 5 1 0,-2 7 3 16,-6 7 3-16,2 6 2 0,-3 10 2 0,-1 10-3 15,-2 10 3-15,2 7-3 0,0 1-2 16,2 2 3-16,4 2-2 0,4-9 3 16,4-1-7-16,2 1 0 0,2-5-1 15,6-1 2-15,4-6-5 0,2-1 1 0,6-6 0 16,1-4-4-16,0-6 2 0,0-2 0 15,3-7-5-15,-5-1-1 0,0-6 2 0,-2 0 2 16,1-4-9-16,-6-4 3 0,-1 0 1 16,-5-3-4-16,-1 4 0 0,-5-2 1 15,-4 1-3-15,-3 1 5 0,-1 0-1 16,-5 3 5-16,3-1 1 0,0 2-2 0,-1 3 2 16,2-3-9-16,1 0 4 0,4 3 3 15,2 3 0-15,8-6 0 0,4 4-3 0,6-2-14 16,8 0-23-16,1-1-35 0,3-1-47 15,6-4-47-15,0 1-44 0,-1-3-38 16,2-1-675-16,1-6 314 0,0-2 207 16</inkml:trace>
  <inkml:trace contextRef="#ctx0" brushRef="#br0" timeOffset="75410.3667">24134 9694 113 0,'-11'-1'217'16,"-1"2"2"-16,-4 6-5 0,0 7-6 15,-2 5-1-15,0 6-10 0,-6 11-9 16,3 4-15-16,-3 26-10 0,2 5-18 0,3 4-10 16,4 3-16-16,2-2-12 0,7-11-21 15,0-10-23-15,4-2-36 0,4-7-45 16,2 2-38-16,4-9-38 0,7 3-42 0,-2-13-57 16,4-2-516-16,5-8 241 0,-2-8 159 15</inkml:trace>
  <inkml:trace contextRef="#ctx0" brushRef="#br0" timeOffset="75817.7181">24661 9980 71 0,'-26'-6'274'0,"-1"4"0"0,-1 8-12 16,3 6-14-16,-5 3-18 0,-2 12-17 15,3 9-21-15,-9 14-8 0,6 4-20 0,8-4-14 16,12-9-13-16,4 0-8 0,8-2-9 15,6-2-14-15,4-3-11 0,14 2-4 0,6-4-16 16,7-5-6-16,3-5-6 0,5-7-2 16,-3-10-10-16,3-3-10 0,-1-5-1 15,5-7-4-15,-5-9 5 0,16-9-12 16,-9-12-4-16,-5-12-1 0,-3 1-6 0,-9-5-5 16,-7-3-5-16,-10 8-1 0,-6 4-2 15,-9 0-1-15,-4 4 1 0,-9-5-5 16,-11 5 0-16,-16-6 2 0,-12 8-5 15,-7 12 9-15,0 12 2 0,5 8 5 0,8 5-1 16,1 5 1-16,4 5 8 0,5 4 4 16,4 5 0-16,11 0 8 0,6 2-2 0,11 2 0 15,6 4-2-15,14 2 4 0,14 5-5 16,14 10-6-16,9-3 0 0,2-6-4 16,7-1-8-16,-13-10-23 0,-5-3-27 0,-6-9-40 15,-1 0-47-15,1-2-54 0,-1-2-49 16,-5-2-48-16,-2-4-737 0,2 4 345 15,-5-4 228-15</inkml:trace>
  <inkml:trace contextRef="#ctx0" brushRef="#br0" timeOffset="75983.0419">25562 10287 60 0,'9'28'224'0,"-2"0"-1"15,-3-4-9-15,-2 1-9 0,0-1-12 0,-2 5-21 16,0 0-15-16,-2 0-17 0,-2 2-12 15,-1 0-21-15,1 1-34 0,-3-1-46 16,-1-1-60-16,2-1-58 0,-1-4-58 16,-3-3-412-16,2-3 190 0,-1-7 126 0</inkml:trace>
  <inkml:trace contextRef="#ctx0" brushRef="#br0" timeOffset="76419.3471">26016 10005 2312 0,'-2'-15'-22'0,"0"5"10"0,0 4 22 16,-1 6 49-16,3 0 22 0,0 0 10 0,-7 21-3 16,7-2-5-16,0 10-3 0,4 10-6 15,2 11-7-15,0 4-4 0,6 22-8 0,-2 0-3 16,-1 0-3-16,0-14-2 0,-5-6-4 15,0-1-5-15,0-3-3 0,-1-10-1 16,-1-5-7-16,0-6 1 0,0-5-3 16,0-9 2-16,0-8-8 0,-2-5 1 0,0-4 1 15,0 0-7-15,-4-25-2 0,2-2-1 16,0-5-3-16,2-13-4 0,4-11-2 0,2-24-1 16,4 2-4-16,6 2 2 0,2 5-2 15,4 6 1-15,-1 16-3 0,-2 11 0 16,4 4 1-16,-1 6 0 0,-2 8 1 15,0 2-2-15,1 8 1 0,-3 0 1 0,0 6 0 16,-6 4 1-16,1 0 0 0,-2 6 3 16,-5 2-2-16,-2 2 5 0,-4 2-2 15,-6 3 0-15,-4 4 1 0,-10 3-2 16,-4 0 4-16,-4-1-22 0,-11 2-29 0,1-4-38 16,4-3-48-16,5-1-40 0,-1-4-52 15,7-1-742-15,2-2 329 0,2-2 216 0</inkml:trace>
  <inkml:trace contextRef="#ctx0" brushRef="#br0" timeOffset="76776.8967">26384 10313 85 0,'0'0'212'0,"14"2"5"16,-5 2-9-16,2 6-11 0,-3-1-11 15,0 4-16-15,1 3-14 0,2 3-12 16,-3 2-14-16,1 1-13 0,-1 3-15 0,-4 0-5 15,2-3-11-15,-1 2-8 0,-3-5-7 0,0 0-8 16,0-4-2-16,1 0-11 0,-3-5 3 16,0-1-7-16,-3-4-3 0,1-2-2 15,2-3 4-15,0 0-2 0,0 0-6 16,0-23-1-16,5 10-6 0,1-2-1 0,6-3-4 16,-4 1 0-16,4-2-2 0,2 4-3 15,1-1-2-15,0 4-2 0,0 2-1 0,1 2-3 16,0 7 1-16,-2 1-2 15,3 3 3-15,-2 4-1 0,4 5 1 0,-2 1 2 16,0 5-1-16,-3 2-1 0,0 0-2 16,-2 3-4-16,-1 0 1 0,-1-1-6 0,-2-1-17 15,2 0-32-15,-4-3-29 0,0-4-38 16,0-1-40-16,-2-2-61 0,-4-5-641 16,4-3 290-16,-4-3 193 0</inkml:trace>
  <inkml:trace contextRef="#ctx0" brushRef="#br0" timeOffset="77248.0554">27121 9559 142 0,'22'12'207'0,"4"4"-13"0,3 11-15 15,1 3-13-15,0 8-11 0,6 17-12 16,-7 7-10-16,-5 1-8 0,-10 9-8 0,-5 5-12 15,-7-13-8-15,-6-7-4 0,-5-2 1 16,-1-3-2-16,-2-1 2 0,-4-3-3 16,0-4 3-16,-1-4-6 0,2-6-6 15,2-6-5-15,-1 1-5 0,2-8-12 16,2 1-3-16,2-4-6 0,-1-2-4 0,3-5-5 16,-1 2-6-16,1-1-3 0,2-3-3 15,0 1 0-15,-1-2-2 0,1-1-1 0,0 1 9 16,2-2 2-16,0-1 0 0,0 1 2 15,0-1-6-15,0-1 7 0,2-4-3 16,-5 9 2-16,3-6-11 0,2-3 5 16,-3 6-1-16,3-6-2 0,-2 3-3 0,2-3 3 15,0 6-8-15,0-6 1 0,0 0-4 16,0 0 0-16,0 0-1 0,7 5-5 0,-7-5 1 16,5 2-1-16,-5-2-5 15,4 4-1-15,-4-4 0 0,6 2 0 0,-6-2-1 16,0 0-4-16,0 0 3 0,6 3-5 15,-6-3-6-15,0 0-11 0,4 3-10 0,-4-3-22 16,0 0-23-16,0 0-30 0,0 0-35 16,5 4-36-16,-5-4-46 0,0 0-68 15,0 0-630-15,0 0 312 0,0 0 205 0</inkml:trace>
  <inkml:trace contextRef="#ctx0" brushRef="#br0" timeOffset="77828.5561">28062 10387 224 0,'0'0'249'0,"0"0"-17"16,0 0-13-16,0 0-8 0,0 0-12 0,45 0-11 15,-13-1-10-15,8-1-8 0,9-2-10 16,12 0-9-16,27 0-12 0,5 1-10 16,-4-3-7-16,-2 2-21 0,-12 1-8 0,-17 0-7 15,0 1-7-15,-11 1-11 0,-3 0-3 16,-11-2-7-16,-1 3-7 0,-2 0-3 16,-7-2-8-16,1 2-13 0,-5 2-23 15,-2-4-19-15,-2 4-35 0,-5-2-35 0,-4 3-43 16,-4-1-43-16,-2 4-22 0,-4 2-30 15,-4-1-602-15,-7 5 280 0,-2 1 185 0</inkml:trace>
  <inkml:trace contextRef="#ctx0" brushRef="#br0" timeOffset="78036.0146">28242 10750 98 0,'-2'3'237'15,"8"3"2"-15,8-1-3 0,2-2-13 16,9 1-10-16,17 0-11 0,5 1-9 15,17-1-11-15,25-1-11 0,4 2-8 0,2-1-6 16,0-3-27-16,-6 3-10 0,-13-2-11 16,-12 0-12-16,-5 0-16 0,-8 2-9 0,-9-4-20 15,-3 0-23-15,-7 0-27 0,-3-4-54 16,-4 0-41-16,-2-2-35 0,-3 1-37 16,-6-3-44-16,-1-1-594 0,-6-2 273 15,-3-4 181-15</inkml:trace>
  <inkml:trace contextRef="#ctx0" brushRef="#br0" timeOffset="78369.2977">29076 9633 143 0,'-8'-5'226'15,"2"5"-11"-15,6 0 10 0,-10 11-12 16,8-1-12-16,4 3-12 0,6 4-1 15,6 4-14-15,12 11-10 0,5 1-7 0,22 16-10 16,11 3-16-16,20 13-12 0,9 5-5 16,5 3-5-16,5-1-10 0,-1-2 0 15,-5-2-12-15,-14-1-7 0,-8-6-3 0,-23-10 3 16,-9 1 6-16,-19-8 10 0,-10-4 0 16,-12-2 2-16,-11-1 0 0,-10 7-6 15,-23 7-5-15,-11-2-6 0,-9-5-4 0,-7-3-7 16,-6-1-5-16,-1-7-7 0,-4-2-7 15,-5-5-5-15,-1-1-10 0,-1-2-24 16,2-3-26-16,9 0-48 0,17-7-55 16,12-4-71-16,11-1-90 0,6-2-86 0,11-1-780 15,0 1 389-15,4-2 257 0</inkml:trace>
  <inkml:trace contextRef="#ctx0" brushRef="#br0" timeOffset="79475.4194">23970 11718 19 0,'34'-22'205'0,"-2"1"-19"0,-4 3-13 15,-5-3-12-15,-1-3-4 0,-6 1-13 16,-3-1 4-16,-5 3-9 0,-4-1-9 15,-8 3-9-15,-6 3-10 0,-9 2-5 0,-9 5-2 16,-10 3 4-16,-4 6-3 0,-5 6-1 16,-6 5-7-16,3 7-4 0,3 1-9 0,7 3-9 15,16 3-1-15,6 2-5 0,11-1-6 16,11 3-6-16,9 5-5 0,15 5-6 16,16 11-2-16,5 1-5 0,-1-2-6 15,1 1 0-15,-5-2-5 0,-14-9-2 0,-7-3-4 16,-7-5 7-16,-8-5 4 0,-6 2-6 15,-6 0 7-15,-4-3 5 0,-10 3-4 16,-1-3-5-16,-4-4 4 0,0-2 6 0,1-6-3 16,1-1 3-16,4-5-2 15,0-3 2-15,7-4-7 0,0-4-6 0,5-2-5 16,7-1-7-16,3-4-1 0,7-1 0 0,5-1-3 16,4-1-2-16,2 1-3 0,7 0 4 15,2 1-8-15,-5 3 1 0,3 3 4 16,-4 5-8-16,-3 1 1 0,-2 4 1 0,0 3 2 15,-2 4-2-15,0 0 2 0,-4 5 2 16,0-1-1-16,-2 4 2 0,-1 0-6 16,0 2 4-16,0-2-2 0,0 0 1 0,-2 1 3 15,3-6-2-15,2 2-2 0,-2-5 2 16,1-1-2-16,4-4 0 0,0-3 2 16,2-3-1-16,1-3-2 0,3-3 1 15,-2-1-5-15,2-5 3 0,-3 0-8 0,0-3 4 16,2-2-9-16,-1-1 2 0,-6 3 0 15,1 4 1-15,-4-3-1 0,-2 3-2 0,-1 1-1 16,-2 5 1-16,2 1 3 0,-4 2-1 16,-6 2 5-16,12 8-2 0,-6 0 2 15,3 1 1-15,0 2 2 0,3 1-5 16,1-1 5-16,1 1 5 0,6 1-4 0,-2-3 0 16,4-1 2-16,3-2 2 0,1-2-3 15,-3-5 0-15,7-2 1 0,-3-7 0 16,4 1-2-16,1-6 4 0,-2-5-2 15,3-8-2-15,-5 1 1 0,-2-9-1 0,-3 0 0 16,-1-5-1-16,-2-4-1 0,-4-2 1 16,-4 2-2-16,-5 7 0 0,-1 2 7 0,-4 5 6 15,-2 8 0-15,-2 5-3 0,-4 3 0 16,-1 9 0-16,-1 5 1 0,8 0 9 16,-20 19 2-16,10 2 0 0,-2 11 1 15,1 4 3-15,-2 8-6 0,5 4 5 0,1-1-5 16,5-4-1-16,4-2 0 0,5-1-3 15,-1-1 0-15,4-5 2 0,6-2-4 16,-2-5 1-16,1-8 3 0,2-1 5 0,0-8 0 16,-2-2-6-16,2-6-2 0,-3-2 1 15,4-6-1-15,-6-1 1 0,1-3-9 16,-5-5 2-16,1 0-3 0,-5-1 4 0,-2 1-4 16,0-2-10-16,-2 4 7 0,0 1-2 15,0 1 3-15,0-1-10 0,0 3-17 16,0 1-16-16,3 1-19 0,-3 1-3 0,6 2-12 15,0 2-23-15,4 0-35 0,6 0-42 16,2 0-49-16,6-2-39 0,3 1-689 0,3-1 325 16,4-6 214-16</inkml:trace>
  <inkml:trace contextRef="#ctx0" brushRef="#br0" timeOffset="79690.2795">26398 11657 108 0,'9'-20'248'0,"-2"7"3"0,-5 1-14 15,-2 7-12-15,-2 5-10 0,2 0 0 16,-12 13-13-16,4 0 1 0,-2 8-12 0,-5 8-13 16,4 6-11-16,-4 11-13 0,5 1-17 15,0 6-7-15,0 1-15 0,4 3-13 16,2-4-10-16,6 2-15 0,2-1-18 0,8-2-22 16,0-5-29-16,7-7-38 0,2-2-52 15,0-12-51-15,3-1-40 0,1-7-34 16,0-7-36-16,-2-5-602 0,5-3 288 0,0-6 189 15</inkml:trace>
  <inkml:trace contextRef="#ctx0" brushRef="#br0" timeOffset="80079.6272">27032 11900 112 0,'2'-21'238'0,"-2"6"5"0,-6 4-1 16,-4 5 0-16,0 2-4 0,0 2-12 15,-7 6-10-15,-3 5-12 0,0 5-7 0,-6 5-7 16,0 9-8-16,-1 4-22 0,3 5-10 15,4-1-15-15,2 2-8 0,6-2-13 16,4-2-9-16,3 2-9 0,10-6-9 0,1 2-12 16,8-3-2-16,6-5-7 0,5-5-7 15,3-3-9-15,2-9-1 0,-2-3-13 16,5-7-1-16,-1-1-3 0,2-10-5 0,-1-1-3 16,1-12-4-16,-4-3-4 0,-3-6-4 15,-1-7-3-15,-1-16-3 0,-8 4-2 16,-7 2 0-16,-6-5-7 0,-2 5 3 0,-8 0-1 15,-4 3 0-15,-9 4-2 0,-9 9 4 16,-4 8-3-16,-10 6 3 0,-5 8 0 0,5 10 9 16,0 5-7-16,1 5 5 0,4 6 2 15,3 3 0-15,4 5 0 0,7 2 2 16,6 4 1-16,9-3-1 0,5 6 1 16,10-1 1-16,5 2-4 0,10 6-1 0,8-3-23 15,3-2-16-15,5-1-35 0,2-2-38 16,1-4-41-16,3-5-51 0,1 0-40 0,-5-7-41 15,-2-5-801-15,2 1 366 0,-3-7 242 16</inkml:trace>
  <inkml:trace contextRef="#ctx0" brushRef="#br0" timeOffset="80242.897">27688 12115 188 0,'4'13'215'0,"-4"5"15"0,0 2 13 15,-2 5-8-15,-2 0-10 0,1 2-12 0,-3 6-13 16,-3 1-24-16,1 6-12 0,-2-1-20 15,-4 4-13-15,0 1-20 0,-1-2-27 16,-2-2-48-16,2-8-51 0,1 0-55 0,3-3-60 16,0-8-82-16,3-2-526 0,0-6 251 15,1-3 166-15</inkml:trace>
  <inkml:trace contextRef="#ctx0" brushRef="#br0" timeOffset="80873.3577">28470 12156 61 0,'7'-23'196'0,"-5"5"5"0,-2 1-6 0,-2 4-2 15,-5 1-6-15,1 3-8 0,-8 5-3 16,-4 2-7-16,-2 4-4 0,-8 4-1 16,-5 6-14-16,-4 1-9 0,-1 5-16 0,0 6-8 15,4 1-13-15,5-5-9 0,5 4-8 16,5-2-6-16,4-1-9 0,5 0-7 0,5-4-6 15,5-2-5-15,9-1-4 0,1-4-4 16,6-1-3-16,8-1-10 0,2-7-1 16,4 0-5-16,-1-3-5 0,3-3 0 15,0 2-1-15,-3-6-1 0,1 5-1 0,-4 0-4 16,-3-2-1-16,-4 2-1 0,-2 0-4 16,-3 2 1-16,-3 4 7 0,0 2 6 15,-3 4 6-15,-1 5 4 0,-3 3 9 16,2 9 9-16,-4 5 9 0,5 8 1 0,-5 4-4 15,2 0 1-15,1 9 9 0,-1 1-4 16,2-3-4-16,-2 0-2 0,2-2-6 0,-2-4-2 16,3-5-6-16,2 0-4 0,-5-9-4 15,0-3-2-15,0-2 7 0,2-5 10 16,-1-5-4-16,1-2-5 0,0-7-3 0,3-5-10 16,2-5 1-16,-3-4-3 0,4-7-7 15,0-4-2-15,0-11-6 0,0-5-15 16,-1-12-12-16,2-4-19 0,-4-1-23 0,1 0-14 15,-2-1-10-15,1 6-18 0,0-2-23 16,-3 8-34-16,0 2-37 0,0 1-38 16,0 4-32-16,1-1-23 0,0 3-761 15,-3 2 357-15,4 1 235 0</inkml:trace>
  <inkml:trace contextRef="#ctx0" brushRef="#br0" timeOffset="81083.3456">29357 11386 58 0,'18'-5'237'0,"-2"8"8"0,4 6 17 0,-3 7-13 16,3 7-10-16,6 15-8 0,10 17-19 15,2 12-16-15,-4 5-13 0,8 22-16 16,-16-15-27-16,-6 3-4 0,-8 2-12 16,-12 0-10-16,-12 7-10 0,-8-9-7 0,-10-3-15 15,-11-9-25-15,-7-7-21 0,-7-7-27 16,-2-7-33-16,-3-11-48 0,-1-8-56 0,11-9-54 15,5-9-56-15,7-7-624 0,-2-9 293 16,-1-3 193-16</inkml:trace>
  <inkml:trace contextRef="#ctx0" brushRef="#br0" timeOffset="106480.4281">13754 11778 35 0,'0'0'102'15,"0"0"4"-15,-17 21-8 0,6-4-14 16,-4 6-1-16,-3 2-7 0,-8 7 0 0,-2 0-11 16,-3 2-1-16,-1-2 1 0,-15 10-6 15,5-8-7-15,6-6 3 0,-2-1-7 16,-3-2 2-16,1-3 0 0,3 0-3 0,1-7 1 16,3-2 0-16,3-5 0 0,4-2-6 15,2-5-2-15,1-2-7 0,3-3 0 16,2-6-5-16,5 0-3 0,0-3-3 0,5-2-3 15,4 0-1-15,2-2 0 0,2 2 0 16,4-1-4-16,2 3-2 0,0 2 0 16,5 1-1-16,2 2-5 0,-3 5 3 15,7 3 4-15,0 3 1 0,2 3 2 0,3 2-1 16,-2 5-1-16,2 0-1 0,1 5 1 16,1 1-1-16,0 2-2 0,0-1 1 0,-3 1 0 15,0 2-3-15,-2-2-3 0,-1-2 3 16,-4 0-5-16,1 0-10 0,0-1-21 15,-3-3-14-15,1 2-15 0,-3-3-13 16,2-3-14-16,-2-2-21 0,0-1-22 0,1-3-344 16,2 0 159-16,-3-2 106 0</inkml:trace>
  <inkml:trace contextRef="#ctx0" brushRef="#br0" timeOffset="106717.3936">14177 12133 106 0,'11'-5'99'0,"-1"2"2"0,4 0-14 16,2 2-9-16,1-1-9 0,2 1-8 0,0 1 2 15,-1 0-13-15,2 0-1 0,-1 1-4 16,0-1-9-16,-2 2-11 0,-3 2-16 15,2-1-18-15,-4 2-27 0,-4 1-33 16,-1 1-191-16,-3 0 88 0,-1 4 59 0</inkml:trace>
  <inkml:trace contextRef="#ctx0" brushRef="#br0" timeOffset="106872.1492">14266 12422 98 0,'19'0'90'0,"5"2"-8"0,2-4-5 0,4 2-8 16,0-1-8-16,1-4-11 0,1 1-9 16,-2 0-24-16,1-2-30 15,-1-2-34-15,-2 1-132 0,-3-3 61 0,-1-2 40 0</inkml:trace>
  <inkml:trace contextRef="#ctx0" brushRef="#br0" timeOffset="107174.2319">14681 11792 104 0,'0'0'118'0,"0"0"-7"0,0 0 1 0,30 17-16 16,-14-4-3-16,3 2-9 0,3 6-2 15,-2 2-12-15,4 2-3 0,-3 2-9 16,0 2 3-16,0-1-13 0,-3 2 10 0,-2 1-1 15,0 1-2-15,-4-1-4 16,-4 1-2-16,-4-6-5 0,-2 5-2 0,-2-2-4 16,-4-3-4-16,-2 1-1 0,-2-2-6 15,-8 2-1-15,0-2 0 0,-3-3-3 0,-5 2-3 16,4-6-4-16,0-1-11 0,2-3-18 16,0 1-21-16,6-4-27 0,1-1-34 15,3-3-44-15,3-3-326 0,8 0 158 0,-3-4 105 16</inkml:trace>
  <inkml:trace contextRef="#ctx0" brushRef="#br0" timeOffset="107731.4253">15218 12815 153 0,'-12'30'164'0,"1"-3"-8"15,0-1-9-15,1-1-5 0,1-2-11 0,-1 0-11 16,2-1-10-16,-4 2-7 0,4-2-8 16,0 2-8-16,0-6-10 0,1 0-8 15,0-5 0-15,3 0-3 0,0-5-6 0,4-2-3 16,0-6-6-16,0 0-4 0,0 0 1 16,10-25 1-16,0 4-5 0,2-8-9 15,0-5 1-15,12-29-5 0,1-5-4 0,1-2-2 16,0-5-3-16,3-1-2 0,-2 3-5 15,0 3-4-15,1 3 1 0,0 4-2 16,1 7-2-16,-3 13 2 0,-3 7-2 16,-4 7-3-16,2 5 3 0,-1-1-5 0,0 6 2 15,-2 1-1-15,-2 4-1 0,-3 2 0 16,0 4-1-16,-2 3 3 0,-3 0-5 16,0 5 1-16,-8 0 3 0,10 9-1 0,-6-5-1 15,-4 7-1-15,0-3 0 0,0 4 1 16,-6 0-1-16,4 1 0 0,-2 0 2 15,0 4-1-15,0-4-2 0,0 2 2 0,0 0-3 16,2-2 1-16,0 1-6 0,2-1 3 16,0-2-3-16,4 1-4 0,-2 1 2 15,4 1 0-15,0 1-1 0,0-5 1 0,4 5 3 16,-4-2-1-16,0-2-3 0,0 2-1 16,-2 1 2-16,1-3 2 0,-1 1-20 15,-4-1 0-15,0-1 5 0,-2-1 4 0,-3 3 3 16,-1-3 0-16,-4 3 1 0,2-3 1 15,-6-2-10-15,4 3-17 0,-3-4-23 16,5 2-22-16,-1-2-19 0,3-4-32 0,-1 3-438 16,1-1 194-16,6-4 129 0</inkml:trace>
  <inkml:trace contextRef="#ctx0" brushRef="#br0" timeOffset="107862.9045">15765 12583 85 0,'0'0'116'0,"6"-5"-11"15,-6 5-22-15,0-6-29 0,0 6-28 16,-4-11-40-16,-1 3-141 0,-3-1 53 16,-1-2 34-16</inkml:trace>
  <inkml:trace contextRef="#ctx0" brushRef="#br0" timeOffset="115098.7621">21994 15015 1 0,'0'0'3'0,"0"0"-5"16,0 0 1-16</inkml:trace>
  <inkml:trace contextRef="#ctx0" brushRef="#br0" timeOffset="117924.0021">13400 11999 95 0,'19'33'101'0,"0"-1"-12"0,0 1-4 16,5 3-9-16,1 2-6 0,15 13-8 0,0 0-6 15,7-2 2-15,3-2-8 0,6-5 0 16,3-6 1-16,2-4 0 0,9-3-8 0,1-6-3 15,2-7-1-15,3-2-8 0,-8-9-4 16,-4-2 0-16,-3-6-6 0,1-4-1 16,13-6 0-16,0-8-5 0,-7-2 6 0,-5-3-9 15,-2-5 5-15,-14 4 1 0,-9 5 2 16,-2-2 8-16,-4 5 3 0,-4 0 1 16,-4 4-8-16,-4 0-4 0,-1 5 6 0,-3 1-1 15,2 7 7-15,-6 2 2 0,3 6 4 16,0 3-4-16,0 8 5 0,1 5-2 15,2 3-1-15,0 3-2 0,4 6-5 0,5 0 4 16,-3 1 3-16,6-3-3 0,1 1-3 16,5-5 1-16,2 1-5 0,0-1-1 15,1-3 0-15,-1-2-4 0,-3-4-7 0,-3-2-4 16,0-4-16-16,-3 0-17 0,-5-1-14 16,0-2-26-16,-4-1-19 0,1 1-33 15,-4-4-38-15,-4 2-381 0,1-1 182 16,-2-1 119-16</inkml:trace>
  <inkml:trace contextRef="#ctx0" brushRef="#br0" timeOffset="134851.7913">4808 14822 21 0,'9'7'123'0,"0"-3"4"15,1 1-2-15,4-2-4 0,2 3 3 16,-2-4-6-16,3 3 0 0,3-4-1 16,-2 3-7-16,4-4-1 0,-1 0-2 0,-2 0-4 15,2-2-5-15,1 0 2 0,-4-1 3 16,4-3-3-16,-6 1-5 0,-1-3-4 15,0-3-3-15,-2 0-1 0,-5-1-1 16,-2-1-9-16,-4 2-5 0,-6-2-8 0,-4 3-9 16,-9-3-6-16,-8 3-5 0,-5 4-3 15,-5 5-5-15,-10 4-3 0,-7 3-6 0,2 6-3 16,-1 3 3-16,9 4-8 16,1 1-1-16,7 4-1 0,12 1-3 0,7 1 0 15,10 1 1-15,10-1-1 0,7 8-2 16,11 6-1-16,18 7-3 0,3 0 3 0,7-2-1 15,2 1-5-15,-2-1 2 0,-4-1 0 16,-11-10-3-16,-7-4 3 0,-8-4 9 16,-2 2 10-16,-6-1 7 0,-6-2 7 15,-5 0 4-15,-6 2-1 0,-8-4 1 0,-4 3 0 16,-5 1-3-16,-11 0-1 0,-2-7-7 16,2 2 0-16,3-7-9 0,-1 1-3 15,6-6-11-15,5 4-18 0,7-10-29 0,4-1-21 16,10-3-21-16,-2 0-13 0,27-15-14 15,7-4-14-15,25-9-7 0,9-4 4 16,4-5 10-16,2-1 14 0,2 0 7 0,1 1 12 16,-4 0 15-16,-7 4 22 0,-5 7 23 15,-16 5 22-15,-11 3 23 0,-8 5 18 16,-8 5 15-16,-1-1 5 0,-8 7 7 16,-3 0-3-16,-6 2 0 0,4 10 2 0,-6-2-2 15,-4 5-6-15,1 0-8 0,1 4-4 16,0 4-6-16,2-1-4 0,0-2-3 0,2 2-5 15,0 0-4-15,4-1-2 0,0-1 0 16,3-2-2-16,3 0-1 0,3-3-2 16,-1-3-3-16,6-1 8 0,0-5-10 15,2 0-2-15,1-4-1 0,2 0 0 0,-4-8-5 16,9 1 2-16,-3 1-3 0,-1-5 0 16,-4 5 4-16,0-2-3 0,-6 4-5 15,1-2-4-15,-2 6 1 0,-5 0 0 16,-1 6 1-16,-3-2 2 0,0 7 3 0,0 3-6 15,-2-1 2-15,0 5 2 0,2-2-5 16,4-2 4-16,-2 3-2 0,2-1 3 0,0-4 1 16,7 0 1-16,2-2-3 0,4-4 2 15,3-3-1-15,3-6-1 0,5-3 1 16,4-5 5-16,4-9-1 0,0-3-4 16,15-15-1-16,0-4-1 0,-4-7 2 0,0-4-5 15,-2-3 5-15,-3 1-1 0,-3-1-2 16,-7 6 2-16,-7 7 6 0,-9 11 12 15,-6 5 13-15,-4 6 6 0,-1 0-7 0,-4 8-3 16,-5 1-5-16,-5 10 4 0,-4 2-2 16,-1 11 1-16,-4 5-9 0,-4 9 3 15,-1 15-3-15,0 6-2 0,-2 16 1 0,7-6-2 16,2-3-1-16,4-5 1 0,4 2 2 16,2-7-7-16,4-3-2 0,0 0 1 15,4-6 0-15,2 1 11 0,0-13-12 0,0 3-6 16,0-7 5-16,3-5 1 0,2-2-1 15,-3-7 0-15,3-2 0 0,-3-6-10 16,1-4 8-16,0 1-3 0,-3-10 1 0,-2 2-3 16,-2-1 1-16,0 2 2 0,-1-4-6 15,-6 5 4-15,1-1-5 0,-2 3 0 16,-2 1 5-16,2 6-5 0,-2-5-2 16,2 5 5-16,-3 1-6 0,7 3-3 0,-5-3 5 15,5 3 3-15,0 0-2 0,0 0 2 16,24 14 2-16,-10-9 2 0,4-5-4 0,3 2-1 15,2-2 1-15,0 0-5 0,7-2 2 16,2-3-1-16,3-3-2 0,4 0-8 16,-3-3 6-16,0 0-6 0,-4-1 7 15,-7 3-2-15,-1 1 4 0,-8 4 2 0,-1-5 0 16,-8 5 3-16,-5 4-3 0,-2 0 5 16,0 0 1-16,-24 7 4 0,12-1 1 0,-1 2 10 15,0-2-12-15,3 1-3 0,1 5 3 16,1-1 0-16,4 2 1 0,4-1-1 15,4 2 0-15,2 0-2 0,5-1 6 16,5 5-8-16,4-5 1 0,-2 3 4 0,4 0 0 16,-3-2-5-16,0-1 1 0,-2 1 3 15,-3-7 2-15,-2 3-9 0,-4 1 3 0,0-3 8 16,-6 2-1-16,-2-1-1 0,-4-2 2 16,-4 3-8-16,-4 1 5 0,-2-4-1 15,-3 4-1-15,0-3-2 0,0 1-7 16,1-3-15-16,-2 2-23 0,4-6-20 0,-1 3-31 15,2-4-32-15,3 4-31 0,1-10-33 16,1 4-33-16,4-5-36 0,-1-1-668 16,5-1 316-16,2-9 208 0</inkml:trace>
  <inkml:trace contextRef="#ctx0" brushRef="#br0" timeOffset="135312.0244">7882 14918 20 0,'4'-8'102'16,"0"0"10"-16,0 3 8 0,-2-1 10 16,0 1 2-16,1-1 2 0,-3 2-11 15,0 4-9-15,0 0 4 0,0 0 10 16,-15 10 7-16,5 3 4 0,-5 8 5 15,0 7 0-15,-6 12 1 0,-3 19-11 0,2 6-9 16,0 2-9-16,1-3-9 0,4 3-13 16,4-12-7-16,5-5-10 0,2 0-7 0,4-7-5 15,0-4-8-15,4 0-5 0,2-2-20 16,2-4-17-16,0-2-28 0,5-2-23 16,0-10-30-16,3 2-31 0,1-6-23 0,0-2-31 15,2-7-18-15,-3-2-21 0,2-7-19 16,-4 2-444-16,1-10 222 0,-3 0 146 15</inkml:trace>
  <inkml:trace contextRef="#ctx0" brushRef="#br0" timeOffset="135436.6069">7850 15605 601 0,'-27'-21'14'0,"-5"5"28"16,-2 0 26-16,2 5 34 0,1-1 20 15,-3-1 7-15,8 5 5 0,1 2-8 16,3-1-10-16,8-2-14 0,1 5-9 0,11-4-11 16,7 5-7-16,5-3-15 0,8 2-42 15,8-5-46-15,11 0-52 0,1 2-52 16,0-6-427-16,6-5 190 0,3 4 125 0</inkml:trace>
  <inkml:trace contextRef="#ctx0" brushRef="#br0" timeOffset="135703.5253">8908 14539 152 0,'-4'-12'244'0,"-2"3"-14"0,-2 3-13 16,-5 4-11-16,-2 6-9 0,-6 7-9 16,-7 8-4-16,-6 12-7 0,-10 23-11 15,1 3-13-15,1 9-13 0,5 6-12 16,5 6-9-16,6 6-12 0,9-2-14 0,7 2-7 16,8 0-9-16,10-4-11 0,5-2-22 15,8-4-20-15,6-11-30 0,3-3-32 16,8-3-37-16,3-14-45 0,-1-5-36 0,-5-15-50 15,3-4-609-15,1-6 277 0,-1-7 183 16</inkml:trace>
  <inkml:trace contextRef="#ctx0" brushRef="#br0" timeOffset="136200.7627">9942 14522 226 0,'-18'-14'216'16,"0"10"-10"-16,-4-2-12 0,-1 9-7 0,-1 3-7 16,-5 7-9-16,0 4-3 0,-10 10-9 15,-7 13-6-15,1 5-14 0,3 3-12 16,4 7-12-16,4 1-8 0,13-10-11 15,9-7-9-15,2-1-8 0,8-1-10 0,7-1-4 16,6-3-5-16,7-2-4 0,6-4-10 16,10-6-4-16,3-6-3 0,6-8 1 0,1-4-6 15,5-7-4-15,4-6 0 0,17-10-6 16,-8-11-1-16,-5-4-2 0,-7-13-4 16,-5-1-2-16,-5-9-3 0,-6-4-2 15,-11-4-2-15,-6-1-1 0,-12 9 3 0,-10 5 10 16,-6 6 3-16,-6 5 2 0,-12 3 4 15,-2 5-1-15,-8 9-4 0,-3 9 2 16,4 10 0-16,1 4-3 0,-3 10-4 0,6 4-1 16,1 4-1-16,3 6-3 0,6 3-4 15,8 3 5-15,3 4-3 0,9 4 0 16,10 0 0-16,7 9-3 0,6-4 1 0,4-1-9 16,13 9-8-16,-2-6-19 0,-7-11-22 15,3 0-28-15,-2-1-35 0,-3-10-28 16,1-1-36-16,-1 0-35 0,-2-3-41 0,-2-4-633 15,5-2 301-15,-3-2 198 0</inkml:trace>
  <inkml:trace contextRef="#ctx0" brushRef="#br0" timeOffset="136394.3633">10765 15165 83 0,'-3'14'235'16,"-1"0"-2"-16,-2 5-4 0,-2 3-12 0,-2 3-14 15,-6 7-18-15,2 0-14 0,-6 7-16 0,1 4-15 16,1-5-14-16,0 3-13 16,0-2-10-16,0 1-15 0,3-12-34 0,1 2-39 15,1-3-42-15,4-4-48 0,1-3-51 16,0-3-55-16,2-3-479 0,1-7 224 0,1-1 148 16</inkml:trace>
  <inkml:trace contextRef="#ctx0" brushRef="#br0" timeOffset="136931.8896">11457 15016 175 0,'-2'-1'222'0,"2"1"-1"15,0 0 1-15,-12 21-6 0,5-2-9 16,-2 9-10-16,-1 7-6 0,-1 12-17 16,-1 0-14-16,-10 24-10 0,0 4-16 0,0-3-12 15,1 0-7-15,-1 1-16 0,4-8-10 16,0-10-10-16,8-13-7 0,0-6-9 15,1-1-3-15,2-9-11 0,3 1-14 16,0-8 4-16,2-4-7 0,4-2-4 0,0-7-5 16,4-4-1-16,-6-2-6 0,18-11-2 15,-8-10-2-15,4-9-3 0,6-13-1 0,5-18-4 16,1-8-1-16,2-7-3 0,3 4 4 16,-1 4-3-16,0 1 0 0,1 7 1 15,-3 13-4-15,-1 11 0 0,0 8 1 16,5 0-2-16,-4 8 0 0,3 3-1 0,1 7 3 15,-4 5-1-15,1 2-1 0,-1 7 3 16,0 2-1-16,-5 5 7 0,-6 3 2 16,-4 6 3-16,-5-3 0 0,-8 4-1 15,-6 4 2-15,-5-1 1 0,-8 0-1 0,-2 3 3 16,-7-6-7-16,-2 0-2 0,1-4-11 16,-5-1-28-16,0-1-33 0,5-2-35 0,1-4-43 15,7 3-57-15,4-5-47 0,2-1-624 16,4-4 297-16,7 4 195 0</inkml:trace>
  <inkml:trace contextRef="#ctx0" brushRef="#br0" timeOffset="137193.565">11931 15573 97 0,'11'-5'195'0,"-1"-3"-18"15,2 0-14-15,4-3-14 0,1-1-15 16,2-1-6-16,2-1-9 0,-4-2-11 0,2 1 0 15,-2 2-6-15,0 3-1 0,-4-2-8 16,-1 3-8-16,-1 0-9 0,-2 6-6 16,-5 0 9-16,-4 3 7 0,0 0 0 15,8 15-2-15,-6-2-8 0,-2 1-5 0,2 3-3 16,2-1-5-16,0 7-6 0,3 0-6 16,0 2-3-16,1-6-8 0,2 2-12 15,1-1-30-15,2-4-44 0,2-2-48 16,3-1-55-16,0-9-45 0,-2-3-574 0,1-2 261 15,0-3 173-15</inkml:trace>
  <inkml:trace contextRef="#ctx0" brushRef="#br0" timeOffset="137426.8413">12390 14786 135 0,'-6'0'164'0,"6"0"4"0,0 0-5 15,0 0-8-15,0 0-6 0,6 13-15 0,1-4-11 16,4-8-13-16,-3 4-3 0,2-3-7 16,1 0-8-16,-1-2-8 0,-10 0-6 15,20-3-11-15,-14-3-7 0,-2-1-6 16,-2 1-7-16,-2-4-5 0,-4 3-17 0,-2-3-21 16,-4 3-31-16,0-1-38 0,0 0-44 15,-3 3-46-15,5-1-425 0,-2 0 197 0,3 0 130 16</inkml:trace>
  <inkml:trace contextRef="#ctx0" brushRef="#br0" timeOffset="137706.347">13154 14039 125 0,'2'-3'241'0,"-2"3"-2"16,7 13-2-16,0 6-10 0,1 8-19 15,2 15-15-15,12 24-16 0,-3 8-18 16,-3 2-15-16,2 10-12 0,-6 0-14 0,-6 5-7 16,0 5-13-16,-6-4-7 0,-4-3-8 15,-4-2-11-15,-4-2-3 0,-8-6-6 16,-1-8-7-16,-7-4-4 0,2-8-5 0,-2-14-6 16,3-8-4-16,-5-2 2 0,-4-7-8 15,4-2-10-15,1-7-21 0,1 0-26 16,-2-6-34-16,7-3-36 0,4-4-51 15,4-1-56-15,1-5-674 0,5-5 298 0,2-3 197 16</inkml:trace>
  <inkml:trace contextRef="#ctx0" brushRef="#br0" timeOffset="137899.7356">14135 15095 181 0,'14'-2'246'0,"-1"0"-21"0,2 0-20 16,-2 2-20-16,1 2-21 0,6-2-15 15,-2 2-21-15,4 0-36 0,-1 0-47 0,-3 2-48 16,2-1-58-16,-1 0-58 0,-4 0-370 16,-2 3 166-16,-5 1 110 0</inkml:trace>
  <inkml:trace contextRef="#ctx0" brushRef="#br0" timeOffset="138088.6421">14131 15443 1828 0,'0'12'-21'0,"4"-2"45"0,6-1 60 16,5-1 31-16,4-1 11 0,4 1-1 15,5 0-16-15,10-1-14 0,5 3-18 0,1-3-8 16,9 3-10-16,0-2 0 0,-1-1-6 16,-7-3-9-16,-1 1-3 0,-4-3-3 15,-8 4-6-15,-2-4-6 0,-5 0-10 0,-1 0-7 16,-5 0-13-16,-3 0-23 0,0-2-31 15,-4 3-45-15,-2-3-67 0,-1 0-730 16,-4-5 306-16,-3 1 202 0</inkml:trace>
  <inkml:trace contextRef="#ctx0" brushRef="#br0" timeOffset="140146.3743">16922 14608 104 0,'-40'-15'200'0,"-2"11"-20"0,-5 1-4 15,-1 7-13-15,-31 8-4 0,-6 4-3 16,7 7-10-16,4 6-8 0,6 0-16 15,16 5-11-15,15-2-9 0,17 0-11 16,10 4-10-16,12-1-5 0,14 9-5 0,20 16-6 16,11 2-7-16,16 8-7 0,5-2-4 15,-13-13-3-15,-3-3-6 0,-3-5-3 16,-15-10-5-16,-6-4-2 0,-11-6 1 0,-7-2 4 16,-6 1 0-16,-8-5-1 0,-9 2 2 15,-6-2 6-15,-6-2 2 0,-7-6 3 16,-4-3 3-16,-2-3-2 0,7-4 6 0,-1-3-2 15,4 0-4-15,5-7-6 0,5-2-4 16,8-3-5-16,8-4-5 0,10-2-2 16,12-9-1-16,14-1-4 0,17-6-2 15,7-1-6-15,3 5 3 0,-7 5-5 0,11 2-1 16,-12 6 0-16,-9 6-3 0,-5 1-2 16,-7 4 1-16,-4 5 1 0,-6 1 2 0,0 1-2 15,-7 7 0-15,-1 3 3 0,-4 7-1 16,-2 3-3-16,-2 1 0 0,-4 6 2 15,0-3-3-15,0 7 1 0,0-6 2 16,0 2 0-16,0-1 0 0,2-6-1 0,3 2-1 16,-1-2-3-16,3-4 1 0,1-1 6 15,3-7-2-15,4-2-3 0,0-2 2 16,2-5-2-16,2 0-2 0,-2-8 3 0,3-1-4 16,0 1 4-16,-2-3-3 0,-2 1 3 15,0 2 0-15,-3-2-5 0,-3 5 1 16,0-3 1-16,-2 5-5 0,0-2 0 0,-4 5 1 15,-6 0 1-15,11 5 2 0,-7 2-2 16,0 2 0-16,1 1 0 0,1 4 2 16,2-1 1-16,-1 2 0 0,5 3 1 15,4-7-4-15,0 3 6 0,3-2-4 0,4-4 0 16,-2-2 2-16,3-3 0 0,2-3 4 16,1-6-3-16,7-1-2 0,-2-7 0 0,-3-5 2 15,5-3-2-15,0-7-3 0,-2-5 0 16,10-14-2-16,-9-5 4 0,-3-2-1 15,-9 5 0-15,-3 6-3 0,-6 0 0 16,-4 10 0-16,-4 6-3 0,-2 0 6 0,-2 7 1 16,-2 7-2-16,-6 4 2 0,0 6 3 15,-5 8-3-15,-4 10 4 0,-2 10 2 16,1 11 2-16,-4 9-4 0,-1 20 1 0,2 3 1 16,6 2 1-16,2-14-3 0,9-4 1 15,4-11-2-15,2 3-1 0,5-8 2 16,-1 2 1-16,4-7 3 0,1-7-1 0,1-3-5 15,6-7 4-15,-4-2-1 0,1-5 0 16,2-4-7-16,0-9 0 0,-2 1 0 16,2-10-11-16,-5-2-1 15,-2-3-2-15,-2 1 4 0,-4-1 0 0,-2 0 0 0,0 1 4 16,0 5-2-16,0 3 5 0,0-6 0 16,2 9-2-16,0-6-3 0,3 5 3 0,4-1-3 15,3 4-2-15,7-4-1 16,1 1-8-16,1 5-1 0,2-3-5 0,1 1 1 15,1-3-3-15,1 3-3 0,-5 1 4 16,1-2 5-16,-8 4-1 0,2 1 5 0,-4-3 1 16,-4 2-1-16,-1 4 4 0,-5-4 1 15,-4 4 2-15,0 0 2 0,0 0 2 16,9 11-1-16,-7-5-1 0,2 2 3 16,1 2 1-16,1 3 0 0,2 2 3 0,2 2 0 15,2 3 1-15,0-2-3 0,-2 2 2 16,1-1 2-16,0-1-1 0,-3 3 10 0,-3-6 9 15,-3 5 3-15,-4-7 4 0,-3 2 0 16,-3-2 2-16,-3 1-3 0,-4-1-4 16,-3-5 0-16,-4 2-6 0,1-6-21 15,0 2-35-15,0-6-45 0,3 0-43 0,4-3-58 16,2-4-54-16,3-7-573 0,9-1 277 16,2-6 184-16</inkml:trace>
  <inkml:trace contextRef="#ctx0" brushRef="#br0" timeOffset="140343.3476">19058 14962 91 0,'0'13'222'0,"-4"3"-7"16,-3 8-10-16,-1 8-8 0,0 4-15 16,-5 12-12-16,0 0-17 0,-3 22-15 0,-2 4-15 15,4-3-9-15,-2-3-28 0,6-8-36 16,-1-9-40-16,5-3-32 0,2-8-43 15,2-2-34-15,2-6-28 0,2-5-27 0,2-4-353 16,2-6 173-16,5-7 113 0</inkml:trace>
  <inkml:trace contextRef="#ctx0" brushRef="#br0" timeOffset="140474.3754">18941 15661 141 0,'-8'-25'207'0,"2"4"22"16,1 4 4-16,5-2-7 0,0 3-16 15,9 3-16-15,4 0-20 0,6-4-19 16,9 2-13-16,5 1-17 0,5 2-15 15,6-2-27-15,1-2-56 0,3 3-57 0,3 4-65 16,1-6-61-16,-4 2-516 0,3 0 228 16,-2-2 151-16</inkml:trace>
  <inkml:trace contextRef="#ctx0" brushRef="#br0" timeOffset="140716.1402">20461 14629 183 0,'-14'0'225'0,"-6"1"0"0,-5 8-8 0,-17 11-11 15,-16 18-12-15,-5 8-11 0,-20 19-14 16,5 7-11-16,9 6-4 0,3 5-11 16,11 1-8-16,8 3-12 0,15-13-10 0,9 0-12 15,6 0-7-15,11-13-12 0,6-9-5 16,6-1-23-16,7-1-47 0,4-9-50 15,6-1-59-15,7-4-59 0,4-3-57 16,2-10-571-16,6-4 268 0,-4-11 177 0</inkml:trace>
  <inkml:trace contextRef="#ctx0" brushRef="#br0" timeOffset="141134.1371">20770 15131 96 0,'-14'-13'254'0,"-4"5"-7"0,0 5-11 16,-2 3-16-16,-1 7-13 0,0 2-9 16,-2 12-13-16,-3 3-18 0,-1 10-14 15,4 1-13-15,2 7-15 0,3-1-11 0,6 2-9 16,8-1-11-16,4 1-4 0,6-5-10 16,8 5-11-16,8-4 2 0,3-5-10 15,7-7-6-15,8-2-8 0,-4-17-2 16,7-2-10-16,1-6-1 0,5-12-5 0,-3-4 3 15,13-19-2-15,-8-7-6 0,-1-11-5 16,-11-5-3-16,-1-10-1 0,-10 0-6 16,-7-7-1-16,-10 3-3 0,-9 10-3 0,-10 10 2 15,-18-15 3-15,-6 10 0 0,-13 9 4 16,-3 8 1-16,3 15 7 0,3 9-4 16,4 7-2-16,5 9 3 0,1 3 5 0,4 5 4 15,7 4-2-15,2 6 3 0,10 5-3 16,5 3 0-16,12 9 0 0,12 5-9 15,15 14 1-15,15 2-6 0,0-4 9 0,1-4-13 16,4-4 3-16,-2-8-25 0,-7-10-26 16,-8-7-37-16,-4-5-52 0,1-5-35 15,-7-2-54-15,0-7-62 0,-4 0-639 16,-1 0 313-16,-1 0 207 0</inkml:trace>
  <inkml:trace contextRef="#ctx0" brushRef="#br0" timeOffset="141311.9061">21907 15571 272 0,'0'28'285'0,"-2"2"-7"15,0-3-21-15,-5 4-17 0,3-6-22 16,-4 7-25-16,-1 1-22 0,-1 1-14 16,-1-3-18-16,-2 4-38 0,1-7-55 15,-3-2-69-15,2-1-70 0,0-4-70 0,3-4-544 16,-1-3 240-16,5-4 159 0</inkml:trace>
  <inkml:trace contextRef="#ctx0" brushRef="#br0" timeOffset="141664.1716">22552 15089 164 0,'6'8'257'16,"0"5"-6"-16,-2 4-11 0,-4 10-18 15,0 3-5-15,0 13-14 0,-2 1-12 0,0 11-17 16,-4 3-15-16,0 20-17 0,2 1-11 16,-2-15-14-16,0-7-11 0,-3-3-15 15,3-5-4-15,-3 1-23 0,1-11-27 0,2-4-37 16,-3-2-38-16,3-8-29 0,0-3-32 16,-1-7-70-16,0-1-675 0,3-7 287 15,-2-4 190-15</inkml:trace>
  <inkml:trace contextRef="#ctx0" brushRef="#br0" timeOffset="142536.8193">12281 14093 72 0,'0'-11'275'16,"0"-1"-9"-16,0 6-27 0,-2-3-24 15,2 9-12-15,0 0-5 0,0 0-9 0,0 0-11 16,4 25-8-16,-2-7-13 0,0 3-12 16,0 6-18-16,2 1-8 0,-2 6-16 0,2 1-9 15,1 4-5-15,-1-2-10 0,0 0-31 16,-2-2-41-16,2-4-55 0,-1-1-64 16,1-2-75-16,0-4-706 0,5-3 303 15,-3-5 201-15</inkml:trace>
  <inkml:trace contextRef="#ctx0" brushRef="#br0" timeOffset="143537.8053">22690 15158 58 0,'-4'-10'198'16,"2"3"-7"-16,-1-3-1 0,1 2-4 0,0-5-10 15,0-2-2-15,-2 0-9 0,2 0-9 16,0-4-10-16,2-3-14 0,0 6-4 16,0-6-10-16,0 1-7 0,2 0-15 15,2 4-4-15,-2 0-9 0,4 0-7 0,3 4-9 16,0 3-10-16,3 2-2 0,5 3-6 16,1 2-4-16,2 4-3 0,4 6-9 15,-1-1 1-15,1 6-5 0,0 5-3 0,0 4-4 16,-1 5 2-16,-4 1 0 0,-2 4-3 15,-5 3-2-15,0 2-2 0,-6 2 0 16,-6-7-2-16,-4 7-1 0,-8-5 1 16,-2 3 0-16,-9-2-1 0,-9-6-4 0,-2 0 1 15,-6-6-1-15,-3-1-10 0,-1-8-19 16,2-2-31-16,1-4-36 0,6-7-46 16,3 0-47-16,2 0-65 0,5-4-590 0,8-2 284 15,2-2 187-15</inkml:trace>
  <inkml:trace contextRef="#ctx0" brushRef="#br0" timeOffset="143856.5573">22906 15543 56 0,'0'0'169'16,"13"1"-11"-16,-2-1-13 0,1 0-9 15,8-3-15-15,0 1-8 0,6-4-10 0,-1-1-10 16,3-1-8-16,-1-2-8 0,5-3-7 16,-2 0-5-16,-1-1-9 0,1 0-3 15,-5-4-1-15,-4 5-3 0,-1 2 7 0,-2-2-5 16,-3 5-2-16,-2 1-12 0,0 4 0 16,-7 1-4-16,0 2-1 0,-6 0-3 15,6 9-4-15,-4 1-2 0,0 0-2 16,1 5-2-16,-3 2-2 0,3 1 0 0,-1 0-16 15,2 1-24-15,0-2-29 0,2 2-26 16,0 0-36-16,5-4-31 0,-2-3-412 16,1-3 190-16,1-4 124 0</inkml:trace>
  <inkml:trace contextRef="#ctx0" brushRef="#br0" timeOffset="144027.8239">23441 15168 50 0,'9'7'133'0,"0"1"-13"15,1-3-9-15,0 3-10 0,2-5-28 16,-2 3-35-16,0-3-55 0,-3-3-191 16,3-3 71-16,-3 0 47 0</inkml:trace>
  <inkml:trace contextRef="#ctx0" brushRef="#br0" timeOffset="144267.8389">24077 14676 95 0,'16'13'232'0,"6"8"0"15,3 12-4-15,15 20-4 0,0 8-5 16,5 26-7-16,-1 3-13 0,-7 9-9 15,-19-16-20-15,-2 6-12 0,-12-6-16 0,-8 0-15 16,-14-4-5-16,-9-8-11 0,-9-5-10 16,-8-10-15-16,-7-9-32 0,-11-6-42 15,-5-4-51-15,-4-4-47 0,0-5-61 0,-3-5-61 16,-3-6-620-16,12-5 281 0,1-3 186 16</inkml:trace>
  <inkml:trace contextRef="#ctx0" brushRef="#br0" timeOffset="145256.0292">25137 14615 21 0,'-2'-4'171'0,"2"4"3"15,0 0 4-15,0 0-2 0,2 29 9 0,0-10-5 16,0 5-10-16,0 7-5 0,0 7-6 16,3 3-8-16,-1 15-8 0,0 2-8 15,0 23-13-15,-2-14-10 0,3 13-8 16,-3-11-11-16,-2-11-10 0,2 0-7 0,0-5-7 15,1-8-8-15,-3-2-6 0,2-5-1 16,0-6 0-16,-2-5 13 0,2-6 23 16,2-6-10-16,0-4-5 0,4-8-10 0,3-6 0 15,4-4-8-15,2-10-5 0,0-12-1 16,4-7-5-16,13-22-10 0,0-6-13 16,3-4-3-16,2-3-5 0,11-12 2 15,6 0-8-15,3 2-2 0,-4 4-2 16,-7 16-5-16,-3 6-1 0,-5 4-3 0,-8 14-2 15,-6 7-6-15,-7 7-10 0,-3 4-23 16,-3 4-27-16,-2 4-14 0,-3 0-13 0,-4 8-17 16,0-1-25-16,-4 4-37 0,0 0-33 15,-14 18-29-15,1-4-589 0,-4 5 281 16,-6-1 187-16</inkml:trace>
  <inkml:trace contextRef="#ctx0" brushRef="#br0" timeOffset="145446.3847">25091 14988 135 0,'10'-2'145'0,"2"-1"-13"0,8 0-12 0,1 3-8 16,11 0-13-16,0 6-8 0,1-6-9 15,7 5-12-15,-2 0-11 0,3 1-34 16,-3 0-42-16,-8-5-39 0,-1 2-283 0,-7 0 115 15,0-2 76-15</inkml:trace>
  <inkml:trace contextRef="#ctx0" brushRef="#br0" timeOffset="145698.847">26036 15102 157 0,'2'8'180'16,"-2"-8"-2"-16,-4 10-2 0,0 1-7 15,-2 2-9-15,0 1-9 0,0 0-13 0,-4 7-12 16,4-2-10-16,0 5-14 0,2-1-8 16,0 0-7-16,2-3-10 0,2 1-26 0,2-3-35 15,2 1-37-15,2 0-41 0,4-4-37 16,2-1-30-16,2-6-34 0,1 3-349 15,-2-11 174-15,6 0 115 0</inkml:trace>
  <inkml:trace contextRef="#ctx0" brushRef="#br0" timeOffset="145944.1756">26371 14662 44 0,'-6'0'126'0,"-1"-3"-3"15,7 3 4-15,-10 6-9 0,10-6-4 0,-3 9-7 16,6 0-5-16,1-3-1 0,7 2-3 16,1-1-6-16,5 1-7 0,3-2-4 15,0-2-6-15,0-3-9 0,3-1-2 16,-4-3-10-16,0 1-3 0,-3-8-6 0,0 3-6 16,-8-5-6-16,-6 3 0 0,-2-1-10 15,-6-5-28-15,-2 6-33 0,-4-1-36 16,-2 3-50-16,-1-1-407 0,0 2 181 15,-6 0 119-15</inkml:trace>
  <inkml:trace contextRef="#ctx0" brushRef="#br0" timeOffset="146696.1471">26862 14005 48 0,'-26'-16'96'0,"-3"1"-2"0,-3 2-8 16,-4 2-4-16,-10-2-2 0,-27-5-1 15,-8 0-7-15,-13-1-8 0,-26-8-3 0,-5 2-7 16,-9-6-4-16,-5-3-4 0,-20-2-3 16,-49-11-1-16,-14-2-8 0,-9-6-1 15,-1-1-1-15,-16-9 1 0,-25-2-8 16,-20-4-4-16,0-1 2 0,-8-3 2 0,-16 3 0 16,-16-4 6-16,3-1 1 0,-106-15 5 15,103 23 25-15,-11 2-3 0,-1 5-7 16,2 1 0-16,-11 4-9 0,-3-1-3 15,7 5 0-15,5 2-4 0,0 1-6 0,3 1 1 16,5 3-5-16,13-2-4 0,8 3 3 16,1 4-5-16,10 0 0 0,9 4-5 0,10 0-5 15,1 5 4-15,-12 2-3 0,-4 0-1 16,1-1-2-16,0 3-2 0,-11 1-5 16,-10-2 0-16,-2-1-5 0,8-2-1 0,-5-4 5 15,0 1 1-15,7-3-4 0,10-2 1 16,5-3 3-16,-7 0-1 0,-2-3-1 15,6 3-7-15,-3-1 5 0,3-1 2 0,-2 2 0 16,-6 2 0-16,-2-1 1 0,7 1-1 16,3 0 2-16,3 1-1 0,1-1 0 15,18 4 2-15,18-1 1 0,23 0 1 0,13-1 1 16,50 7 0-16,3 1 1 0,3-1-2 16,7-2 2-16,10 2 2 0,8-4 0 15,10 2-1-15,10 1 4 0,8-6-5 16,5 1 8-16,12 0 0 0,18 6 4 0,10-1 2 15,5 3 0-15,7 0 1 0,14 3 0 16,11 5-5-16,5 3-3 0,3 0 2 16,3 3-4-16,4 2-1 0,2 1 0 0,2 1-3 15,3 3-3-15,-1-1-8 0,5 2-6 16,-1 5-12-16,2-1-11 0,3 2-16 16,4 2-9-16,0 0-9 0,0 0-13 0,2 14-13 15,2-7-8-15,5 5-7 0,0-1-5 16,3 0-6-16,-1 1-19 0,3 3-287 15,0 0 144-15,-2 0 96 0</inkml:trace>
  <inkml:trace contextRef="#ctx0" brushRef="#br0" timeOffset="147853.1683">2944 13676 148 0,'2'-8'145'0,"0"2"-5"0,4 1-4 16,3 1-6-16,6-2-6 0,3 0-11 15,6 1-8-15,8-3-7 0,8 2-2 16,11-1-3-16,6 0-7 0,28-4 0 16,6 3 6-16,8-4-4 0,7 1-6 0,34 3-4 15,10-3 3-15,11 4-1 0,10 0-5 16,13-1-2-16,11 1-2 0,4 1 3 0,52 2 0 16,6 4-12-16,7 2-5 0,3 2-5 15,-4 1-4-15,7 3 1 0,19 4-8 16,5-1-3-16,4 4-1 0,11 3 0 15,2-1-1-15,9 4-6 0,-2 4 0 0,3-1-1 16,-4 4-1-16,12 1-5 0,1 2-2 16,-6 2-1-16,-4 0-1 0,3 5-2 0,-1 1-2 15,-4 0-5-15,-9 1 5 0,-5 2-4 16,5 0-5-16,-10-8 2 0,-9 3-2 16,-9-7 0-16,-4 2 0 0,5-7-1 15,-7-1-3-15,-2-6-1 0,-10 1 2 0,-5-4-1 16,-2 1 0-16,5-3-2 0,1 3-2 15,-1-3-2-15,-6-3 5 0,1 4-5 0,1 3-1 16,5 1-2-16,3 3 2 0,-9 0-1 16,-5 2 1-16,6 1-1 0,-1-3-3 15,-2 2 1-15,1-2-3 0,-17-1 0 16,1-1-2-16,1-3 0 0,-44-1-2 16,2-5-3-16,55 3 1 0,-9-1 0 15,-52 0 0-15,1-3-4 0,6 3-1 0,47 1 3 0,-50-2-3 16,4 1 2-16,-8-3-2 0,-4 1 1 15,1 0-2-15,-1-5-4 0,4-2-5 16,2 3 2-16,-6-6 1 0,-2 0-2 16,-10-3-2-16,-7-3 1 0,-8-2-10 0,-5-2-2 15,1-1-3-15,-3 2-4 0,-1-5 4 16,-7 1 1-16,-8 2-6 0,-9-1 0 16,-24 6 0-16,-5-3-9 0,-7 5-2 15,-6-4 4-15,-17 1 1 0,-8 1 4 0,-6-2-5 16,-1 6-3-16,0-3 2 0,-9 1-8 15,2 3 19-15,-4-4-16 0,1 5-15 16,-1 5-15-16,-1-5-15 0,-2 4-294 0,1 2 137 16,-1-4 91-16</inkml:trace>
  <inkml:trace contextRef="#ctx0" brushRef="#br0" timeOffset="149350.3545">3172 13679 15 0,'0'29'150'0,"0"10"-3"16,0 16-3-16,0 26 0 0,0 13-4 16,0 5-5-16,4 33-7 0,-1-1-6 0,1 10-5 15,3 9-7-15,-5 9-4 0,0 6-8 16,0 1-6-16,0 0-5 0,0-9-10 15,-4-6-5-15,2-10-5 0,-2-2-3 0,-4-15-3 16,3-21-4-16,-1-6-4 0,-3-5-6 16,3-5-2-16,-2-5-6 0,0-17-1 15,-1-6-1-15,5-11-9 0,-2 0 0 16,0-7-4-16,0-1-1 0,2-12 0 0,-1 2-4 16,-1-3-2-16,4 1-4 0,-2-9-1 15,2 1 1-15,0-5-2 0,2 5 1 16,2-5-2-16,3-2 4 0,3 0 1 0,7 1 2 15,2-1 0-15,4-5 1 0,7-1 0 16,11-6 3-16,5 4 4 0,11-10 2 16,28 3 4-16,8-10 5 0,13-1 2 15,32-3 7-15,11-4 1 0,11 3 1 0,4-4 1 16,12-1-4-16,7 6 4 0,-2-3-6 16,6 2 15-16,51-3 9 0,10-5 8 0,7 2-13 15,-4 3-7-15,9-7 7 0,18 3-8 16,12 0 2-16,6-4-4 0,13 6-7 15,9-3 0-15,7 5-8 0,4 1-6 0,9 2 1 16,1 9-3-16,8-5-4 0,0 5-1 16,3-3-2-16,1 3-3 0,7 0-15 15,6 6 8-15,-1-3 3 0,8 5-3 16,2 2 1-16,-5 3-5 0,2 0 0 0,9 4 0 16,-4-2-2-16,-7 7-7 0,-8 3 6 15,0 8-1-15,-8 1-2 0,-14 8 0 0,-10 9 4 16,-6-2 1-16,-11 7-3 0,-4 1-8 15,-11 6 0-15,-8-7 4 0,-2 6 1 0,1-5 0 16,-2 1 4-16,-4-3-4 16,-6-1 4-16,0-4 1 0,1-2-7 0,-6-2 0 15,12 4-1-15,-10 2 0 0,-7 0 2 16,-2-5 2-16,-13 11-3 0,-7 0-1 0,-16 1 4 16,-7-2-2-16,-17 0-2 0,-40-9 5 15,-5-4 4-15,1 4-4 0,0-5-2 16,0 1-4-16,-2-3-1 0,-1-4 5 0,-1-1 0 15,-5-1 4-15,-4-2-5 0,0-4 2 16,0-1-2-16,3 3-1 0,1-3 1 16,1 1 0-16,-2-2-2 0,-7-4 5 0,-5 6-11 15,-7-6 12-15,-29-1-8 0,-4-1 3 16,-3 0 6-16,-7-6-3 0,-18-1-1 0,-10 0-1 16,-3-4-5-16,-10 2-4 0,-1-4-1 15,-5-4-6-15,2-2-23 0,-6 3-12 16,0-5-2-16,-8-3-8 0,-3 3-20 15,-2-5-24-15,-1-1-27 0,-8-1-32 0,-1-4-42 16,-5 0-45-16,-6-2-744 0,-6-1 339 16,-6-14 223-16</inkml:trace>
  <inkml:trace contextRef="#ctx0" brushRef="#br0" timeOffset="150632.1194">24968 14759 27 0,'38'-1'116'16,"2"1"-3"-16,3 0-9 0,-1 0 1 15,7 0-15-15,12 0 6 0,5 1-8 16,27-1-12-16,2-3-5 0,0-1-10 0,0-2 2 16,-4 1-5-16,-4-3-7 0,-2-2-4 15,-5-1-12-15,-1-2-1 0,-16 1-8 16,-8-1 3-16,-2 1-4 0,-2 2 2 0,0-3-4 15,-5 3-2-15,-8-4-6 0,1 3-4 16,-3 0-1-16,-3-2 1 0,-1 4 4 16,-6 0-3-16,-2-3-7 0,0 3-1 15,-3-1 0-15,1 1 4 0,-4-1-2 16,-1 2 2-16,-2-3-9 0,0 1 5 0,-3 1-2 16,2 1 1-16,-4 1 2 0,0-3-5 15,-1 4 4-15,0-1 1 0,-3 1-2 16,2 0 2-16,-4 3-1 0,3-3-1 0,-3 2 2 15,0 1-7-15,2-2 0 0,-6 5-4 16,7-1 8-16,-3-5-2 0,-4 6-2 16,5-5-4-16,-5 5 6 0,0 0-2 0,0 0 7 15,0 0-6-15,-5 18 2 0,-1-5 5 16,-1 4 2-16,1 3 5 0,-2 7 4 0,-5 7 8 16,1 11 7-16,-10 20 2 0,-6 9 0 15,1 8-22-15,-9 21 11 0,0 7 2 16,0 5 3-16,-7 5 3 0,8-2 5 15,-3-2 7-15,2 0 2 0,4-9 2 0,0 1 8 16,11-20 0-16,0 2 5 0,4 0 2 16,4-1 0-16,3 1-7 0,-1-1 1 15,2 2-4-15,1 3-1 0,-2-5 1 16,2 1-3-16,-6-6-3 0,-2 0-2 16,-4 0-3-16,-1-4-1 0,-5 1-3 0,-2-3-3 15,-5-1-2-15,4-5-2 0,-5-3 1 16,2-7-6-16,0-1 2 0,0-4 1 15,1-2 1-15,1-9 3 0,2-9-1 0,2 3-2 16,-2-4 0-16,-2 2-2 0,1-2 1 16,-3-3-4-16,0 1 7 0,-13 10-2 15,5-10-4-15,-9 6-3 0,-3-3-3 0,-3-4 7 16,-4 0-9-16,-3-5 1 0,-5 1-3 16,-4-8 8-16,-7-2-2 0,-7 0 5 15,-4-4-1-15,-4-6 3 0,-4-5-2 16,-2-7 0-16,-8-4-3 0,2-4 7 0,-24-14-8 15,-5-3-6-15,-1-6-2 0,0-6 0 16,1-2-10-16,9-2-15 0,11-1-22 0,14 3-37 16,27 7-45-16,9 3-55 0,17 10-52 15,9 0-51-15,9 2-694 0,3 6 329 16,8 1 217-16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50:09.287"/>
    </inkml:context>
    <inkml:brush xml:id="br0">
      <inkml:brushProperty name="width" value="0.05292" units="cm"/>
      <inkml:brushProperty name="height" value="0.05292" units="cm"/>
      <inkml:brushProperty name="color" value="#FF0000"/>
    </inkml:brush>
  </inkml:definitions>
  <inkml:trace contextRef="#ctx0" brushRef="#br0">3985 3784 29 0,'0'5'75'0,"0"-5"11"0,13 9 14 16,5-4-3-16,19-4 4 0,29-2 4 16,41-4-4-16,46-2 0 0,23 0-6 15,12-6-8-15,55 1-5 0,17-2 2 0,9 3-6 16,-6 0-8-16,-7 4-4 0,0 4 0 15,5 1-5-15,-3 4-7 0,-51-1-4 16,43 6-4-16,-56-1-3 0,0 2-2 0,-4 2-24 16,-6-3-3-16,-4 4-1 0,-7-1-1 15,-10-1 3-15,-11 0-4 0,-13-4 3 0,-32 2-2 16,-9-4 1-16,-12 1 0 0,-17-2-6 16,-17-1 5-16,-9-1-2 0,-7 3 5 15,-5-2 8-15,-1-1 3 0,-6 2 2 0,-2 0-2 16,-2-2-1-16,-1-2-1 0,-5 2-4 15,-3-2-2-15,0-2-3 0,-7 1-14 16,-4-3-31-16,0 6-31 0,-15-12-37 16,-6 5-36-16,-9-1-36 0,-15 2-378 0,-12-2 187 15,-38-3 123-15</inkml:trace>
  <inkml:trace contextRef="#ctx0" brushRef="#br0" timeOffset="301.6123">5888 4431 8 0,'91'1'98'0,"19"-1"-2"16,34-3-8-16,8-5-1 0,20 1-2 15,16-4-3-15,7-1 9 0,2 0-15 0,0 0-2 16,-7-1 2-16,-4 1 1 0,-4-1-12 15,-6 2 0-15,-9 0-4 0,-5 2-6 16,-17-1-7-16,-9 0-4 0,-35 3 2 16,-10 1-6-16,-21 0-4 0,-15 4-6 0,-10-2-6 15,-9 3-3-15,-2-3 7 0,-7 2-6 16,-4 0 1-16,-4 0-6 0,-6 0-19 0,-4 2-34 16,-9 0-45-16,0 0-50 0,0 0-316 15,-41 16 152-15,14-9 100 0</inkml:trace>
  <inkml:trace contextRef="#ctx0" brushRef="#br0" timeOffset="935.9231">10734 3693 92 0,'0'0'195'0,"22"-11"-8"0,6 2-8 16,10-3-4-16,34-7-13 0,10-6-6 15,31-7-12-15,9-1-8 0,7 1-8 16,2 1-15-16,1 1-8 0,-7 2-13 0,-8 3-8 16,-29 4-7-16,-5 5-7 0,-7-1-7 15,-16 6-10-15,-14 2-5 0,-10 0-5 16,-7 5-17-16,-1-2-16 0,-7 2-27 16,-4-3-42-16,-4 6-37 0,-5-1-37 0,-8-1-28 15,0 3-25-15,0 0-388 0,-29-8 195 16,5 2 129-16</inkml:trace>
  <inkml:trace contextRef="#ctx0" brushRef="#br0" timeOffset="1185.4149">11778 3151 165 0,'-38'-12'57'16,"9"2"13"-16,8 2 8 0,2 0-3 15,9 0 1-15,0-1 3 0,10 5 5 0,2-5 3 16,10 0-4-16,8 2 0 0,8-1-2 16,13 1-15-16,3 1 10 0,15 4-3 0,2 0-3 15,1 4-7-15,1 3-5 0,1 1-3 16,-5 6-3-16,-6 1-4 0,-3 2-3 15,-7 3-3-15,-3 2-1 0,-10 1-3 16,-7 2-1-16,-8 2-1 0,-6 2-2 16,-5-1-6-16,-11 3 3 0,-7 1-3 0,-8 7 0 15,-8-4-2-15,-3-1-4 0,-3-4-3 16,-4 1-2-16,2-3 0 0,1-4 1 0,6-4-15 16,3-3-27-16,5-2-45 0,4 2-41 15,3-6-50-15,0 0-427 0,4-3 199 16,3 0 132-16</inkml:trace>
  <inkml:trace contextRef="#ctx0" brushRef="#br0" timeOffset="4452.1204">13602 2321 32 0,'-3'-8'112'0,"0"-1"-1"15,1 1-6-15,0 1-6 0,0 0-8 16,0 1-7-16,0 0 0 0,2 6-10 15,-2-9-9-15,0 5-4 0,0 0-5 16,2 4-6-16,0 0-8 0,0 0 0 0,-15 11-6 16,9 5-5-16,-1 6-1 0,-3 11-2 0,-3 11-2 15,-1 4-2-15,-4 19 0 0,2-1 3 16,0-11-6-16,6-7-2 0,2-3-6 16,-3-7 1-16,5 1 0 0,-3-5-5 15,3-1-12-15,-1-5-23 0,-1-4-16 0,2 1-28 16,0-3-23-16,-3-3-312 0,0-4 138 15,1-4 90-15</inkml:trace>
  <inkml:trace contextRef="#ctx0" brushRef="#br0" timeOffset="4802.4122">13510 2364 54 0,'13'-1'149'0,"2"2"-10"15,1 5-6-15,6 1-13 0,1 8-10 0,4 6 6 16,8 6-10-16,-1 3-11 0,12 19-3 16,1-5-10-16,-3 0-9 0,-1-2-8 0,3 0-4 15,-6-7-3-15,-9-7-4 0,3-1-2 16,1-2 2-16,-5-4 3 0,-4-4 1 16,-4-2 11-16,-1-4 15 0,-2-1 17 15,-2-4 8-15,-1-3-7 0,2-6-9 0,-3-3-5 16,2-7-6-16,0-5-14 0,-3-6-2 15,4-7-7-15,-2-6-8 0,1-7-3 16,-2-2-5-16,0-2-5 0,-3-1-9 0,2 0-13 16,-2 4-5-16,0 1-11 0,-3 8-17 15,0 0-14-15,-1 5-20 0,0 6-30 16,-1 3-20-16,-1 1-39 0,0 6-20 0,3 3 7 16,2 3-12-16,1 5-8 0,1 2-444 15,4 2 210-15,2 2 138 0</inkml:trace>
  <inkml:trace contextRef="#ctx0" brushRef="#br0" timeOffset="5617.4182">14971 2295 52 0,'2'4'97'0,"2"4"6"0,-2 1 1 0,0 4 0 16,3 4-2-16,-1 3-5 0,0 6-4 15,-2 3 7-15,2 2-10 0,0 5-7 0,0 0-8 16,1 3-12-16,0-4-3 0,1-1-5 15,-2-3-1-15,-2-5-8 0,0 1-6 16,2-5 1-16,-2-6-4 0,0 1 10 16,0-1 13-16,1-7 4 0,-3-3-11 0,0-6-4 15,0 0-5-15,0 0-3 0,-9-36-10 16,3 11 1-16,2-9-5 0,-2-4-4 0,-1-12 0 16,0 2-5-16,3-3 0 0,2 5-4 15,2 4-1-15,0 1-5 0,2 2 3 16,0 7-3-16,0 1-1 0,2 5-4 15,4 1 0-15,-4 2 0 0,2 6-2 0,-2 2-2 16,4 5-2-16,-1 3 5 0,-1 1-2 16,1 6 3-16,-7 0 0 0,12 6 0 15,-7 1 4-15,-1 1-3 0,-2-1 2 16,0 1-1-16,0 2 0 0,-2-1 3 0,0-1-1 16,0 0 2-16,0 1 0 0,-2-1-2 15,0-3 3-15,-2 3-6 0,2-2 0 0,-1 0 3 16,1-3 1-16,-2 3 0 0,4-6 1 15,-6 4-2-15,6-4 0 0,-7 2-3 16,7-2-1-16,0 0 3 0,-13-8 0 16,9 2-4-16,-2-1 0 0,0-3-2 0,0-3-2 15,-4 0 2-15,4-1 1 0,-2-1-1 16,0 0 5-16,-1 1 8 0,3 1 1 0,-1-1-1 16,-1 3 4-16,4 2 0 15,-1-1-1-15,-1 2-4 0,2 2-2 0,0 0-2 16,2 4-4-16,2 2 2 0,0 0-2 15,0 0 3-15,-8 22-4 16,8-3 7-16,0 4-4 0,2 6 0 0,0 3 6 0,0 4-2 16,0 5 5-16,2 1 1 0,-2 1 0 15,2 1 1-15,-2 0-2 0,2 0-5 16,3-5 1-16,-5 1-3 0,2-1 0 0,-2-7 3 16,0-4-1-16,1 1 1 0,-1-4-3 15,0-4 5-15,0-2 4 0,-2-2 3 0,2 0 10 16,-2-5 11-16,2 1 14 0,-2-4 4 15,2-1 2-15,-2 0-11 0,5-4-4 16,-5-4-6-16,6 0-5 0,-6 0-5 16,12-8-5-16,0 0 0 0,0 0-4 0,2-3-2 15,6 1-5-15,1-1-1 0,0 1-4 16,2-1 0-16,3 2-2 0,1-1 0 16,1 3-5-16,-2 0-4 0,1 1-6 15,0 0-5-15,0 1-9 0,1 3-15 0,-4-1-7 16,-1 0-17-16,0 3-16 0,0 0-16 15,1 0-18-15,-3-3-19 0,2 3-16 0,-2 3-20 16,1-3-2-16,1-3-8 0,-2 0-7 16,2-3-435-16,3-1 210 0,-3-2 139 15</inkml:trace>
  <inkml:trace contextRef="#ctx0" brushRef="#br0" timeOffset="6019.9032">15955 2474 356 0,'15'-21'14'0,"-5"2"18"15,-1 4 21-15,-3 2 22 0,1 1 15 0,-3 3 14 16,0 0-1-16,-2 3-6 0,2 0-3 15,-2 0-10-15,0 0-11 0,2 5-8 16,-4 1-5-16,0 0-1 0,8 13 3 16,-6-1-4-16,0 6-2 0,0 3-5 15,4 4-2-15,-4 4-4 0,0 1 1 0,0 0-4 16,2 4-6-16,-2-5-3 0,0 0-8 16,-2-2 3-16,2-6-1 0,-2-1 3 15,3-2 13-15,-3-5 14 0,0-4-5 0,0-3-3 16,-5-6-10-16,5 0-1 0,-6-21-3 15,4 1-5-15,-2-9-3 0,2-8-2 0,0-4-2 16,2-5-3-16,6-6-6 0,0-1-3 16,5 2-1-16,4 1-1 0,0 3-3 15,3 3-1-15,4 4-2 0,-1 3-5 16,-2 9 6-16,0 3-4 0,3 5 0 0,-2 3-1 16,0 7 0-16,-4 4 3 0,1 2-3 15,-2 6 3-15,0 3 2 0,-5 4-1 16,0 3 2-16,-6 4 1 0,-2 2-2 0,-6 7 1 15,-6-3 2-15,-4 6 0 0,-9 6-3 16,-3 1-1-16,-4-4 3 0,5-6 1 16,2 0-10-16,0-5-17 0,3-1-38 0,4-4-40 15,3 2-65-15,2-5-50 0,5-3-451 16,8-3 226-16,2 0 149 0</inkml:trace>
  <inkml:trace contextRef="#ctx0" brushRef="#br0" timeOffset="6204.9112">16951 2573 115 0,'12'3'198'0,"0"-3"10"15,3 0 1-15,2-3-9 0,10 1-17 0,5-3-18 16,13-1-16-16,9-3-13 0,6-1-14 16,18-4-14-16,-2 1-9 0,-12 0-35 15,-13 0-36-15,-2 2-36 0,-9 1-38 16,0 0-37-16,-7 1-50 0,-1-3-450 15,-8 1 198-15,-5-1 131 0</inkml:trace>
  <inkml:trace contextRef="#ctx0" brushRef="#br0" timeOffset="6405.382">17699 2253 82 0,'6'-4'112'0,"7"4"-7"0,4 3 6 15,7-2-7-15,0 5 6 0,4 4-7 0,4 3-5 16,-1 1-2-16,1 4 1 0,5 7-7 15,-3 2 0-15,-5-1-12 0,-6 1 6 16,-6 0 1-16,-2 1-2 0,-6-3-2 0,-7 2-5 16,-6-1-6-16,-10 1-6 0,-6 0-7 15,-12 1-4-15,-5-3-11 0,-3-2-25 16,-1-4-52-16,2-4-76 0,3-5-516 0,2-9 213 16,2-2 141-16</inkml:trace>
  <inkml:trace contextRef="#ctx0" brushRef="#br0" timeOffset="7946.0649">19028 2038 29 0,'0'-34'156'0,"-4"5"3"16,2 3-9-16,-5 4-2 0,1 3-6 15,0 5-5-15,0 0-11 0,0 3-15 16,0 1-12-16,-2 6-11 0,8 4-8 0,-14 14-9 16,3 2-2-16,3 12-7 0,-1 5-9 15,5 9-6-15,4 12-5 0,-2 0-2 16,8 27-3-16,0 1-4 0,3-2 0 0,0 2-5 15,-1-7-6-15,-4-11-15 0,0-9-13 16,-2-5-19-16,-2-7-13 0,0 0-16 16,-4-7-19-16,-4-4-6 0,0-7-13 15,-8-6-6-15,-1-4 1 0,-1-10 5 0,-4-2 11 16,-3-7 11-16,0-5 14 0,-3-7 15 16,1-3 29-16,1 0 11 0,5-2 26 15,4 2-3-15,4 0 3 0,3 0-2 16,8-1-12-16,4 1 15 0,6 0-15 0,9 1 32 15,9-3-2-15,10 0-2 0,8-2 3 16,17-1 6-16,5-1-2 0,-1 1-6 0,-8 7-1 16,-3 1-3-16,-1-1 2 0,-5 5-5 15,1-4 0-15,-5 1 1 0,-10 4 10 16,1-2 9-16,-7 1 3 0,-4 1 5 0,-5 0 0 16,1-1 2-16,-10 2-11 0,-4 2-2 15,-2 3-10-15,-2-1-2 0,-6 0-1 16,4 6-6-16,-12 0-3 0,12 0-4 0,-22 10-2 15,12-3-4-15,-3 5-3 0,3 3-3 16,-1 4-4-16,2 1-8 0,3 0-15 16,4 1-12-16,0 0-20 0,4 0-20 0,6 4-10 15,5-4-13-15,2-2-24 0,8 2-10 16,5-6-17-16,4-1-3 0,3-3 3 16,5-5 6-16,3-2 15 0,-5-4 11 0,4-3 22 15,3-2 29-15,-7-1 14 0,0-5 33 16,-6-1 30-16,-1 1 21 0,-7-1 21 15,-5 1 16-15,-4 0 1 0,-4 0 3 16,-5-1 0-16,-2 2-9 0,-4 2-3 0,-2 1-4 16,-2 1-6-16,0 2-7 0,-3 2-5 15,7 2-5-15,-17 2-5 0,6 2-7 16,3 3-2-16,2 1-6 0,0 2 2 0,1-3-4 16,0 4-5-16,3-4 1 0,2 0-2 15,2 1-1-15,1-1 0 0,4-3 0 16,-1 2-1-16,4-6-1 0,3 0-1 0,2-1 1 15,2-4-1-15,-1 0 1 0,2-1-3 16,-2 3-1-16,4-2-3 16,-3-1-3-16,-1 4-1 0,2-1-1 0,-4 1-3 0,3 4 3 15,0 1-1-15,2 2 1 0,5 0 1 16,-4 5 2-16,2-1 0 0,-1 3-2 16,2-3 4-16,0 1-3 0,1-2 0 0,-1-1 1 15,5-1 2-15,-3-4 0 0,-2-2-2 16,7-6 2-16,-5-3-2 0,7-5 4 15,2-1-3-15,0-8-1 0,-1-5 0 16,-1-5-2-16,-2-5 4 0,3-17-5 0,-5-2-3 16,-4-6-4-16,-10 9 1 0,-3 5 3 15,-5 10 9-15,0 0 6 0,-1 8 6 16,0 5-3-16,-3 1-4 0,0 4-3 0,0 4-3 16,0 7-1-16,-2 5-6 0,0 5 6 15,0 0 1-15,-4 18 2 0,4 3-1 16,-4 10-1-16,1 6 1 0,1 7 0 0,2 1-3 15,-2-2 5-15,2 3-2 0,2-2 4 16,0-2-1-16,-2-2-4 0,3-8 1 16,-3-3 0-16,2-2 2 0,-2-7 8 15,0-1 12-15,2-1 21 0,0-5-4 0,2-7-6 16,-2 0-4-16,-2-6-5 0,0 0-4 16,21-13-5-16,-8 1-8 0,2-1-4 0,-1-1-9 15,1 1-2-15,2 0-4 0,-3 1-2 16,2 4-2-16,-6-1-4 0,5 1-1 15,-2 3 0-15,0 2 2 0,-1 6 1 0,4 0 2 16,-2 5 3-16,0 2 2 0,4 3-2 16,-1-1-1-16,-3 5 5 0,2-4-2 15,0 1 3-15,-1 3-1 0,2-6-2 16,-2 0 3-16,-3-1-1 0,4-3 5 0,-2 1 0 16,0-6 2-16,2-2 3 0,1-2 0 15,-3-4-1-15,1-2-1 0,0 0 4 16,-1-6-4-16,4-2 6 0,-6-1-5 0,1 2 5 15,0-3-2-15,0 2-4 0,-5 2 0 16,0 3-3-16,1 1 0 0,0-1-4 16,-5 3-2-16,2 1-1 0,0 1-2 0,0 4 5 15,1 2 2-15,-7 0-1 0,19 9-1 16,-8 1 4-16,-1 0-2 0,3 1 1 16,-2 3-6-16,3-1-14 0,0 2-20 0,-2 0-27 15,3 0-39-15,-3-4-40 0,1 1-33 16,0-1-439-16,-1-4 210 0,4-4 139 15</inkml:trace>
  <inkml:trace contextRef="#ctx0" brushRef="#br0" timeOffset="8220.0175">21875 2376 75 0,'11'-3'90'0,"1"3"-8"15,1 3-1-15,2 0-10 0,-1 5-7 16,4-1-6-16,-1 9-2 0,0-1-5 0,-5 4-11 15,1 2 5-15,-5 0-12 0,-2 3 3 16,-3-1-4-16,-3-4 0 0,-3-1 8 16,1-1 7-16,-4-2 15 0,0-2 17 0,-2-3 13 15,1-3 11-15,-1-3 4 0,-1-4 4 16,1 0 2-16,1-5-14 0,1-3-9 16,4-3-11-16,0-1-6 0,4-5-13 15,0-2-5-15,4-6-14 0,3 2-21 0,4 1-19 16,2-5-28-16,1 2-28 0,6 2-33 15,-2 2-35-15,2 0-35 0,3 4-409 16,-3 3 193-16,-2 3 127 0</inkml:trace>
  <inkml:trace contextRef="#ctx0" brushRef="#br0" timeOffset="8510.1696">22510 2314 90 0,'17'-23'98'16,"-2"5"4"-16,-3 2 10 0,-2 3 6 15,-2 1-8-15,-4 1 3 0,-2 3-4 0,-4 1-8 16,-2 1-9-16,-4 2-10 0,-4 4-1 16,0 2-3-16,-3 2-5 0,0 3 4 15,3 1 1-15,-1 3 2 0,0 3 1 0,4 1 4 16,3 1 5-16,2 0 6 0,4 3-3 15,2 0-6-15,4-1-5 0,5 1-16 16,4 0-7-16,2-2-5 0,2-4-7 16,4-1-34-16,5-3-50 0,1-3-62 0,3-4-65 15,0-4-566-15,8-6 248 0,-1-1 164 16</inkml:trace>
  <inkml:trace contextRef="#ctx0" brushRef="#br0" timeOffset="10609.3922">24153 2234 2 0,'0'0'102'16,"-3"-7"-4"-16,3 7-5 0,0 0 0 0,0-6-6 16,0 6-3-16,0 0 2 0,0 0-8 15,0-6-1-15,0 6-4 0,0 0-16 16,0-6 13-16,0 6-2 0,0 0 3 15,0 0-11-15,3-5 8 0,-3 5-7 16,0-6-4-16,0 6-7 0,0-6 0 0,0 6-3 16,-3-7 1-16,3 7 0 0,-4-10-2 15,2 6 2-15,0-1-2 0,-2 2 3 16,0-3 0-16,-1 1-1 0,1 2-3 0,-6 0-6 16,-1 3-5-16,-6 6-4 0,-6 5-3 15,-5 5-1-15,-6 7-2 0,-2 3 0 0,3 7-1 16,-11 14-3-16,14-6-3 0,8-5-3 15,5 2 1-15,7-4-2 0,6 0-4 16,6-4 1-16,4 6 4 0,7-6-3 16,6-4-2-16,4-3 1 0,7 0-1 0,1-8 0 15,5-3-2-15,5-3 1 0,-1-3-2 16,2-5 0-16,1-2 0 0,-1-4 2 16,-2 0-5-16,1-6 3 0,-3 0-1 15,-3-5 1-15,-1 1 0 0,-4-2 3 0,-4 0 7 16,-5 2 6-16,-3 2 8 0,-2 0 0 15,-4 1 0-15,-2 0-1 0,-1 2-3 0,-2 2-4 16,-1 3-5-16,0-1-2 0,-4 3-3 16,-2 3-1-16,0 0-5 0,0 0 2 15,0 17-6-15,0-9-1 0,2 4-2 16,0-4 1-16,1 6-7 0,1-3 4 0,2 3 0 16,3-3 0-16,2-1 1 0,-1 1-2 15,4-3 1-15,2-1 4 0,0-1-8 16,1-2 7-16,3 0-4 0,-6-4 5 15,6-4 1-15,-6 0-2 0,3-4-3 0,-4 0 3 16,-3-3-6-16,-1 0 5 0,-3-3-1 16,-4 3-2-16,-2-3-2 0,-4 1 2 0,-4 0-3 15,-3-1 1-15,1 3 0 0,-4-1-4 16,4 2 5-16,0 2 3 0,4-2-2 16,-2 3 0-16,2-1-7 0,0 2-7 15,4-1-3-15,2 1 3 0,4 0 4 0,4 1 1 16,8-1 1-16,0 2 1 0,4-2-3 15,-1 3 4-15,-1-2 3 0,2 5-1 16,-2-1 0-16,2 1-2 0,1 1 2 16,-4 5-2-16,2-2 4 0,-3 4-1 0,4 3 2 15,-3 2 2-15,0 1-1 0,0 0 3 0,-3 4-2 16,0-3-1-16,-2 2-1 0,0 1 5 16,-1-5-3-16,-2 2 4 0,-1-1-5 15,-1-3 6-15,1-2 2 0,-2 3 4 16,0-4 10-16,-1-3 17 0,2 1 15 0,-3-2 7 15,0-2 0-15,2 0-7 0,-6-2-4 16,12-8-8-16,-5 2-1 0,4-3-7 16,1-4-5-16,3-1-1 0,0-1-3 15,4 0-4-15,0 1-4 0,0 3-3 0,-2-1-5 16,0 3-5-16,-2 2-5 0,1 1-1 16,0 1-3-16,-2 4-3 0,-1 2 5 15,4 4-1-15,-2 1-2 0,-3 1 0 0,4 2 0 16,-4 3 0-16,0 1-1 0,0 0 5 15,-2-1-1-15,-2 0 1 0,1-1-2 16,1-1 3-16,-1-1-4 0,-2-2 5 0,-1-1 1 16,0 0 1-16,0-2 3 0,0 0-1 15,3-4 2-15,-9 0-3 0,21-8 0 0,-6 2 0 16,2-1-1-16,2-3-5 0,-2-1-8 16,0 3 0-16,-2-1-1 0,2 3-6 15,-4-1-2-15,-1 2 0 0,0 1-5 16,2 3 4-16,-2 2 2 0,3 3 5 0,0 2 3 15,0 4-2-15,-1-3 6 0,6 5-2 16,-2-1 1-16,4 0 3 0,1 1 2 16,3-3 0-16,3 1-3 0,1-4 7 15,4-2-3-15,0-3 3 0,-1-4 2 0,7-3 4 16,0-3-3-16,5-7 0 0,-3-5 3 16,-1-3-1-16,-3-3 0 0,8-16 0 0,-10 5 1 15,-8 3-6-15,-3-7 3 0,-3 2 3 16,-8-2 5-16,-1 6 6 0,-5 1 6 15,-1 7 7-15,-3 1 4 16,1 2-4-16,-1 6-4 0,-2 3-10 0,0 4 1 0,-2 6-3 16,0 6 0-16,0 0 0 0,-11 24-2 15,5-2 0-15,3 6 1 0,1 12-1 16,2 2-4-16,0 2 4 0,2 2 0 16,1 7-1-16,-1-3 1 0,2-6-3 0,1-6-1 15,-1-2 0-15,-2-8-1 0,2-1 3 16,0-4 1-16,-2-5 3 0,2-2 2 15,-2-7-1-15,5-3-3 0,-2-4-1 0,-5-2-3 16,14-6-1-16,-3-3-7 0,-1-1-8 16,3-3-5-16,4 0-9 0,-1 0-1 15,4 1-1-15,-1-1 0 0,2 3-2 16,0 3 6-16,-1 1-1 0,-2 4-1 0,2 4 7 16,-2 1 3-16,5 7-1 0,-1 4 1 0,-3-1 2 15,0 4 1-15,0 4 2 0,-2 1-2 16,-2 1 5-16,-1-1-5 0,-2-1-15 15,0-2-17-15,-4-2-22 0,1-2-21 16,-1 1-21-16,1-7-36 0,-5-2-530 0,0-3 229 16,3-2 151-16</inkml:trace>
  <inkml:trace contextRef="#ctx0" brushRef="#br0" timeOffset="11645.5933">27246 2652 36 0,'6'13'136'0,"-2"0"-18"0,0-2-12 16,0-1-4-16,-2-1-10 0,2 2-12 0,-1-4-1 16,3 0-11-16,-2-1 1 0,1 0-4 15,1-2-4-15,5-2-9 0,1-2-1 16,0-2-7-16,6-1-5 0,-1-2-7 16,2 2 1-16,-2-2-8 0,-1 1-4 0,2 2-3 15,-2 1 1-15,-3-4-2 0,2 5 3 16,-2-1-12-16,-1 1 3 0,1 1 5 15,0 4-8-15,-1-2 0 0,2 1 5 0,-2 2-3 16,1 0-1-16,-1 0-2 0,1 0-3 16,0 0 3-16,-1-3 7 0,0 1 3 15,0-3 3-15,2-1-5 0,4-1-2 0,-4-3 1 16,3-2 1-16,1-3-5 0,-2-3 3 16,3-1-6-16,-2 0-1 0,-2-5 6 15,-1 3-5-15,0 0 3 0,-2-1 9 16,-2 5 6-16,0 0 0 0,-2 1-4 0,-2 5-4 15,0-3-2-15,1 2 1 0,-3 2-4 16,-4 4-1-16,0 0-1 0,0 0-1 16,6 13 2-16,-4-3-2 0,0 0 1 15,1 1-2-15,-1 0 0 0,2 3-8 0,0-3 9 16,3 3-2-16,-3-1-9 0,0-4-10 16,4 1-9-16,4-3-7 0,-2 1-17 0,2-4-16 15,5 1 1-15,0-4-13 0,0-2 5 16,3-2 2-16,-2 0 8 0,4-3 5 15,-4 0 7-15,-1 0 2 0,3-1 15 16,-4 1 9-16,0 1 9 0,-2-1 10 0,1 4 7 16,-5-1-11-16,-1 0 9 0,2 1 0 15,-3 2 10-15,-8 0 5 0,19 3-7 16,-10 3 11-16,-1 1-7 0,2 4-1 0,-1-3 2 16,-1 0-3-16,1 2-1 0,0-3 0 15,-3 4-3-15,2-5-4 0,-2 1 6 16,0-1-2-16,4-1-4 0,-2-1 8 0,0-2-5 15,3-2-1-15,2 2-3 16,-3-4-2-16,3 2 1 0,-1-2-7 0,4 2 6 16,0-2-2-16,1 0 7 0,0 0-8 15,2 2-2-15,3-2-6 0,0 2 11 0,2-1 6 16,3 1 2-16,3-3-1 0,4 1 4 16,4-3-3-16,1 2 3 0,1-3-3 0,-1 0 4 15,1-1 1-15,-1-4-3 0,-1-1 2 16,-2-1 0-16,-2-4 8 0,-5 0-1 15,1-2 6-15,-4 2 10 0,-7 2 7 16,-3-1 3-16,0 3 3 0,-6 0 0 0,-2 2-2 16,-2 1-8-16,-4 2 1 0,1 5-6 15,-3 3-2-15,0 0-4 0,0 0 0 16,-13 15 2-16,7-2 2 0,0 8 2 0,0 6 3 16,-3 5 0-16,2 6-2 0,-1 12 5 15,4 1-4-15,-1 5 0 0,1 0-7 16,0 5-1-16,2-2-4 0,0 1 0 0,-2-3-2 15,2 0-2-15,-3-4-2 0,-1-1-3 16,-1-2 1-16,-1-11-1 0,-2-3-1 16,-6-1-7-16,0-7-19 0,-5-3-27 0,-3-4-36 15,4-8-53-15,-6-4-63 0,-2-8-605 16,-1-11 270-16,-14-6 178 0</inkml:trace>
  <inkml:trace contextRef="#ctx0" brushRef="#br0" timeOffset="11882.9814">28175 1924 117 0,'-7'8'144'0,"2"1"-6"16,1 1-5-16,4 2-10 0,0-2-14 0,2 0-6 15,0 1-10-15,3-3 0 0,-5 2 10 16,3-3 10-16,1-3 6 0,-2 0-13 15,-2-4-13-15,0 0-15 0,12-18-18 0,-10 7-11 16,-2-4-14-16,-2-1-23 0,2 0-20 16,-6 0-37-16,0 1-45 0,-10 2-50 15,-4 1-383-15,-8 5 177 0,-17 2 118 0</inkml:trace>
  <inkml:trace contextRef="#ctx0" brushRef="#br0" timeOffset="13273.4122">21047 3509 79 0,'5'-7'173'16,"-1"0"-2"-16,3 0-10 0,-1-5-6 0,0 1-8 15,-2-2-1-15,-1-1-7 0,-3 1-9 16,0-2-1-16,-5 0-11 0,-5 2-15 15,-5 0-9-15,-8 3-10 0,-7 3-14 16,-4 7-2-16,-9 5-9 0,1 2-5 0,-7 6-6 16,1 5-7-16,3 0-3 0,3 3-6 15,6 4-6-15,5 0-4 0,9-4-7 16,6-3-2-16,3 1-1 0,4-1-2 0,7-5 1 16,2-1 0-16,2-2-2 0,5-5 2 15,3-3-2-15,1-2 4 0,5-4 0 16,2-3 1-16,3-2-6 0,2-6 7 15,-2 2-6-15,1-2-3 0,-2-1 5 0,2 3-4 16,-5 1 0-16,-1 0-2 0,-2 2-2 16,-2 5 0-16,0-3-8 0,-3 2 4 0,0 6 0 15,-9 0 1-15,19 8 1 0,-9 5 0 16,3 7 2-16,0 0-2 0,5 4-2 16,8 7-1-16,2 2 3 0,3-2-1 0,5-1 6 15,5-5-5-15,3-3 1 0,0-2 0 16,3-8 2-16,4-1 0 0,-7-8-2 15,3-4 3-15,8-7-1 0,0-5-1 0,10-12 2 16,1-4-1-16,-7-5 0 0,-4-10-5 16,-6-3 6-16,-5-7-1 0,-4-7-1 15,-5-1 1-15,-5-7-5 0,-8 0 0 16,-6 12-1-16,-10 8 2 0,0 7 11 0,-2 3 5 16,-4 9 7-16,0 1-1 0,-2 2-2 15,0 7-7-15,-4 7-1 0,0 1-1 0,-6 9-5 16,2 9-3-16,-6 10 4 0,-2 8 0 15,4 7-2-15,-1 9 0 0,0 6 1 16,6 1-3-16,3 5-5 0,4-6 8 16,4 5-4-16,4-1-7 0,5 0-3 0,4-3-3 15,4-2-1-15,4-3 0 0,4-6-3 16,1 0 2-16,4-11-5 0,-3-7-2 16,3-7-5-16,-2-3-4 0,4-8 0 15,-3-4-7-15,6-2-6 0,-1-5-3 0,-2-2-5 16,-3-3 8-16,-1 1 1 0,-2 1 12 15,-8 3 15-15,0 2 16 0,-6 0 9 0,-1 2 3 16,-5 4-4-16,-4 3-1 0,-4 0 7 16,0 0 6-16,3 16-2 0,-8 0 6 15,3 4 3-15,2 5 2 0,-2 4-3 16,4 10 3-16,2 2-2 0,1 7-2 0,2 3-4 16,1 3-6-16,4 17 5 0,2 3-2 15,-4-13-1-15,0-9-2 0,-1 3-3 0,1-7 3 16,-3 0-4-16,-1-10-1 0,-1-2-6 15,-3-6 8-15,0-5 3 0,0-5 4 16,-4-5 0-16,-4-6 0 0,-1-3-9 16,-2-9 2-16,-1-7-2 0,-3-8-3 0,3-12 0 15,1-4-2-15,2-4-6 0,3-14-2 16,4 7-3-16,4-11 2 0,3 1 0 16,10-13 0-16,4 3-1 0,-1 12-2 15,-2 9 1-15,4 4-4 0,-1 5 2 0,-2 6-1 16,0 4 0-16,-3 1-1 0,2 5 0 15,-4 4-4-15,1 6 1 0,-2 1 1 0,4 4 3 16,-3 2 0-16,2 4-2 0,0 0 1 16,2 2 2-16,0-1-2 0,1 3 1 15,1-2 3-15,0 2-2 0,2-2 4 16,-1-2-2-16,3 0 4 0,-4-4 0 0,4 0 2 16,-3-2 0-16,-2-2 10 0,2-1 2 15,-1-3 10-15,-4-4-1 0,-6 3 1 0,1-2 3 16,-6-2 0-16,-5 2-2 0,-2-3-4 15,-7 4-4-15,-6-5-2 0,-3 3-5 16,-6 2 0-16,-2 2-2 0,1 1-7 16,-1 3-22-16,1 0-23 0,2 5-31 15,0 1-36-15,-1 3-48 0,6 1-37 0,0-1-37 16,4 6-493-16,3-2 247 0,3 0 163 0</inkml:trace>
  <inkml:trace contextRef="#ctx0" brushRef="#br0" timeOffset="13623.7636">23277 3598 79 0,'31'8'136'0,"-1"2"-12"0,-2-1-10 16,-4 3-12-16,-2-1-19 0,1 2 1 0,1 4-7 16,-2 3-1-16,0 2-11 0,-5 3-4 15,-5-3-2-15,-1 2-3 0,-4-3-14 0,-3-2 4 16,-2-2-3-16,-4-4 6 0,0 0 8 15,0-3 12-15,-2-2 10 0,-3-7-2 16,3 1-4-16,4-2-10 0,-9-9-5 16,9 0-8-16,0-5-8 0,4-3-4 0,1 0-3 15,6-3-7-15,1-1-3 0,2-1 0 16,2 2-4-16,3 1-5 0,-2 3-3 16,2 3 0-16,1-1-5 0,0 4-1 15,-1 4 1-15,-2 3-3 0,0 1-3 0,-3 4 5 16,2 0-4-16,-4 4 1 0,0 3-1 15,0 1-6-15,-2 0-26 0,1 2-17 16,-1 1-19-16,1-1-22 0,-2 0-19 0,-1 0-18 16,-2-2-24-16,-4-4-368 0,4 0 175 15,-6-2 116-15</inkml:trace>
  <inkml:trace contextRef="#ctx0" brushRef="#br0" timeOffset="13793.1687">23924 3263 121 0,'0'0'121'15,"0"-6"-12"-15,0 6-21 0,2-5-14 16,-2 5-38-16,0 0-20 0,0 0-23 16,0 0-33-16,0 0-137 0,0 0 61 15,0 0 39-15</inkml:trace>
  <inkml:trace contextRef="#ctx0" brushRef="#br0" timeOffset="14368.575">24095 3404 100 0,'5'28'184'0,"-1"-1"-8"0,-2 3 0 16,1 2-14-16,-3 4-7 0,0 3-7 15,0 7-12-15,-5 7-14 0,1 0-12 16,-3 5-7-16,1-3-12 0,-2-2-16 15,0-1-20-15,3-9-16 0,-2-4-13 0,3-5-12 16,-2-7-3-16,2-4-13 0,0-9-13 16,2-3-9-16,-3-9 1 0,1-2-1 0,4 0 4 15,-4-14 3-15,4 4-5 0,0-7 0 16,4-2 2-16,5-2-1 0,1-4 4 16,5-3-2-16,6-8-3 0,3 4 1 15,5-4-2-15,1 3 7 0,14-11-1 0,1 4-2 16,1 0 2-16,-6 5 2 0,-3 5-2 15,-6 2 9-15,-1 1 9 0,-5 4 11 16,-4 2 15-16,-4 5 8 0,-2-2 12 0,-2 6 1 16,-1 0 0-16,-3 4-2 0,-3 0-5 15,-1 3-6-15,-5 4-4 0,0 1-1 16,0 0-3-16,-13 19-6 0,4-6 2 0,1 8-3 16,-1 2 1-16,-1 8 3 0,-1 1-1 15,0 2-2-15,5-1-4 0,-2-2 3 16,2-3-9-16,-1-4 5 0,3-1-3 0,-1-5 1 15,3-1 3-15,0-2 1 0,0-4 5 16,2-3-3-16,4-2-4 0,3-6 0 16,-7 0-2-16,23-8-1 0,-8 2-2 0,6-3 0 15,-2-1-6-15,5-1 1 0,-4 1 1 16,2 3-3-16,-1-2-5 0,-2 3 1 16,-2 4-1-16,-1 0 3 0,4 4 0 15,-3 1 1-15,-2 5-1 0,2 4 2 0,-1-1-3 16,-2 6 4-16,0 1-1 0,-4 0-4 15,4 1-14-15,-4 0-17 0,0-2-26 16,1 3-25-16,-3-7-36 0,-1 0-32 0,2-1-31 16,-1-3-399-16,0-1 198 0,4-4 130 15</inkml:trace>
  <inkml:trace contextRef="#ctx0" brushRef="#br0" timeOffset="14843.7789">25141 3782 124 0,'0'0'121'0,"0"0"-9"16,0 0-9-16,9 10-12 0,-9-1 0 16,2 0-6-16,2 0-20 0,-2 4-3 15,0 3-10-15,0-3-3 0,0 3 1 0,0-1-8 16,-2-4 1-16,5 0-10 0,-5 1-5 16,2-3 2-16,0-2-1 0,1 2-1 0,-1-1-1 15,0-4-2-15,2-3 0 0,-4-1-10 16,0 0 7-16,16-5-6 0,-7-1 1 15,2-1-12-15,-1 2 10 0,1-1-7 16,1-1 3-16,1 0-2 0,2 0-4 0,-3 2 2 16,2 1 1-16,0-2-3 0,-1 5-3 15,0-2 2-15,0 6 4 0,-3-3 1 16,4 5-3-16,0 3 3 0,-2-1 6 0,1 4 1 16,-2 2-2-16,-1 2 3 0,-1 1-8 15,1 2 6-15,-4 0 3 0,3-4-4 16,-2 0 16-16,-3-1 6 0,2-2 4 0,0-1 4 15,-2-1 12-15,0-3 3 0,1 0-3 16,-1-5-4-16,-4-1-6 0,13-1-5 16,-5-3-6-16,3-2-3 0,-1-3-6 0,3-1 0 15,2 0-5-15,-3 3-2 0,2-2-2 16,-2 1-6-16,-2 2 1 0,3 2-4 16,-2 2 3-16,0 2-4 0,1 2 3 0,-2 0 2 15,2 4 0-15,-2 2-3 0,2 1-1 16,-3-1-1-16,2-1-19 0,-3 1-29 15,3-1-60-15,-3-1-52 0,0-4-544 0,2 0 236 16,0-4 157-16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4:12.041"/>
    </inkml:context>
    <inkml:brush xml:id="br0">
      <inkml:brushProperty name="width" value="0.05292" units="cm"/>
      <inkml:brushProperty name="height" value="0.05292" units="cm"/>
      <inkml:brushProperty name="color" value="#FF0000"/>
    </inkml:brush>
  </inkml:definitions>
  <inkml:trace contextRef="#ctx0" brushRef="#br0">18831 7191 35 0,'-34'-27'40'0,"0"5"-3"16,1-1-2-16,-5 0-5 0,-2-1 0 15,-15-10-2-15,-5-1-4 0,-3 2-1 0,-3-1 0 16,-6 4-2-16,-2-3 1 0,-3 2 0 16,-2 0-6-16,-4 4 2 0,-2 2-1 15,-1 0-1-15,-3 2 2 0,-2 2-2 16,0 0-1-16,-2 5 1 0,-1-1 1 0,1 3 2 15,-2 2-2-15,0 5 0 0,0-2 1 16,1 6-3-16,-1 1 2 0,1 2-1 0,1 2-4 16,4 4 3-16,3 1 0 0,-1 5 4 15,7 1-1-15,4 6 2 0,1 5 3 16,6 1-6-16,3 6 0 0,5 5 0 16,6 6-3-16,1 5 5 0,8 2 2 0,1 6 0 15,9-1-2-15,3 7 2 0,5-1-2 16,10-7-5-16,4-2 9 0,6 1-5 0,6 2 1 15,2 1 1-15,8-2 2 0,8 18-2 16,4-4 0-16,8-2-2 0,8-5 8 16,6-3-6-16,7 1 0 0,25 2-3 15,4-2-1-15,9-5-3 0,8-5 2 16,7-4-4-16,6-7-1 0,11-1 2 0,3-5-2 16,5-2-2-16,2-6-1 0,2-4 0 15,1-3 0-15,1 1-4 0,0-9 2 0,-18-6-6 16,-1-2 4-16,21-5 4 0,-6-6-1 15,-4-7-6-15,-4-6 4 0,0-2-2 16,-5-8-3-16,-3-4-5 0,-8-4 7 0,-6-3 0 16,-7-3-4-16,-22 6 9 0,-6-6-11 15,-7-1 0-15,-9-2-1 0,-6-1 3 16,-9-3 1-16,-13 6-2 0,-12 5 3 0,-5-1-9 16,-14-2 10-16,-7-20-3 0,-19 1-4 15,-9 1 5-15,-16-12-1 0,-5 2-7 16,-6 8 6-16,0 1 2 0,-1 5-2 0,9 16 1 15,0 4 0-15,2 4 2 0,1 6-6 16,12 9-11-16,5 4-5 0,11 6-20 16,2 5-9-16,5 4-17 0,5 3-14 0,2 2-248 15,3 4 113-15,4 1 74 0</inkml:trace>
  <inkml:trace contextRef="#ctx0" brushRef="#br0" timeOffset="1215.6797">21124 5223 155 0,'10'-13'203'0,"-4"1"-17"15,1 5-18-15,-2 0-17 0,1 4-16 0,0 3-9 16,2 5-5-16,5 7-4 0,4 15 4 15,4 13 4-15,11 23 0 0,2 13 2 16,7 22-2-16,-2 4-7 0,3 7-5 16,-1 3-4-16,-1 1-7 0,0 2-11 0,0-2-6 15,-1-2-8-15,-3-3-4 0,-2-1-6 16,-5-26-12-16,-1-1-1 0,-3-9-6 0,3-4-6 16,-10-17-3-16,2-10-5 0,-6-10 15 15,2-5 10-15,-4-6-1 0,5-6-1 16,-2-7-5-16,2-10-3 0,1-7-4 15,6-12-5-15,1-13-9 0,11-26-1 0,0-8-3 16,9-23-3-16,-3-6-3 0,0-6-3 16,3-3-1-16,-3-2-4 0,1-1-1 15,-3 0-3-15,-2 4-1 0,0 6 0 0,0 6-2 16,-8 21-1-16,0 4 1 0,-4 6 0 16,0 7-8-16,-2 11-1 0,-7 8-9 15,-1 10-7-15,0 1-16 0,-4 6-26 16,-2 2-36-16,-1 0-38 0,0 4-42 0,1 6-29 15,-1 3-14-15,-1 2-36 0,0 4-601 16,1 3 291-16,0 1 193 0</inkml:trace>
  <inkml:trace contextRef="#ctx0" brushRef="#br0" timeOffset="1617.311">21579 5882 37 0,'0'0'172'0,"-9"2"-10"0,9-2 11 0,0 0-5 16,0 0-7-16,43 8-11 0,-13-6-14 15,5 0-13-15,7-1-10 0,5 1-13 16,-3 2-10-16,4-4-9 0,-2 2-9 0,1 0-7 15,-12-2-5-15,3 0-13 0,-2-2-26 16,1 2-35-16,-3-2-34 0,0 2-47 16,-1-1-43-16,1-2-419 0,2 1 190 0,0 1 124 15</inkml:trace>
  <inkml:trace contextRef="#ctx0" brushRef="#br0" timeOffset="1997.8177">23835 5754 26 0,'0'0'208'16,"6"-3"-18"-16,-6 3-9 0,0 0 4 16,5 16-6-16,-3-2-11 0,0 8-11 15,3 4-2-15,3 8-14 0,-2 8-5 16,4 6-7-16,2 5-11 0,0 19-12 0,3 1-10 15,-5-14-8-15,1-6-8 0,0-1-6 16,-1-4-8-16,0-5-5 0,0-7-1 0,0-3 7 16,-4-8 9-16,2-1 14 0,1-9 12 15,0-3-16-15,1-8-7 0,3-4-10 16,-1-8-6-16,6-3-3 0,0-12-8 16,2-6-7-16,5-8-3 0,9-21-3 0,2-3-10 15,4-1 0-15,3 0-3 0,-1 3-6 16,0 4-4-16,1 4-11 0,-8 10-17 15,-7 9-17-15,-2 5-27 0,-6 5-30 0,-3 2-32 16,1 5-31-16,-4 2-27 0,-2 4-12 16,0 3-12-16,-2 5-24 0,-4 1-579 15,-6 0 273-15,7 10 180 0</inkml:trace>
  <inkml:trace contextRef="#ctx0" brushRef="#br0" timeOffset="2650.064">26028 5896 31 0,'2'-6'199'0,"0"2"-19"0,0 0-21 16,-2 4-12-16,0 0-15 0,0 0-4 15,0 0-7-15,-2 23-9 0,-2-8-6 0,-6 8-7 16,-6 4-7-16,-4 9-8 0,-6 0-4 16,-1 4-7-16,-11 12-7 0,-1 0-6 0,-1-2-4 15,-2-4-6-15,6-7-7 0,3-9-1 16,0-2-5-16,-3-4-2 0,4-8 5 15,1 0 15-15,-1-4 4 0,2-6-3 16,5-6 3-16,-2-5 0 0,6-2-3 16,-1-3 3-16,8-5-17 0,0-4-4 0,8-2-4 15,6 2-4-15,2 0 0 0,4-2-4 0,8 1-3 16,0 4-3-16,6 1-3 0,3 2-1 16,2 2-2-16,2 5-1 0,3 6-1 15,0 3 9-15,5 6 0 0,2 6 11 16,5 6 4-16,-2 4 1 0,11 15 1 0,0 2-2 15,-3 1 1-15,0 2 3 0,-4-2 1 16,1-1 0-16,-8-6-5 0,-3-5-2 16,2-1-5-16,-2-3-3 0,2 0-2 0,-1-4-7 15,4-2-34-15,-5-7-60 0,-2-1-72 16,2-1-73-16,-9-6-789 0,-1-4 344 16,-6 1 227-16</inkml:trace>
  <inkml:trace contextRef="#ctx0" brushRef="#br0" timeOffset="3073.8351">21449 7411 143 0,'16'-11'212'0,"9"0"-3"0,19-4 2 16,33-4-8-16,14 2-9 0,36-4-3 15,23 3-7-15,23 1-7 0,69 4 1 16,27 0-12-16,14 6-13 0,18 2-8 0,22 3-16 15,12 7-16-15,-3 2-8 0,3 6-6 0,4 2-6 16,-7 5-15-16,-15 2-1 0,-18 1-7 16,-17 2-5-16,-18-2-4 0,-19-1-5 15,-63-7-15-15,-10 0 6 0,-17-5-7 0,-16-1-2 16,-37-3-7-16,-13-3-4 0,-25 1 0 16,-12-2 0-16,-11-1-13 0,-10-1-1 15,-3-1-22-15,-8-2-57 0,-2-3-65 16,-10 0-70-16,-4-3-103 0,-4 2-685 0,-4-5 337 15,-8-1 221-15</inkml:trace>
  <inkml:trace contextRef="#ctx0" brushRef="#br0" timeOffset="4279.604">22813 8191 92 0,'28'-27'163'15,"-4"-1"-8"-15,-2-1-3 0,-5 3-4 16,-2-4-4-16,-4 1-9 0,-9 2-6 16,-4 0-7-16,-9 5-17 0,-13-3-4 0,-10 4-11 15,-14 6-7-15,-7 8-1 0,-9 4-6 16,-20 13-3-16,-3 5-6 0,5 6-2 0,9 5-9 15,8 10-3-15,14 5-5 16,15-4-5-16,17 3-1 0,10-3-1 0,12 3 0 16,7 6 1-16,20 12-3 0,6 2-4 15,6-3-3-15,3-2-1 0,-1-2-3 0,1-1-2 16,-13-12-2-16,-7-6-1 0,-9-5-2 16,0 0 5-16,-8-5 2 0,-6-3 0 0,-4-2-2 15,-4 0 0-15,-7-4 1 0,-4 0-6 16,-2-3 1-16,-1-6-1 0,4-3-1 15,-4 0 0-15,4-7-3 0,3-4 1 16,3-1-4-16,5-3-2 0,5-1 3 0,5-4-7 16,5-2-2-16,11-1 5 0,3 0-7 15,1 1-1-15,5 1 1 0,2 0 4 0,2 5-4 16,-3 3-2-16,-3 0-1 0,-4 4 0 16,4 2-1-16,-6 4 1 0,-1 2-1 15,-3 2 1-15,0 4 1 0,-2-1-1 16,2 7 2-16,-4-1 1 0,-1 2-2 0,2 2-1 15,-2 1 3-15,-1 0-2 0,1-6 0 16,-2-1 1-16,-1 3 0 0,3-5 0 0,0-1-1 16,2 0 1-16,1-6-1 15,2-1-1-15,0-2 0 0,1-4 0 0,1 0-1 16,0-3 0-16,2-1-1 0,-1 1 1 16,0-1 0-16,-6 1-1 0,0 3-1 0,-2-1 0 15,-1 2 2-15,-2 1-3 0,2-2-1 16,-4 4 2-16,0 1 0 0,1 1-1 15,-1 4 2-15,1-2 1 0,-1 2-1 16,5 1 0-16,-1 0 3 0,4-2-2 0,2 1 2 16,4-3 0-16,1-2-2 0,1-2 0 15,4-1 1-15,5-7 6 0,1 0-9 0,-3-7-1 16,7-2 3-16,-2-3-1 16,-2-6 0-16,0-2-2 0,-5-2 0 0,1-1 2 15,-4 0 0-15,-7 2-1 0,-5 3 1 16,2 2 5-16,-4 5 9 0,-6 5 3 15,2 0 4-15,-3 8-8 0,-5 5 0 0,0 3-2 16,0 0-1-16,-9 25 1 0,5-7-3 16,0 9 3-16,0 8-2 0,-2 5 1 0,2 0-3 15,2 3 3-15,-1-1-3 0,3 1 3 16,3-4-4-16,-3-1 7 0,2-6-6 16,0-2-2-16,0-6 2 0,-2-5 1 0,2-1 1 15,2-7 0-15,0-8 3 0,-2 0-9 16,-2-3 7-16,10-10-7 0,-5 0-2 0,2-5 0 15,-3-3 0-15,0 2 2 0,0-3-3 16,0-1-1-16,3 4-6 0,-3-2-9 16,0 1-10-16,4 3-16 0,-1-3-12 15,4 4-17-15,-1 0-22 0,5 0-30 0,2 1-36 16,2 3-33-16,2-1-35 0,-2 1-535 16,5-1 259-16,-1-3 172 0</inkml:trace>
  <inkml:trace contextRef="#ctx0" brushRef="#br0" timeOffset="4494.1675">24659 7972 56 0,'-22'-2'211'0,"1"4"-7"0,-5 6 0 16,-2 9-10-16,-7 8-9 0,-9 19-8 16,2 5-9-16,3 6-9 0,3 6-18 15,5 5-5-15,5 1-16 0,8 1-11 0,2 1-9 16,8-9-11-16,8-7-5 0,2-1-15 15,6-3-4-15,4-1-26 0,4-7-45 0,3-1-38 16,5-3-38-16,6-6-40 0,3-9-41 16,1-5-43-16,4-7-436 0,2-6 218 15,-1-4 144-15</inkml:trace>
  <inkml:trace contextRef="#ctx0" brushRef="#br0" timeOffset="5143.7371">25307 8522 134 0,'0'-7'167'0,"0"2"-8"0,-2 1-9 0,2 4-6 15,0-9-4-15,0 3-4 0,0 6-6 16,0-9-9-16,-2 6-5 0,2 3-8 16,0-5-6-16,0 5-4 0,-4-6-1 0,4 6-13 15,0 0 0-15,0-6-3 0,0 6-6 16,0 0-5-16,0 0-3 0,-2-8 1 15,2 8 2-15,0 0 3 0,0 0 0 16,0-5 0-16,0 5 3 0,0 0-7 0,-2-8-3 16,4 2-6-16,0 0-7 0,4 1-7 15,-4-1-2-15,0-2-4 0,0 2-5 0,2-1-6 16,-2 1 0-16,0 1-1 0,0 1 5 16,0-2-12-16,-2 6 9 0,0-8-3 15,0 8-4-15,-12-1 0 0,12 1-3 16,-20 3-2-16,8 3-6 0,-1 0 3 0,0 3-5 15,1 3-1-15,1-1 1 0,3 3 3 16,0 1-6-16,5-1-1 0,1 5 0 16,4 2 2-16,3-3-4 0,1 5-1 0,2 0-1 15,-2-1 3-15,3 2-3 0,-3-3 0 16,1 0 0-16,-3-2-1 0,-2 1 2 16,-2-1-1-16,-2-1 0 0,-2-1-1 0,-5 0 3 15,-4-2-1-15,-3 0-1 0,-4-3 2 16,-5 0-2-16,0-3-2 0,-3-2 4 0,-1-1 0 15,-1 0 0-15,3-3-3 0,1 2-1 16,4-4 0-16,4 3 2 0,1-2-3 16,4-1 0-16,2 4 1 0,7-4-2 15,4-1 1-15,7 11-4 0,1-6 4 0,3 4 1 16,2 3-3-16,1 1 3 0,2 6 0 16,-2 0 0-16,3 6 0 0,-2 3 3 15,-3 5 1-15,1 1 1 0,-5 7 0 0,-1-2 0 16,-2 3 1-16,-3 2-1 0,0-2 0 15,-2 0 4-15,2 0-6 0,2-2 3 16,0 0-3-16,4-2 2 0,1-4 1 16,6-2-5-16,2-3-12 0,1-2-32 0,8-6-48 15,2-4-60-15,5-1-56 0,-1-4-65 16,4-6-690-16,-2-5 327 0,0-2 216 0</inkml:trace>
  <inkml:trace contextRef="#ctx0" brushRef="#br0" timeOffset="6166.5836">25745 8494 91 0,'2'-7'221'16,"0"1"-20"-16,-2 0-19 0,4 5-5 0,-4 1 5 15,0 0-2-15,17 17-5 0,-5-1-5 16,2 3-11-16,4 10-8 0,2 7-13 16,3 4-9-16,7 17-6 0,1-1-7 15,-8-9-12-15,-1-3-7 0,-1-3-9 16,-1 2-11-16,0-5-5 0,-3-7-10 0,-4-3-4 16,-1-6-8-16,-1-3 8 0,-3 0 13 15,0-2 13-15,2-10-11 0,-2-3-6 0,0-7-4 16,5-5-5-16,0-6-8 0,-1-5-6 15,5-6-4-15,-2-6-2 0,4-8-6 16,3-5-12-16,2-15-8 0,2 0-12 16,-5 7-12-16,1 11-20 0,-6-1-17 0,1 2-20 15,2 1-27-15,-2 7-29 0,-2 3-29 16,2 2-24-16,0 5-17 0,0 3-18 16,0 3-14-16,-1 3-577 0,0 4 273 0,0 3 181 15</inkml:trace>
  <inkml:trace contextRef="#ctx0" brushRef="#br0" timeOffset="6408.0135">26873 8321 177 0,'2'-6'205'0,"0"3"-9"16,-2 3-16-16,0 0-12 0,0 0 3 0,-13 13-1 16,1 4 0-16,-6 8-7 0,2 5-2 15,-8 10-10-15,-5 20-5 0,-1 4-17 0,-2 8-16 16,1 2-3-16,-1 2-10 0,0 1-12 15,2-1-6-15,1 1-8 0,1-5-2 16,3-4-14-16,2-1-4 0,4-13-2 16,3-9-8-16,2-1-4 0,2-8-4 0,0-4-9 15,4-1-24-15,2-6-34 0,-3-5-42 16,5-3-55-16,4-4-43 0,2-4-44 0,5-4-643 16,-1-3 292-16,4-4 192 0</inkml:trace>
  <inkml:trace contextRef="#ctx0" brushRef="#br0" timeOffset="6839.9188">27171 8791 109 0,'-14'-21'187'0,"-4"8"-16"15,0 3-11-15,-4 5-16 0,1 1-13 0,-3 2-5 16,0 4-10-16,-2 2-12 0,-2 1-11 15,3 3-6-15,1 2-9 0,6-1-8 16,-2 3-5-16,8-1-7 0,1 0-6 16,7 3-5-16,4-3-8 0,2-1 0 0,7 1-3 15,1-2-4-15,5-1-2 0,0 0-2 16,3-2-6-16,4 2 0 0,-3-2-2 0,2 1-4 16,2-1 1-16,-5 0-4 0,-2 1 5 15,-1 2 14-15,0 3 16 0,0 3 9 16,-3 0 3-16,0 4 1 0,-6 4-2 0,0 2 0 15,0 1-3-15,-4 4-1 0,0 2-3 16,-2 0-1-16,0 6-5 0,-4-1-5 16,2 1-5-16,-4-1 0 0,2-3-7 15,-5 1-2-15,0-3 0 0,1-7-1 0,-2-1-2 16,-3 0-3-16,-2-5-2 0,0-4 0 16,-3-4-5-16,-6-5 1 0,1-4 0 15,-3-4-5-15,-2-7-5 0,-1-8-13 0,-7-10-29 16,4-7-41-16,-6-14-45 0,11 2-45 15,1-12-70-15,10 3-605 0,4 3 287 16,10-6 189-16</inkml:trace>
  <inkml:trace contextRef="#ctx0" brushRef="#br0" timeOffset="7096.0388">27616 8022 69 0,'30'19'197'0,"-3"6"8"16,0 5-7-16,0 4-11 0,16 21-15 16,-7 4-5-16,2 6-7 0,-4 6-13 15,-4-1-11-15,-7 2-2 0,-7 5-10 16,-2-2-13-16,-12-15-8 0,-4-5-9 0,-6-3-8 16,-6 0-9-16,-9 12-7 0,-4-7-8 15,-8-3-3-15,-5-6-7 0,-4-7-4 0,6-9-2 16,4-7-18-16,2-6-26 0,2-3-43 15,8-3-45-15,0-4-54 0,7-4-58 16,3-2-574-16,8-3 263 0,4 0 173 0</inkml:trace>
  <inkml:trace contextRef="#ctx0" brushRef="#br0" timeOffset="7264.1155">28248 9014 74 0,'2'14'181'0,"-2"1"-13"0,-4 2-15 16,0 5-19-16,-2 3-10 0,-5 0-16 0,-2 2-7 16,-3 2-12-16,-3-3-21 0,1 1-37 15,6-6-48-15,-3-1-57 0,2-2-314 0,7-5 132 16,-2-2 87-16</inkml:trace>
  <inkml:trace contextRef="#ctx0" brushRef="#br0" timeOffset="7618.2957">29108 8540 1640 0,'21'-12'-8'0,"-4"6"14"0,-4 5 18 0,-5-1 25 16,-8 2 16-16,4 7 7 0,-4-7-7 16,-12 16-12-16,-1-5-11 0,-6 4-2 0,-4 5-4 15,-7 0-2-15,-6 3-7 0,-4-3-2 16,-1 4 3-16,-1-3-7 0,0-4 0 15,4-5-2-15,0-3-2 0,4 1-1 16,4-7-3-16,5 1 2 0,3-4-5 0,6-2-2 16,4-1-3-16,2-3 3 0,4 0-3 15,6 0 0-15,2-1 0 0,6 4 0 16,4-2-2-16,0 4-2 0,7-1 4 16,5 4-3-16,0 4 1 0,4 2-2 0,2 6-1 15,2 3 4-15,1 6-2 0,3 1 5 16,-1 7 1-16,-1-3-2 0,-1 8-1 0,-5-3 3 15,0 3-4-15,-4-1 1 0,0-3-4 16,-5-4-14-16,0-3-38 0,0-1-45 16,-2-10-69-16,2-2-553 0,4-6 244 0,-3-6 161 15</inkml:trace>
  <inkml:trace contextRef="#ctx0" brushRef="#br0" timeOffset="7806.1066">30187 8368 242 0,'13'40'260'0,"-8"3"-4"16,-3 3-9-16,-6-1-12 0,-4 10-15 15,-6 19-21-15,-12 1-21 0,-3-3-14 16,-9-5-16-16,-6-5-18 0,-5-5-13 0,-4-5-33 16,-3-8-45-16,4-7-66 0,5-7-81 15,3-11-115-15,-3-2-512 0,1-7 250 16,1-5 165-16</inkml:trace>
  <inkml:trace contextRef="#ctx0" brushRef="#br0" timeOffset="9587.1839">5333 9833 35 0,'0'0'184'0,"-6"6"-17"0,4-4-9 16,2-2-3-16,0 8-9 0,2-3 3 0,2-2-9 16,0 3-3-16,8-1-7 0,0 1-4 15,5-4-8-15,2 3-5 0,2-4-4 16,9 4-3-16,4-4-1 0,1 1-11 16,10-2 3-16,1 0-3 0,6 0-3 0,7 3-7 15,2-3-6-15,3 0-7 0,-3 0-7 16,-1 0-7-16,-8 0-5 0,-1 0-3 15,-5 0-4-15,-1 0-7 0,-7-3-2 0,-2 6-5 16,-5-6-4-16,1 3 0 0,-6 0-4 16,-1 0-2-16,-1 0 0 0,-6-2-6 15,2 2 2-15,-1 0-1 0,-5 0-4 0,0 0-3 16,-2 0 3-16,-2 0-3 0,1 0-2 16,0 0-3-16,-11 0-13 0,17 0-18 15,-11 0-18-15,-6 0-21 0,12 0-27 0,-12 0-26 16,9 0-25-16,-9 0-26 0,0 0-31 15,0 0-14-15,0 0-530 0,0 0 253 16,-34 2 167-16</inkml:trace>
  <inkml:trace contextRef="#ctx0" brushRef="#br0" timeOffset="9897.4419">5473 10026 44 0,'7'6'171'0,"5"-1"-14"0,3-1-10 16,7-2-6-16,6 2-33 0,7-1-1 16,7 0 0-16,4 0 4 0,5-3 1 15,11 1 0-15,-1-1-3 0,5 0-4 0,-3-1-2 16,-2 1-4-16,3 1-4 0,-13-1-2 16,-2 0-5-16,-3-1-4 0,-10 1-6 15,-2 0-7-15,-3-2 0 0,-3 2 0 0,-4 0-3 16,-1-1-4-16,-4 1-3 0,-2 0-5 15,-1 0-8-15,-2 0-6 0,-2 0 0 16,1 0-8-16,-3 0-3 0,-1 1-12 0,0-1-19 16,-9 0-26-16,14 2-29 0,-14-2-33 15,10 1-38-15,-5 2-28 0,-5-3-28 16,7 2-39-16,-7-2-458 16,0 0 230-16,0 0 153 0</inkml:trace>
  <inkml:trace contextRef="#ctx0" brushRef="#br0" timeOffset="11043.9067">9732 9674 59 0,'0'0'104'0,"19"-6"0"15,-2 3-3-15,2 0-7 0,9 1-2 16,6-2-9-16,3-2 5 0,7 3-6 0,1-1-6 16,11-2 0-16,-2-2-3 0,5 3-3 15,-1-3-5-15,1 0-2 0,-2 3-4 16,0-3-5-16,-5 0-8 0,-8 3-4 15,-2-1-3-15,-6 1 0 0,-4 1-6 0,-5 0-6 16,-4-2 0-16,-1 4 1 0,-6-2-8 16,4 3 4-16,-5-3-5 0,-1 2-1 0,-1 2-3 15,-2-2-11-15,-1 0-15 0,-2 2-26 16,-8 0-22-16,11-2-15 0,-11 2-23 16,0 0-17-16,0 0-14 0,0 0-282 15,-37 8 140-15,17-7 91 0</inkml:trace>
  <inkml:trace contextRef="#ctx0" brushRef="#br0" timeOffset="11294.3074">9867 9795 99 0,'45'2'109'0,"-3"0"-9"15,1-2-2-15,-5 2 1 0,6-2-5 16,1 0-6-16,1 0-10 0,1-2 1 16,1 4-14-16,1-2-3 0,-3 0-8 15,1 0-4-15,-11 0-5 0,0 2-11 0,-6-2-15 16,-1 0-19-16,-5 2-13 0,-3-2-16 16,0 2-20-16,-4-2-24 0,-3 0-271 15,0 0 117-15,-4 1 78 0</inkml:trace>
  <inkml:trace contextRef="#ctx0" brushRef="#br0" timeOffset="19587.0284">5341 11894 4 0,'-10'0'106'15,"10"0"5"-15,0 0 5 0,-12 0-2 0,12 0 0 16,-9 2 8-16,9-2-2 0,0 0 1 15,-10 0-4-15,10 0-3 0,0 0 0 16,-9 2-3-16,9-2-2 0,0 0-4 0,0 0-4 16,0 0-5-16,-11 2-7 0,11-2-8 15,0 0-3-15,0 0-4 0,0 0 0 16,37 0-5-16,-17-2-1 0,4 2-6 0,8-2-2 16,1 0-4-16,12 2-4 0,-1-3 0 15,8 3-4-15,5-2-3 0,-1 0-2 16,4 0-4-16,-9 0-4 0,0 0-2 0,-5 2-5 15,-1 2-3-15,-7-2-4 0,-5-2-1 16,-1 2 6-16,-6 0-6 0,-1 0-6 16,-4-2 0-16,-2 2-2 0,-1 0-1 0,-4 0-2 15,-2-1-4-15,2 1-4 0,-4 0-6 16,-10 0-9-16,10-3-15 0,-10 3-15 0,0 0-12 16,0 0-16-16,0 0-15 15,0 0-11-15,-40 3-24 0,28-2-17 0,-8 1-10 16,2 0-12-16,-6 0-14 0,-1 2-9 15,-3 0-403-15,-3 1 200 0,-1-2 132 16</inkml:trace>
  <inkml:trace contextRef="#ctx0" brushRef="#br0" timeOffset="19885.4097">5321 12030 19 0,'-17'3'69'0,"6"0"2"0,1-2-3 15,3 1 2-15,3 0 12 0,4-2 4 0,0 0 4 16,11 8 0-16,1-8-5 0,5 2 1 15,4 0 2-15,7-1-6 0,4 2-2 16,3-2-2-16,6-1-4 0,5 4-4 16,1-4-2-16,2 2-5 0,0 2-1 0,1-2 0 15,-1 0-3-15,0-1-4 0,-3 4 1 16,-1-5-1-16,-3 1 1 0,-8 1-3 0,-2-2-6 16,-3 2 2-16,-5 0 0 0,-4-2 1 15,2 0-2-15,-5 2 0 0,-1-2-2 16,0 0-8-16,-4 2-2 0,-2-2-4 0,4 0-4 15,-6 0-7-15,0 0-9 16,1 0-17-16,-9 0-19 0,10-2-17 0,-3 0-17 16,-7 2-23-16,0 0-22 0,13 0-14 15,-13 0-17-15,8-2-27 0,-8 2-403 16,6-2 192-16,-6 2 126 0</inkml:trace>
  <inkml:trace contextRef="#ctx0" brushRef="#br0" timeOffset="20654.5318">7742 12045 44 0,'-12'-2'118'0,"12"2"-6"16,0 0-1-16,0 0-2 0,0 0 0 15,0 0 8-15,17-7-1 0,-7 4 1 16,5 2-5-16,4-1 3 0,0-2-1 0,4 2 0 15,5-2 1-15,1 2-5 0,1-1 4 16,4-1-5-16,5 1-4 0,-2-4-4 0,5 2-3 16,-2 0-4-16,3 0-4 0,-3 0-4 15,0 0-1-15,-1 0-12 0,-1 0-7 16,-4 1-6-16,-5 0-6 0,3-1-4 16,-7 2-4-16,1-1-8 0,-8-1-3 0,2 4-4 15,-2 0-2-15,-4-4-4 16,-2 4-1-16,1 1-6 0,-3-2-2 0,1-1-6 0,-2 1-8 15,-1 2-5-15,-8 0-12 0,12 0-11 16,-12 0-16-16,8 2-17 0,-8-2-11 16,0 0-18-16,-6 9-15 0,6-9-15 15,-12 4-16-15,4 2-8 0,-5-2-9 0,-2 1-17 16,0 1-12-16,-3-3-430 0,-4 3 207 16,-1-1 137-16</inkml:trace>
  <inkml:trace contextRef="#ctx0" brushRef="#br0" timeOffset="20946.4712">7910 12058 134 0,'33'2'143'0,"-1"-2"-4"15,-2 0-6-15,-3 0-9 0,1 2-1 16,0-2-3-16,1 0-3 0,1 0-4 0,2 2-8 15,-3-2-5-15,0 0-6 0,-5 0-7 16,-1 0-6-16,1 0-7 0,-4 0-10 0,2 0-4 16,-5 0-4-16,-1 0-10 0,-2 0-4 15,0 0-1-15,-4 0-6 0,1 0-7 16,0-2-4-16,-3 2-11 0,3 0-16 16,-11 0-13-16,12 0-22 0,-12 0-18 15,12 0-19-15,-6 2-24 0,-6-2-10 0,8 0-22 16,-8 0-24-16,0 0-326 0,12 4 163 15,-7-2 108-15</inkml:trace>
  <inkml:trace contextRef="#ctx0" brushRef="#br0" timeOffset="23815.6788">12790 10853 3 0,'0'0'103'16,"0"0"2"-16,-12 5-11 0,4-3-3 15,-4 0-11-15,0-2-7 0,-7 2-5 0,-2-2-6 16,-4 0-8-16,-9-2-4 0,-9 0-5 16,-3-2-5-16,-13 1-5 0,-5-3 3 15,-27-4-5-15,-4-1-6 0,-2-3-6 0,-6-2 9 16,-17-5-14-16,-7-1 2 0,-4-3-4 16,-9-2-1-16,-10 1-8 0,-11-2 3 15,-4-2-2-15,-9-3-4 0,-44-8-2 0,-4 1 4 16,-2 0-3-16,-5 5 0 0,-2-1 2 15,-4 5 0-15,-1-1-1 0,-2 7-2 16,1 0 2-16,-2 2-4 0,0 2 7 16,0-2-2-16,48 6 0 0,-4 4 3 0,-43-6-4 15,-4 3 5-15,1 3-6 0,43 3 4 16,4-1-2-16,-1 4 1 0,5 2 4 0,-1 4 1 16,7-3-2-16,5 4-3 0,5 0-1 15,2 0 1-15,-1 3 1 0,7-2-2 16,5 3 3-16,7-1-5 0,8-1 1 0,26-2 2 15,1 0-5-15,5-2 2 0,1 1-4 16,6-4 2-16,2 3 1 0,6-7-3 16,6 3 5-16,4-3-6 0,5 2 2 0,13 1 5 15,10 0-8-15,2 0 0 0,2 1 6 16,2-1-3-16,6 2-1 0,1 2 4 16,3 1-3-16,-1-2 2 0,3 3-3 15,1-1 3-15,6 1-2 0,2 0 2 0,1 0 7 16,0 1-8-16,3-1 4 0,6 3 5 15,0-3 2-15,3 1 3 0,2-1 1 0,2 2 0 16,5 0 6-16,-2 0 5 0,6 6 2 16,2-1 5-16,4 5 6 0,0 3 4 15,4 5 2-15,0 8 1 0,6 8 6 16,2 10-1-16,2 3 10 0,4 17 0 0,-3 5 1 16,2 1-4-16,-2 5-1 0,1 1 3 15,-1 1-1-15,-2 2-2 0,-1 3-1 0,-2 1-2 16,3 5 1-16,-4-1 0 0,1-1-3 15,-4-2 1-15,3 1 2 0,-3 1-1 16,0 0 2-16,-2 0-1 0,2-1-6 16,-2-3-3-16,2-3-2 0,-6 1-3 0,2-13-5 15,0-10-3-15,0-1-2 0,-2 1-4 16,2-4 1-16,-2 0-5 0,0-11-1 16,2 0 0-16,-2-2-6 0,2-4 0 0,0-8-1 15,2 1 0-15,0-4-2 0,0-7 3 16,0-1-9-16,5-2 6 0,-2-3-5 0,5-1-2 15,0-4 0-15,3-3-2 0,4-2 1 16,2-2-1-16,3 0-1 0,4-4 1 16,6-1 0-16,5-3-2 0,3-2 0 15,11-3 3-15,3-3-2 0,23-1-2 0,3-4 2 16,3 0 5-16,4-1-6 0,4 1-2 16,6 3 1-16,26-4-1 0,6-1 3 0,7 4 0 15,-1 4 2-15,3 0-1 0,7 3 0 16,3-1 0-16,1 1 3 0,-1 5-1 15,-3-1-3-15,4 4 4 0,1 0-4 16,3 0 2-16,5 0-2 0,3 1 1 0,1-2-1 16,-2 0 1-16,3 0 1 0,3 3 1 15,5 0-1-15,5-1 1 0,6 1-4 0,-4 4 1 16,1-3 1-16,-3 4-1 0,0-4-2 16,-5 3 1-16,-4-2 0 0,-4 2 1 15,-2 0-3-15,-5-1 0 0,-3-1 3 16,-7 0-5-16,-2-4 0 0,0 2 2 15,-2 0 0-15,0-2 1 0,-21 2-1 0,-2 0-1 16,24 2-1-16,-5 0 0 0,-21 0 1 16,26 0-3-16,-29 0 4 0,-2 0-1 0,-6 2-2 15,-2-4 0-15,-9 3 2 0,-6-1 1 16,-11 0 1-16,-14 0-1 0,-1 2 1 16,-1-4 1-16,-1 2-3 0,1 0 2 0,-3-1-2 15,2-1 2-15,-1 3 0 0,-1-1-2 16,-1-2 5-16,0 1-5 0,-1 1-1 0,-8-2 3 15,-5 2-2-15,-1 0 2 0,-5-2-1 16,-4 2 0-16,-5-2 1 0,1 2 4 16,-5-2-6-16,-4 2 4 0,-2-2-1 15,3 0 1-15,-6 2 2 0,-2-2 1 0,0-2 1 16,-2 4 3-16,-3-4 2 0,2 4 3 16,-1-2 0-16,-1 0 6 0,-9 0-5 15,14-2 1-15,-14 2 1 0,14-4-2 0,-8 0-3 16,0 2 1-16,-2-3-5 0,2-3 5 15,-2 0-1-15,1-1 3 0,2-3-5 16,-3-1-5-16,0-1-3 0,0-1 2 16,-2 1-2-16,2-4 0 0,-1-1-2 0,1-2 1 15,0-2 2-15,-2-1-5 0,0-5 6 16,2-2-3-16,-2 0 3 0,3-9-6 0,-3-1 0 16,3-8 3-16,-1-5-4 0,2-5 0 15,2-19 3-15,0-4-2 0,6-1 0 0,0 2-2 16,1-2 0-16,2 0-2 0,2 1-1 15,3 3-1-15,-2 0-5 0,-1 4 3 16,3 4 0-16,-4 4-3 0,0 12 2 16,-6 9 0-16,-1 10 1 0,0 2-2 0,-3 7-2 15,-2 0-10-15,3 7-7 0,-5-4-9 16,2 7-11-16,-2 2-9 0,0 0-18 0,-1 4-23 16,1-1-22-16,-1 3-26 0,-1-1-14 15,2 2-12-15,-4 2-8 0,0 1-17 16,-2-1-471-16,-2 2 228 0,-3 1 150 15</inkml:trace>
  <inkml:trace contextRef="#ctx0" brushRef="#br0" timeOffset="26519.4359">7298 11572 14 0,'0'0'26'15,"0"0"-11"-15,0 0-8 0,0 0-11 0,0 0-16 16,0 0 7-16,0 0 4 0</inkml:trace>
  <inkml:trace contextRef="#ctx0" brushRef="#br0" timeOffset="35486.301">8054 13672 71 0,'0'0'79'0,"0"0"-14"15,0 0-10-15,0 0-19 0,0 0-11 16,0 0-17-16,0 0-14 0,0 0-17 16,0 0-83-16,0 0 36 0,0 0 24 15</inkml:trace>
  <inkml:trace contextRef="#ctx0" brushRef="#br0" timeOffset="42130.6055">10320 11571 29 0,'2'-3'120'0,"-2"3"-10"0,4-6-6 0,-2 2-11 16,-2 4-9-16,6-7-6 0,-6 7 1 15,4-5-18-15,-4 5-5 0,0 0-5 16,4-3-7-16,-4 3-6 0,2-4 2 16,-2 4-7-16,0 0-4 0,0 0 0 0,4-5-3 15,-4 5-7-15,0 0 4 0,0 0-5 16,0 0-5-16,2-3-4 0,-2 3-5 0,0 0 0 15,0 0-12-15,0 0-1 0,0 0-12 16,0 0-11-16,0 0-4 0,15 6-7 16,-15-6-9-16,8 3-11 0,-1 0-16 15,-7-3-211-15,8 4 99 0,-4 0 65 0</inkml:trace>
  <inkml:trace contextRef="#ctx0" brushRef="#br0" timeOffset="58197.015">4171 15082 104 0,'-2'-3'116'0,"2"3"-6"16,-6-7-11-16,6 7-13 0,-2-4-12 16,2 4-3-16,-4-6-2 0,4 6-14 0,-2-3-12 15,2 3-7-15,0 0-4 0,-4-4-2 16,4 4-11-16,0 0 9 0,-3-6-10 0,3 6 4 15,0 0-7-15,0 0 3 0,0 0-1 16,0 0-5-16,-2-6-9 0,2 6 5 16,0 0-2-16,0 0-11 0,0 0 5 15,0 0-3-15,0 0-6 0,0 0 1 0,0 0-7 16,0 0-2-16,0 0-3 0,0 0-4 16,-5-2-5-16,5 2-2 0,0 0-3 0,0 0-5 15,0 0-7-15,0 0-7 0,0 0-7 16,0 0-8-16,0 0-147 0,0 0 73 15,0 0 49-15</inkml:trace>
  <inkml:trace contextRef="#ctx0" brushRef="#br0" timeOffset="59281.107">6751 14946 14 0,'0'0'6'0,"0"0"-13"16,-4-2 2-16,4 2 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33:59.311"/>
    </inkml:context>
    <inkml:brush xml:id="br0">
      <inkml:brushProperty name="width" value="0.05292" units="cm"/>
      <inkml:brushProperty name="height" value="0.05292" units="cm"/>
      <inkml:brushProperty name="color" value="#FF0000"/>
    </inkml:brush>
  </inkml:definitions>
  <inkml:trace contextRef="#ctx0" brushRef="#br0">12299 7121 27 0,'0'0'163'0,"-6"3"0"16,6-3 1-16,0 6-3 0,0-6-8 15,19 12-4-15,-2-7-10 0,8 3-3 16,11 0-11-16,13 3-3 0,11-3-7 0,24 5-3 16,12-4-6-16,3 3-11 0,4-4-3 15,4-1-7-15,0 0-5 0,-6-1-4 16,0 3-14-16,-10-4-2 0,-18-2 0 0,-11-1-6 16,-5 2-6-16,-8-2-4 0,-9 1-5 15,-6-1 0-15,-2-1-2 0,-5 1-3 16,-3-2 2-16,-6 0-2 0,2 0-5 15,-6 2-2-15,-3-2-4 0,-1 0-4 0,-10 0-17 16,9 0-17-16,-9 0-22 0,0 0-20 16,0 0-27-16,0 0-17 0,-32-2-29 0,18 4-20 15,-10-2-18-15,-8 2-14 0,-4-1-15 16,-9 2-412-16,-14 0 207 0,-4 1 137 16</inkml:trace>
  <inkml:trace contextRef="#ctx0" brushRef="#br0" timeOffset="248.8435">12788 7330 373 0,'-40'2'18'0,"9"0"17"15,7-2 12-15,6 0 8 0,4 2 4 16,6 0 15-16,8-2 8 0,0 0 8 16,0 0 2-16,30 5 8 0,-1-1-6 0,15-2-2 15,18 4 2-15,33-3-6 0,9 3 3 16,6-2-3-16,2 2-2 0,3-2-2 0,20 3-2 16,-28-3-4-16,2-2-7 0,-8 2-3 15,-4 0-4-15,-8-3-5 0,-18 2 0 16,-15-3-11-16,-11 1 2 0,-9-1 1 0,-2 0 1 15,-4 0-2-15,-5 0-3 0,-1 2-3 16,-4-2-4-16,0 0-7 0,-3 0-2 16,-5 0-6-16,1 0-19 0,-2 0-32 0,-5 0-31 15,-6 0-37-15,12 2-53 0,-12-2-61 16,0 0-530-16,0 0 251 0,0 0 166 16</inkml:trace>
  <inkml:trace contextRef="#ctx0" brushRef="#br0" timeOffset="9563.5548">7700 8068 14 0,'0'0'25'0,"0"0"-1"0,0 0-4 0,0 0-1 15,0 0-1-15,0 0-4 0,0 0 1 16,0 0-2-16,0 0-3 0,0 0-1 16,0 0 0-16,0 0-2 0,0 0 0 15,0 0-3-15,0 0 1 0,0 0 0 0,0 0-2 16,0 0-3-16,0 0-3 0,0 0-9 15,0 0-59-15,0 0 25 0,0 0 15 0</inkml:trace>
  <inkml:trace contextRef="#ctx0" brushRef="#br0" timeOffset="11394.2588">8763 8195 1 0,'40'-4'15'16,"-2"2"-3"-16,-2 1-2 0,-1-2-3 0,2 1 0 16,5-1-2-16,2 1 2 0,1 0-2 15,1-2-1-15,1 2 2 0,-1 0-2 16,1 2 3-16,-3-1 1 0,1 1-2 16,-9-3 1-16,2 3-3 0,-4 0 4 0,-2 0-2 15,-3 0 4-15,-3 0 2 0,-3 0 4 16,-1 0 6-16,-4 0 6 0,0 0-2 0,-4 0 3 15,-1-1 2-15,-3 1-2 0,1 0-4 16,2 0 1-16,-5 0-2 0,-8 0-2 16,15 0-3-16,-15 0 0 0,13 1 0 15,-9-1-7-15,-4 0-1 0,0 0-3 0,8 3-4 16,-8-3-5-16,0 0-10 0,2 3-11 16,-2-3-19-16,0 0-111 0,4 8 52 0,1-6 34 15</inkml:trace>
  <inkml:trace contextRef="#ctx0" brushRef="#br0" timeOffset="16843.4173">22506 8287 49 0,'48'-5'67'16,"-1"2"-3"-16,-5-1-7 0,1 1 1 15,1-1-8-15,5-1 2 0,0 4-7 16,6-4-1-16,2-1-5 0,-2 5-4 0,3-5-4 16,-2 5-2-16,1-4-2 0,-8 5-6 15,-1-1 0-15,4 1-2 0,-3 0-1 16,-1 0-3-16,1 1 0 0,-3 2 0 0,3 0-3 16,-5 0-5-16,1-1-1 0,-3 0 6 15,-8 3-5-15,-3-4 1 0,-1 2-4 16,-6-1 2-16,-3-1 0 0,0 2-2 0,-4-1-4 15,-1-1-3-15,0-1 1 0,-4 3-5 16,-3-1-10-16,-5-2-18 0,-4 0-28 16,0 0-181-16,0 0 83 0,0 0 55 15</inkml:trace>
  <inkml:trace contextRef="#ctx0" brushRef="#br0" timeOffset="17195.1109">21841 8170 19 0,'26'-2'76'0,"8"2"-7"0,11 0-5 0,5 2-4 16,11 0 2-16,5 2-3 0,23 0-1 15,0-1-14-15,4 2 9 0,2 0 1 0,2-1-8 16,1 2 0-16,-1-1 0 0,-1 1-2 16,-1-2-5-1,-4 2-7-15,-17-2 0 0,-13-1-3 0,-2-2 8 0,-10 4-11 16,-3-4-5-16,-3 2 4 0,-9-1-7 0,-2-1-4 16,-2-1 0-16,-8 3 1 0,2-3-12 15,-5 2 8-15,-1-2 1 0,-2 0-11 16,-2 1-14-16,-1-1-17 0,0 0-17 15,-2 1-20-15,-1-1-23 0,0 0-210 0,2 3 102 16,-4-1 67-16</inkml:trace>
  <inkml:trace contextRef="#ctx0" brushRef="#br0" timeOffset="27537.9562">7632 9643 44 0,'-13'1'58'0,"1"2"-4"0,2-1 0 15,-2-1 1-15,2 2-2 0,2-2-3 16,-1-1-5-16,0 2 0 0,3-1-5 15,6-1-6-15,0 0-3 0,0 0-1 0,0 0 1 16,30 6-6-16,2-6 1 0,14-1 7 16,39-7 0-16,12-3-5 0,33-3 6 15,13-3 5-15,8-2 1 0,5 2 0 16,1-2-1-16,1 2 3 0,-7 1 4 0,-9-2-7 16,-5 2 0-16,-7 1 1 0,-25 3-7 15,-1 3 1-15,-9 2-7 0,-4-1-3 0,-8 0 2 16,-18 3 2-16,-10-1-1 0,-8 2 1 15,-5 1 2-15,-4-2-5 0,-4 2 9 16,-4 1 1-16,-3 0-7 0,-5 0 2 16,-2 0 7-16,0 0-1 0,-3 0-2 0,-5 1 3 15,1-2-4-15,0 3-3 0,-3-1-3 16,-2-1-4-16,4 0 1 0,-12 2-5 16,14-2-7-16,-7 0-26 0,-1 0-50 15,-6 2-33-15,0 0-38 0,11-2-402 0,-11 2 183 16,0 0 120-16</inkml:trace>
  <inkml:trace contextRef="#ctx0" brushRef="#br0" timeOffset="35118.985">14742 9826 30 0,'0'0'83'0,"-2"-4"-8"15,2 4-3-15,0 0-1 0,0 0-6 16,0 0-7-16,2-8-5 0,-2 8 3 16,0 0-3-16,7-3-7 0,-3-1 0 0,6 2-7 15,5-2 2-15,7 0-2 0,6 0 0 16,15-2-2-16,13-3-6 0,30-4 5 16,16-1-1-16,35-3-1 0,17 2-2 0,18-3-2 15,8-1-3-15,7 6-3 0,51-6 7 16,3 2 1-16,3 2-5 0,2 2 2 15,3 1-2-15,-1-1-8 0,-1 5 11 0,8-1-4 16,7-1-2-16,-3 3 2 0,-5-2-6 16,-5 3 0-16,-1-4-4 0,-44 2-4 15,38-4-1-15,-53 4 3 0,2-3-5 0,-3 3 1 16,-10-4 4-16,-9 1-4 0,-11 3-2 16,-9-2 1-16,-13-1-9 0,-27 2 9 15,-2-1-4-15,-10 0-1 0,-8-1 0 16,-22 3 0-16,-11 1 2 0,-10-1-5 0,-6 2 6 15,-3 0-6-15,-11 1 7 0,0-3-5 16,-3 0 1-16,-7 3-8 0,-6-3-19 0,-4-1-24 16,-8 1-15-16,-6 0-18 15,-10-1-14-15,-7-1-24 0,-9 1-292 0,-10 0 140 16,-9-1 91-16</inkml:trace>
  <inkml:trace contextRef="#ctx0" brushRef="#br0" timeOffset="35625.7193">15204 9707 29 0,'12'6'34'0,"0"-1"5"0,6 1 8 15,3-4 7-15,9 3 3 0,4-2 4 16,12 0 1-16,17-3 3 0,40 0 0 15,38-5-4-15,17-2-3 0,18-3-2 0,64-5 3 16,13-3-7-16,12 4 1 0,13-4-1 16,3-1-10-16,-2 4 4 0,9 0 4 15,-2-2-7-15,-15 1-2 0,-11 3 4 0,-8 2 4 16,-6 4 0-16,-50-1-3 0,-2 4-5 16,-8-2-2-16,4 2-5 0,-10 2-3 15,-11-1 1-15,-10-1-3 0,-13-1 0 16,-32 4-2-16,-6 1 0 0,-11-4 1 0,-6 4-5 15,-18-2-2-15,-16 1 0 0,-13-2 1 16,-4 1-4-16,-6 2 1 0,-1-1-6 16,-7-1 1-16,-4 2-4 0,-1-3 3 0,-2 3-17 15,-4-1-36-15,-3-1-34 0,-1-2-37 16,-4 0-426-16,-3-2 183 0,-4 1 120 16</inkml:trace>
  <inkml:trace contextRef="#ctx0" brushRef="#br0" timeOffset="36674.8451">19253 9888 83 0,'-3'-6'155'0,"1"0"-18"16,0 4-10-16,-2-3-3 0,4 5 0 15,0 0 10-15,0 0 0 0,0 0-6 0,0 0 1 16,24 13-4-16,-14-2-2 0,2 0-4 16,8 4-4-16,-1 0-6 0,4 7-2 15,4-2-4-15,7 3-5 0,2 2-10 0,3 1-1 16,15 8-6-16,1 1-11 0,-6-8-6 16,-9-4-5-16,0-2-5 0,1 0-7 15,-7-4-6-15,-4 0-2 0,-1-2-4 0,-5-4-4 16,-4 0-2-16,2 0-4 0,-8-3-2 15,1 0-3-15,-2-2-6 0,0 3-16 16,-3-7-17-16,-2 3-24 0,0-2-28 0,-2-3-30 16,-6 0-26-16,0 0-15 0,0 0-11 15,0 0-5-15,-16-15-4 0,2 9 2 16,-9-3 10-16,-5-1 11 0,-6-2 16 0,-6 1 10 16,-7 0 15-16,-3-2 15 0,-3 3 13 15,-2 1 17-15,-1 1 13 0,1 0 19 16,11 4 11-16,0 3 7 0,7-1-3 0,6 4 8 15,1 2 7-15,5 1 8 0,2 3-2 16,7 1 6-16,4 1 7 0,6 3-1 16,4 0 9-16,4 0 6 0,4 4 3 15,8-3-2-15,2 4 5 0,7 0-8 0,5-4-4 16,2 1 4-16,3-1-11 0,-1-1-2 16,4-2-2-16,0-1-7 0,0-1-21 15,-3 1-16-15,-3-5-39 0,0 1-22 16,-5-4-23-16,-1-2-312 0,-6-2 141 0,4-4 93 15</inkml:trace>
  <inkml:trace contextRef="#ctx0" brushRef="#br0" timeOffset="36859.3052">20059 10174 12 0,'19'-15'73'16,"-4"2"8"-16,0 4 6 0,-3 1 7 16,1 3-2-16,-2-1-1 0,-1 1 7 0,1 4 4 15,-1 1 4-15,4 3 2 0,2 3 4 16,-1 2-3-16,0 3-7 0,0 5-4 0,-1 0-3 15,-1 4-9-15,-2-1-9 0,-1-1-5 16,-2 3-5-16,0-3-9 0,-2-2-9 16,-4 1-30-16,2 0-62 0,0-3-61 15,-2-3-488-15,0-4 201 0,0-4 133 0</inkml:trace>
  <inkml:trace contextRef="#ctx0" brushRef="#br0" timeOffset="38266.9249">20889 9957 57 0,'0'0'106'0,"-2"-4"-5"0,2 4-8 15,0 0 0-15,0 0-16 16,0 0-2-16,0 0-5 0,0 0-2 0,0-7-2 16,0 7-1-16,0 0-4 0,0 0 2 15,0 0-2-15,0 0-1 0,0-6 1 0,0 6 2 16,0 0 6-16,0 0-2 0,0 0 1 15,0 0 0-15,0 0-3 0,0 0 1 16,4-3-3-16,-4 3-5 0,0 0 0 0,0 0-5 16,0 0-6-16,0 0 9 0,2 20 11 15,-2-3 4-15,2 10 5 0,3 5 4 16,-3 9-3-16,0 4 0 0,2 8-2 0,0 1-4 16,0 1-5-16,2 1-5 0,4-3-7 15,-2 0-6-15,4-2-4 0,-3-1-5 16,4-4-1-16,-5-10-8 0,1 0-1 0,-1-5-14 15,0-6-12-15,-4-3-14 0,0-3-14 16,-1-3-21-16,-3-5-24 0,0-5-18 16,-3-2-4-16,3-4-17 0,-16-12 10 0,3-1 2 15,1-9 8-15,-3-8 10 0,-2-10 9 16,5-4 0-16,-4-4 7 0,8 5 19 16,-3-5 0-16,3 8 12 0,1 0 16 15,5 2 13-15,0 6 9 0,4 1 8 0,7-2 6 16,4 4 8-16,3-2 2 0,8 6 2 15,3 2 4-15,9 0 3 0,4 4-1 0,-4 5 0 16,3 3-2-16,-1 5 0 0,-5 5 0 16,-3 1 2-16,0 6 0 0,-5 3-2 15,-4 2 3-15,-4 6-4 0,-7 1-2 16,-8 3-2-16,-6 4-4 0,-4-3-2 0,-11 7-2 16,-8 3-2-16,-8-4-2 0,2-2-2 15,-1-1 0-15,4-7-4 0,5 0-1 0,4-5-6 16,2-2-10-16,4-3-14 0,4-2-11 15,7-4-14-15,4-2-1 0,0 0-6 16,17-13-1-16,2 3-2 0,6-5 4 16,5-2 3-16,2-2 6 0,6-1 4 0,1-2 0 15,-4 2 6-15,-1 1 3 0,0 4 4 16,-2 0 2-16,-3 2 4 0,-1 1 1 16,-3 6 0-16,-2 1 5 0,0 3 1 15,1 2 1-15,0 4 0 0,1 2 7 0,-2 1-3 16,-2 3 8-16,1 3-4 0,-2 0 1 15,0 0 0-15,-3 5 3 0,-3-3-1 0,-1 1-1 16,-2-3-6-16,-1-2 5 0,-4 0 2 16,3-1-1-16,-3-2 1 0,-3 1 6 15,1-3 1-15,-2-3 0 0,-2-3 1 16,4 3 0-16,-4-3-2 0,6-12-2 0,-4 5 0 16,5-9-1-16,1 1-2 0,0-6-1 15,4 2 1-15,0-3 0 0,0-1 1 0,2 5-2 16,0-1-3-16,-1 4 2 0,0 2-1 15,-3 1 0-15,1 3-2 0,-1 3 1 16,0 2 0-16,2 6-1 0,-2 0 4 16,-2 4-1-16,3 1 0 0,0 3-1 0,-3 1-2 15,1-1-5-15,-3 1-10 0,0 3-15 16,0-4-33-16,-1 3-35 0,0-2-30 0,-1-2-41 16,-2-1-355-16,0-3 179 0,-2-1 118 15</inkml:trace>
  <inkml:trace contextRef="#ctx0" brushRef="#br0" timeOffset="38442.9044">22015 9921 39 0,'-4'-9'150'0,"0"3"-17"0,-1-1-15 16,3 1-14-16,0 1-6 0,2 5-18 15,0 0-20-15,0 0-34 0,0 0-33 16,0 0-32-16,17 13-25 0,-7-2-174 0,-1 1 81 15,4-4 53-15</inkml:trace>
  <inkml:trace contextRef="#ctx0" brushRef="#br0" timeOffset="39863.6962">22184 10041 157 0,'9'8'29'0,"-3"-3"16"15,0 1 11-15,-1 0 7 0,1-1 6 16,1 3 6-16,-3 1 2 0,0-1 7 16,2 3 3-16,0 3-4 0,0-1 1 15,0 3-4-15,-2-1-9 0,2 2-4 0,0 4-6 16,-2-2-4-16,0-2-7 0,1 2-5 15,-1-2-5-15,0-2-3 0,0 1-7 16,1-3 0-16,-1-3-5 0,-2 1 0 0,2-2 2 16,-1-2 0-16,-1 0 10 0,0-1 11 15,0-3-4-15,-2-3-7 0,8 2-1 16,-8-2-4-16,0 0-4 0,12-7-4 0,-4 1 0 16,-2 2-2-16,2-3-4 0,0 3-3 15,1-2-2-15,0 3 0 0,-1-3-1 16,5 4-2-16,-3-1-1 0,3 3-2 0,0 0-1 15,-1 3 3-15,3 0-3 0,0 2 2 16,-2 1-2-16,1 0 2 0,-1-2-4 16,0 2-1-16,-5 0 2 0,0-2-8 15,4-1 9-15,-6 1 2 0,2 0 13 0,-2-4 4 16,3 0-4-16,-1-6-2 0,-1 1 1 16,4-7-7-16,-1 1 0 0,2-6 1 15,4-3-1-15,2-1-2 0,4 1-4 0,-1-3 0 16,0 4-2-16,-2 1 1 0,0 5-4 15,0 0 1-15,-4 5-2 0,0 3 1 16,-2 3 2-16,-1 4-2 0,1 5 3 0,-2 1-1 16,-3 3 2-16,0 2-4 0,1 3 0 15,-1-3 3-15,1 4-1 0,0-3-2 16,3 2-4-16,-2-1 0 0,6-5-6 16,2 0-12-16,2-4-9 0,1-2-9 0,5-4-3 15,2-4-2-15,2 0 2 0,7-5 3 16,-1-4 2-16,-1-4 4 0,-3 1 3 15,0-1 5-15,0-3 7 0,-7 3 0 0,-1-2 9 16,-6 4 6-16,-1-2 8 0,-4 2 1 16,-5 1 3-16,-3 3 5 0,-5-1-1 15,-2 4-4-15,-3 1 3 0,-1 3-5 0,-5 2 1 16,-2 2 0-16,3 5-1 0,-4 2 1 16,-2 2 2-16,2 7-4 0,1 2 0 15,0 0 2-15,2 3-3 0,3-2-3 0,0 2-1 16,4-4 5-16,0 0-4 0,2 1 1 15,-1-5-2-15,3 0 1 0,3-1 3 16,-1-3-6-16,2-1 6 0,2 0 2 0,-2-7 3 16,2 1-2-16,3-2 3 15,-9 0 0-15,13-8 1 0,-5 2 0 0,-1-1 2 16,-1-5 3-16,0 4-2 0,0-4-2 16,0 0 3-16,-1 3 8 0,-2 1-2 0,1 0 3 15,0-1-4-15,-2 3-1 0,0 0-1 16,0 1-3-16,2 1-2 0,-4 4 2 0,6-2-4 15,-6 2 0-15,9 8-3 0,-3-5-2 16,1 3 2-16,-1 2-1 0,3-2-1 16,1-1 0-16,-2 3-1 0,6-1 1 15,-2-1-4-15,0 0 2 0,2-3 0 0,-2 1-1 16,3 1 2-16,-3-4-3 0,4-1-1 16,-2 0-2-16,-2-1 1 0,4-4 1 15,-2 1-1-15,-1-1-1 0,0 1 1 16,0-2 0-16,-5 3-1 0,2-3 0 0,0 4 4 15,-2-3-6-15,0 2 6 0,-2 0 3 16,-2-1-3-16,3 0 0 0,-3 2-4 0,-4 2 4 16,11 0 0-16,-11 0-2 0,8 4 3 15,-3 0-2-15,1 1-2 0,0 1-4 16,-2 1 6-16,3 1 0 0,-3 0-3 16,5 1 3-16,-3-1-4 0,0 2 2 0,2-4-5 15,-1 0 1-15,2 0 2 0,-1-4-1 16,3 1-4-16,-1-1 3 0,1-4 0 15,0-1-5-15,-1 1 3 0,0-3-1 16,1-2 0-16,-2 1-2 0,-1-1 2 0,0-2-1 16,1 3 1-16,-3 1 1 0,1 0-1 15,-1 0 1-15,-2 2-2 0,1 0 3 0,-5 3-2 16,0 0 3-16,12 5 0 0,-12-5 0 16,10 6-1-16,0-4 1 0,-4 4 1 15,2-1 0-15,2-2-1 0,1 1-2 16,2-2 2-16,2 1 1 0,-1-3 1 0,6-3 1 15,-4 0-2-15,4-3-1 0,1-5 0 16,0 4 1-16,-2-2 2 0,2-2-4 0,-6 1 4 16,0 0 4-16,-5 3 11 0,3-1 17 15,-4 5 6-15,-1-3 1 0,-2 4 3 16,-6 2 8-16,8 9 14 0,-6 3 4 16,-2 5 10-16,2 8 7 0,2 2-8 0,0 9 1 15,0 2 2-15,2 11-1 0,2 4 3 16,5 18-9-16,-2 3-1 0,-3 0-12 15,-1-9-1-15,-3-6-6 0,0 1-6 16,-2 0-4-16,-2 0-2 0,-4-5-8 0,0-1-3 16,-3-5 0-16,-3-3-4 0,-3-12-3 15,-2-4-1-15,1-5 1 0,-4-10-6 16,4-8-3-16,-3-5-5 0,0-10 2 0,0-4-2 16,-3-11 2-16,8-8-6 0,2-5-3 0,3-4-3 15,5-5-9-15,4-9 2 0,7 1 3 16,1-1-4-16,10-17-1 0,2 9-5 15,0 9 8-15,-3 11 1 0,-3 4 0 16,6 2-5-16,-5 5-6 0,-2 4-19 0,2 1-25 16,-7 2-41-16,2 2-56 0,2 1-64 15,0 0-66-15,1 2-812 0,4-4 374 0,4 2 246 16</inkml:trace>
  <inkml:trace contextRef="#ctx0" brushRef="#br0" timeOffset="40808.872">24841 10713 144 0,'0'0'168'16,"0"0"-17"-16,14-20-14 0,-5 6-14 0,4-3-10 15,3-6-15-15,4-4-10 0,1-1-8 16,-2 0-7-16,0-2-10 0,-1 4-5 0,0 1-5 16,1 3-5-16,-6 2-5 0,-1 5-8 15,-3 2-1-15,1 1 1 0,-4 6-7 16,2 3 0-16,-2 5-5 0,2 4-4 15,-2 1 0-15,0 2-4 0,3 5 5 0,2-1-8 16,1 5 4-16,3-2-2 0,5-1 1 16,0 2-1-16,2-3-2 0,-1-1 1 15,4-1 0-15,2-2 0 0,1-3 2 16,2-2 0-16,-1-2-1 0,1-3 3 0,-2-3 2 16,-1-3 4-16,1-1 0 0,-3-5 0 15,0-4 4-15,-4 1 2 0,-3-3-1 16,-2-1 3-16,-2-1-1 0,-6-1 3 15,-2 4 1-15,-4-2-1 0,-4 1 2 0,0 3-1 16,-6 2 2-16,-2 1-2 0,0 4-4 16,-4 3-2-16,1 3-3 0,0 4-2 0,-2 2-2 15,5 3-1-15,2 4 0 0,-2-1-4 16,6 4 0-16,2-1-2 0,2 0-2 16,6 2-2-16,4-1 1 0,2-3-2 15,9 1 0-15,3-3-8 0,0-1 0 0,8-4 3 16,5-2-4-16,5-2 0 0,0-2-2 15,1-6 0-15,5-3 2 0,-1-1-1 16,-3-3-1-16,-3 0 1 0,-7 0-1 0,-5-1 5 16,-1 1 2-16,-8 5 10 0,-2-2 10 15,-6 1 8-15,-4 3-1 0,-3-1 2 16,-1 7 1-16,-4 2 2 0,0 0 1 16,0 0 11-16,-9 19 1 0,7-1 3 0,0 1 4 15,2 4 1-15,0 5-4 0,2 3-5 16,3 5-3-16,1 4-3 0,1 1-5 0,-1 0 2 15,2 9-7-15,-1-4-3 0,3 1-3 16,-1-1-2-16,-3 1 3 0,-3-7-6 16,1-1-7-16,-4-6-1 0,-2-4 1 15,0 0-4-15,-1-5-10 0,-1-4 6 0,-1-1 0 16,-1-6-2-16,0-4-6 0,2-3-12 16,-3-5-22-16,7-1-22 0,0 0-27 0,-8-20-29 15,10 5-22-15,2-3-36 16,7-4-29-16,3-5-35 0,2-1-24 0,0 0-538 15,6 0 271-15,1-5 179 0</inkml:trace>
  <inkml:trace contextRef="#ctx0" brushRef="#br0" timeOffset="40928.4776">26553 10433 35 0,'4'-9'68'0,"0"1"-6"0,-1 3-7 0,-1-1-5 15,-2 2-9-15,0 4-19 0,4-8-19 16,-2 5-29-16,-2 3-80 0,2-6 36 15,-2 6 24-15</inkml:trace>
  <inkml:trace contextRef="#ctx0" brushRef="#br0" timeOffset="41625.5009">26589 10290 41 0,'0'0'181'16,"-2"-6"-14"-16,2 6-10 0,0 0-4 0,-11 12-5 15,5-1-5-15,0 3-12 0,1 3-10 16,1-2-6-16,-2 4-10 0,4-1-9 16,0 0-8-16,0 0-10 0,2 1-3 15,2-4-4-15,0 1-7 0,2 1-6 0,2-4-4 16,3-1-6-16,1-4-4 0,1-2-4 16,4-1-5-16,-3-4-3 0,2-1-5 15,-2-4 1-15,0 1-7 0,6-3-2 0,-6-4-2 16,1 1-1-16,-1-1-2 0,2 1-2 15,-4-2 1-15,-2 3 0 0,1 0-5 16,-3 2 2-16,-1 1-6 0,1-1 3 16,-2 2-1-16,-4 4-2 0,0 0 0 0,11 8 0 15,-11-1 1-15,2 2 1 0,0 3 1 16,0 1 2-16,0 2-5 0,2 3 0 0,-2-1 0 16,2-2 1-16,3 3-3 0,0-3 2 15,-1 0-1-15,2-4-1 0,-2 1 4 16,5-3-2-16,-2-1 3 0,1-4-3 15,1 0 1-15,1-4-2 0,1-4 2 0,-2 0 0 16,3-2-5-16,0-1 1 0,-2-3 1 16,0-1-3-16,3-3 3 0,-4 1-4 15,2 0 7-15,-3 2-4 0,0-1-1 0,0 2-1 16,-2 2 2-16,-2 3-2 0,0-3-2 16,1 4-1-16,-1 2 6 0,-6 2-4 15,15 2 2-15,-6 2-2 0,-1 1 2 16,0 1 4-16,1-2-6 0,0 2 2 0,1 4 3 15,0-3 1-15,3 1-6 0,0-2 4 16,0 1-1-16,-1-1 2 0,1 0-3 16,0-3 3-16,-1 2-2 0,2-4 1 0,-2-1 0 15,0-1-1-15,1-1 6 0,0-1-7 16,0-2 0-16,-1-1 1 0,1 1-3 16,-2-1 2-16,-1-2 1 0,1 4 2 15,-3 0-1-15,1-1-2 0,-3 1 3 0,0 1-4 16,3 0 1-16,-1 1 2 0,-8 2 3 15,22 2 1-15,-10 2-1 0,3 1 0 16,0 2 1-16,2-1-2 0,-1 0 1 0,2 1-3 16,-2-2-9-16,2 3-19 0,-2-4-37 15,-1 2-42-15,2-5-46 0,-2 2-51 16,1-6-508-16,2 2 242 0,-8-7 159 16</inkml:trace>
  <inkml:trace contextRef="#ctx0" brushRef="#br0" timeOffset="41762.3686">27529 9926 87 0,'-10'-8'147'16,"3"-3"-13"-16,0 8-10 0,3-2-13 15,2 2-15-15,2 3-8 0,-6-2-13 0,6 2-37 16,0 0-55-16,-2 12-70 0,2-12-184 16,-2 12 92-16,-5-6 61 0</inkml:trace>
  <inkml:trace contextRef="#ctx0" brushRef="#br0" timeOffset="42212.6328">27872 10331 41 0,'17'6'116'0,"-7"0"-3"15,3 1-15-15,2 4-5 0,-1 2-7 16,2 3-10-16,-2-1-2 0,-1 4-11 15,0 0-3-15,-3 0-13 0,1 0 3 16,-5-1-6-16,2-2-4 0,-4 0 4 0,-1-3 14 16,2-1 18-16,-5-3 4 0,0-2 2 15,-2-1 7-15,2-6 4 0,-8 2 5 0,8-2-7 16,0 0-1-16,-12-17-5 0,8 5-4 16,4-2-6-16,-2-2-10 0,2-2-5 15,4 2-5-15,0-3-10 0,2 0-2 0,6-1-6 16,0 2-10-16,0 0-19 0,6 3-22 15,-4 2-33-15,3 1-31 0,0 5-28 16,0-1-31-16,0 2-27 0,0 5-461 16,0-1 212-16,0 2 141 0</inkml:trace>
  <inkml:trace contextRef="#ctx0" brushRef="#br0" timeOffset="42675.7688">28442 10359 57 0,'0'0'143'0,"8"2"-4"15,-8-2-9-15,4 2-13 0,-4-2-10 0,4 4-8 16,-4-4-8-16,6 7 6 0,-4 1-6 16,0 2-6-16,0-1-2 0,1 1-6 15,1 1-7-15,1-1-12 0,-1 1 4 16,-2-1-8-16,0-1-1 0,0 1-6 0,2-3 3 16,-4 1-4-16,2-1-1 0,0-1-3 15,0 0-2-15,1 0 1 0,-1 0 1 16,-2-3 3-16,0-3 1 0,4 7 4 15,-4-7-6-15,2 6 6 0,-2-6-1 0,0 0-5 16,0 0-4-16,0 0-7 0,0 0 0 16,11-13-8-16,-9 5-3 0,2-2 0 0,-2-3-3 15,3-2-1-15,1-2-3 0,-2-2-1 16,0 2 0-16,2-2-3 0,-2 0-4 16,1 0 5-16,-2 4-3 0,1 2 4 15,-4 1 1-15,2 0 0 0,-2 3-3 0,-2 1-2 16,-5 6 1-16,-4 2-1 0,-1 5 0 15,-3 0-4-15,0 6-1 0,-2 3 4 16,0 1 1-16,0 2-1 0,5 0 2 16,-1 0 2-16,4 2 0 0,1-1-1 0,4-1 3 15,4-3 1-15,0 2-2 0,4-1-1 16,2 0-2-16,5 0 2 0,2-5-3 0,-1 0-6 16,3-1-17-16,0 0-25 0,2-4-22 15,0-1-33-15,0-1-32 0,-1 1-32 16,2-2-34-16,-4 0-543 0,-1-2 250 15,2-2 165-15</inkml:trace>
  <inkml:trace contextRef="#ctx0" brushRef="#br0" timeOffset="43907.9547">28924 10424 35 0,'4'-6'124'15,"-4"6"-15"-15,0 0-11 0,0 0-8 0,0 0-3 16,7 15-14-16,-5-7-9 0,0 0-1 16,0 1-1-16,0 2-15 0,0-1-1 0,0-1-6 15,0 2-6-15,0-3-1 0,0 0-5 16,-2 1-4-16,2-2 6 0,0 0-8 15,-2-2 17-15,2 1-1 0,-2-6 6 16,2 2-3-16,-2-2-5 0,0 0-2 0,0 0 1 16,8-13-8-16,-6 6-2 0,2-3 0 15,2-4-6-15,0 1 9 0,2 0-3 16,3-2 0-16,0 2 4 0,0 1-4 0,-1-1 1 16,2 1 6-16,2 4-1 0,-2-1 0 15,1 3-2-15,-2 3 1 0,1 0 1 16,-1 3-1-16,1 5-3 0,-1-2-4 15,0 5-1-15,1 1-1 0,-2-1 1 0,2 4-6 16,-2-3-3-16,1 0 2 0,-5-1-1 16,0 0-2-16,1-2 1 0,-1-2-2 15,1 2-1-15,-1 0 9 0,-2-4 3 0,2 1-2 16,-6-3-3-16,12-6-2 0,-4 0 1 16,-2 0-3-16,2-3-4 0,3-3-1 15,-3-1 1-15,1 1-1 0,1 1-2 0,-3 0-4 16,1 1 4-16,-2 3-4 15,0-1-3-15,2 2 1 0,-2 1 1 0,-2-1 0 16,2 2 2-16,0 2-2 0,0 0-1 16,5 1 0-16,-2 1 2 0,1 0-3 0,3-3 5 15,2 3-1-15,2-2-3 0,2 1 1 16,2 0 0-16,0-4 1 16,-1 1-2-16,0 1 1 0,2-5 4 0,-1 0-4 15,-2-4 2-15,0 2-5 0,-3-2 5 0,0 0-2 16,-6-1 2-16,-2 1 1 0,-1 1 2 15,-3 1-4-15,-4 3 3 0,0-1-4 16,0 2 1-16,-4 3 3 0,4 3-1 16,0 0 0-16,-15 2-3 0,9 3-2 0,0 1 7 15,2 4-4-15,0-1 3 0,-2 3-4 16,4-1-1-16,0 3-4 0,2-4-5 16,0 5-6-16,4-5-7 0,-2 2-3 0,6-1-7 15,0 0-7-15,0-3-3 0,0 0-2 16,1-2 0-16,2 0 2 0,-1-3-3 0,3 1 6 15,-1-2-2-15,0-2-1 0,-2 2 12 16,0 0-4-16,-1-2-1 0,0 2 7 16,-3-1 1-16,-6-1 2 0,12 3 7 15,-5-1-5-15,-7-2 8 0,8 1 0 0,-4 3-1 16,1 0 3-16,-1 0 1 0,-4-4-1 16,7 6-1-16,-5-3 7 0,-2-3 8 15,6 4-8-15,-6-4-2 0,6 4 10 16,-6-4-2-16,10-2 1 0,-10 2-4 0,18-8 0 15,-8 4 5-15,1 1-2 0,-3-3-6 16,3 2 8-16,0-1 1 0,-3-1-5 16,0 2 3-16,0 0-4 0,0 0 7 15,0 1-6-15,-4 1 2 0,2 0-4 0,2 0-1 16,-8 2 6-16,13-2-2 0,-8 0-2 16,-5 2 10-16,15 0-9 0,-9-2 2 15,2 1 2-15,0-4 0 0,4 0-4 0,0-3 2 16,-2 1-1-16,1-6 2 0,0-1-2 15,1-3 5-15,-1-2 0 0,-1-2-3 16,2-2 3-16,-6 2-7 0,0-2 3 0,-2 6-4 16,0-2 3-16,0 1 15 0,-2 1 8 15,0 4-3-15,1-1 2 0,-1 7-4 16,1 1-1-16,-3 6 0 0,0 0-4 16,10 12 3-16,-4 1 0 0,3 6 3 0,3 2-3 15,-1 2-5-15,0 6 6 0,1-1 0 16,0-1-10-16,4 0 1 0,-6-5-9 15,3 0-24-15,0-3-12 0,2-4-15 0,-3-2-18 16,0-3-5-16,4-3-1 0,-6-3 8 16,-2 0 7-16,1-4 9 0,-9 0 10 15,13-4 12-15,-5 0 4 0,-1-1 7 16,-1-1 3-16,4-2-1 0,4 0 3 0,0-3 2 16,8-1-1-16,1-1-9 0,7-1-28 15,4-4-242-15,5-3 100 0,-1 0 66 0</inkml:trace>
  <inkml:trace contextRef="#ctx0" brushRef="#br0" timeOffset="54429.4495">11233 11946 54 0,'0'0'63'0,"0"0"-2"16,0 0 1-16,0 0-8 0,-6-2-3 0,6 2 0 15,0 0-10-15,0 0-1 0,0 0-4 16,0 0-3-16,0 0-1 0,0 0-3 16,0 0-4-16,0 0-2 0,0 0 0 15,0 0-5-15,0 0 1 0,-7 6 14 0,7-6-6 16,0 0-1-16,0 0 6 0,19 9 4 16,-9-6 2-16,6 0-5 0,2-2 10 0,10 2 1 15,5-1 1-15,14-2-4 0,5 0 4 16,17 0 4-16,33 0 11 0,6-5 1 15,27 3 0-15,9-6 0 0,7-2 5 16,9-2 2-16,7 0-3 0,9-2 6 0,6 0-2 16,-2-2 2-16,2 0 4 0,5-1-6 15,-1 2-3-15,0 1-3 0,0-1-5 0,-2 6-1 16,-13-2-3-16,-5 1-6 0,-9 3-4 16,-9 1 1-16,-9-1-6 0,-26 3-3 15,-8 1-1-15,-1-1-6 0,-6 1-1 16,-5 0-4-16,-18 2-3 0,-11-1-2 0,-5 2-3 15,-10 0 2-15,-7-3-3 0,-6 3 2 16,-2 0 11-16,-9 0 11 0,1-2 3 0,-4 2 0 16,-6 0-7-16,-1 0 1 0,-4-1-9 15,-3 1 1-15,-1-3-6 0,-7 3-9 16,4-3-6-16,-4 3-6 0,0 0-9 16,0 0-8-16,-4-10-19 0,4 10-18 0,-5-5-25 15,5 5-20-15,-4-6-28 0,4 6-24 16,0-7-27-16,0 7-28 0,0-10-513 15,2 4 244-15,0 1 161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37:17.111"/>
    </inkml:context>
    <inkml:brush xml:id="br0">
      <inkml:brushProperty name="width" value="0.05292" units="cm"/>
      <inkml:brushProperty name="height" value="0.05292" units="cm"/>
      <inkml:brushProperty name="color" value="#FF0000"/>
    </inkml:brush>
  </inkml:definitions>
  <inkml:trace contextRef="#ctx0" brushRef="#br0">8821 9384 85 0,'0'0'122'0,"0"0"-3"0,0 0 0 15,28 4-1-15,-9-4 3 0,7-2-7 16,8 2-6-16,4 0-4 0,7-2-4 0,1 2-6 15,5-2-6-15,6-2-9 0,1 2-7 16,-8 2-5-16,-3-4-6 0,1 3-10 16,-3-2-6-16,-5 2-3 0,-5-1-8 15,-5 2-14-15,-2-2-8 0,-5 0-14 0,-2 2-9 16,-4 0-15-16,-5 0-13 0,0 0-13 16,-8 2-9-16,-4-2-2 0,0 0-7 0,0 0 2 15,-22 9 1-15,8-7 7 0,-10 0 3 16,-1 2 5-16,-7 2 3 0,-2-4 8 15,-6 3 8-15,-1-1 8 0,0 2 14 16,3-1 13-16,0 1 9 0,5 0 6 0,6-2 8 16,4 1 7-16,1-1 5 0,8 0 11 15,5 0 11-15,7 2-5 0,4-2 5 0,9 1 0 16,4 1-2-16,6-3-5 0,7 1-6 16,3 1-7-16,1-3-2 0,0 3-18 15,2-4-23-15,-3 4-33 0,1-4-42 16,-4 4-43-16,-5-5-354 0,-4 1 162 0,-4-2 106 15</inkml:trace>
  <inkml:trace contextRef="#ctx0" brushRef="#br0" timeOffset="413087.3534">24113 8157 87 0,'0'0'86'16,"0"0"-6"-16,0 0 3 0,0 0 1 15,0 0 6-15,0 0-1 0,0 0 8 0,0 0-10 16,0 0-1-16,0 0-10 0,0 0-5 16,0 0-4-16,0 0-12 0,-7-14 15 15,7 9-8-15,-2-5-2 0,0 1-1 0,0-4 2 16,-3-5-7-16,3-1-6 0,0-3-4 16,0-7-3-16,0-4-2 0,0-3-4 0,0-6-4 15,0-4-2-15,2 1-6 0,-2-8-3 16,0-3 1-16,4 3-8 0,-2-2 2 15,4 2-1-15,0-1-4 0,2 3-3 16,3-2 5-16,2 3-6 0,3 0 1 0,1 3-1 16,2-2-2-16,4 6 1 0,1 0-1 15,3 4-1-15,3 1-2 0,0 1 2 16,5 6-3-16,15-9-1 0,-3 9 1 16,-1 8-3-16,18-2 0 0,-5 5 3 0,-4 4-4 15,1 7-1-15,8-2 3 0,1 7 1 16,4 1-3-16,2 3 3 0,20 5-1 0,0-3-4 15,-3 9 3-15,-1-2 2 0,-2 1 0 16,2 2 3-16,-5 1-2 0,1-1-4 16,-14-4 6-16,-9 3-4 0,1-4 1 15,-4 0 2-15,-1 1-1 0,0-2 1 16,-7 0 0-16,-1-3 0 0,-1 1 0 0,-3 0 2 16,-2-3-3-16,-9 3-2 0,1 1-2 15,-2-4 6-15,-5 3-2 0,-1-2-2 0,-3 0 1 16,-2 2 0-16,-2-1-2 0,-3 1 4 15,2 0 0-15,-2 2 1 0,-1 3-1 16,-2 1-2-16,-1 0 6 0,-1 4 3 0,-3 3 7 16,2 2 3-16,-2 5 1 0,-1 1-2 15,-3 1 7-15,0 5-2 0,-2 1 3 0,0 0 3 16,0 11 5-16,-4 0 0 16,2 8 2-16,-5 1-2 0,1 2-5 0,-2-1 3 15,-1 2 3-15,-3 16-4 0,-4 0 2 16,0-2-1-16,1-13-2 0,-4 11-2 15,0-15 1-15,-5 9-3 0,2-11-2 0,0-5 0 16,-1-6-2-16,-11 12 2 0,2-9-2 16,0-7 2-16,-14 6 0 0,-5-5-2 15,6-7 4-15,1-8 3 0,-3-4-3 0,-5-2-2 16,-1-3 6-16,-9-5 0 0,-1-4-2 16,-5-3 1-16,-27-9 3 0,0-1-5 15,-5-6 0-15,-18-8-3 0,-1-3-1 0,9-3-5 16,21 3-1-16,7 2 1 0,3-3-10 15,12 5 5-15,14 2-2 0,11 3-3 16,6 5 3-16,3 1-4 0,8 1 1 0,2 1-1 16,1 1-6-16,6 3-12 0,1-1-18 15,0 1-28-15,2 0-27 0,3 3-38 16,0-2-36-16,3 3-51 0,-2-1-37 16,5 1-511-16,-2-4 258 0,2 3 170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3:20.572"/>
    </inkml:context>
    <inkml:brush xml:id="br0">
      <inkml:brushProperty name="width" value="0.05292" units="cm"/>
      <inkml:brushProperty name="height" value="0.05292" units="cm"/>
      <inkml:brushProperty name="color" value="#FF0000"/>
    </inkml:brush>
  </inkml:definitions>
  <inkml:trace contextRef="#ctx0" brushRef="#br0">9550 13989 45 0,'0'0'53'16,"0"0"-4"-16,0 0-2 0,-6 2 4 0,6-2-8 15,0 0 1-15,-4 5 1 0,4-5-5 16,0 0-1-16,0 0 0 0,0 0-2 16,0 0 2-16,0 0 0 0,18 3 3 0,-5-6 0 15,4-2-5-15,6 0 5 0,9-4-10 16,13-4 1-16,5-4-3 0,23-3-4 16,0-1-1-16,5-2 1 0,1-2-4 0,2 3-3 15,3 0 2-15,-1-2-4 0,-3 3-6 16,-2-1 0-16,-3 4 5 0,-6-1-14 15,-11 2 3-15,-12 6 4 0,-7-1-8 16,-4 4 6-16,-1-1-4 0,-6 3 1 0,-4-1-2 16,-4 1-2-16,-1 2-1 15,0-2-6-15,-4 3-5 0,-1-2-7 0,-2 4-22 16,-4-5-28-16,-2 0-26 0,0 3-195 0,-2-3 99 16,-4 1 65-16</inkml:trace>
  <inkml:trace contextRef="#ctx0" brushRef="#br0" timeOffset="1302.2176">8864 9355 12 0,'-8'6'19'0,"3"-2"2"15,1 2 0-15,2-1 8 0,4 1 2 16,2-2 1-16,5-1 5 0,3 0 1 16,8-3 5-16,8-3 5 0,9 0 10 0,15-7 1 15,21-5 4-15,10-4 1 0,8 1 6 16,27-7-5-16,7-3 2 0,9 4 0 15,5-1-1-15,7 2 0 0,11 0-1 16,3 2-2-16,4 0-1 0,5 3 4 0,7 1 24 16,8 3-3-16,4 0-9 0,1 9-6 15,-3 1-6-15,-2 2-4 0,-2 4-6 0,0 5-4 16,4 3-1-16,-6-1-8 0,3 3-2 16,-8 0-10-16,-6 1 1 0,-4 0-4 15,-8-2-2-15,-3-1 3 0,1-2-2 16,-3-4 1-16,-1-4-6 0,-5-3 2 15,-2 0-3-15,-11-5-3 0,-22 0 2 0,-10-1-3 16,-6-5-1-16,-6 1 0 0,-9-4-3 16,-14 3 3-16,-15 3-5 0,-2 0 2 0,-11 0-1 15,-1-1-1-15,-9 4-2 0,0-1 3 16,-5-1-3-16,-1 1-1 0,-8 0-2 16,3-3-8-16,-6 2-10 0,-1 1-18 0,-4-1-16 15,-1 3-19-15,-3 1-29 0,-4-1-12 16,-1 0-28-16,-3-2-22 0,-4 4-443 15,-6-1 204-15,-4 2 134 0</inkml:trace>
  <inkml:trace contextRef="#ctx0" brushRef="#br0" timeOffset="1766.427">10399 9946 91 0,'20'7'122'0,"14"3"-3"15,17-1-1-15,9-1-5 0,27 4-6 16,10-3-8-16,13-3-1 0,30-1-9 15,10-3-2-15,15-4 2 0,7-2-10 16,6-3 3-16,8-1-1 0,55-7-3 16,-2 2-4-16,0-5-6 0,-46 5-3 0,0 3-4 15,-7-7-3-15,4 4-5 0,3 0 3 0,-5 1-3 16,0-1-1-16,-10 4-2 0,-6-3-8 16,-13 3 1-16,-16 1-4 0,-7 1-3 15,-33 1-1-15,-2 2-4 0,-13 0-1 16,-18 2-4-16,-12 0-4 0,-12 4-1 0,1-2-5 15,-13 0 1-15,-1 0-2 0,-3 0-1 16,-4 2-2-16,-6 0-1 0,-1 0-2 0,0 0 2 16,-4 0 0-16,0 1-10 0,-2 0-10 15,-5 0-16-15,0-1-20 0,1 0-20 16,0 2-27-16,-3-2-27 0,0 0-32 16,3 0-14-16,-1 2-452 0,0-3 210 15,1 3 138-15</inkml:trace>
  <inkml:trace contextRef="#ctx0" brushRef="#br0" timeOffset="3731.6571">17420 9460 3 0,'-19'14'43'0,"-1"-3"2"0,2 0-2 15,-2-3-1-15,4-2-2 0,-4-4 2 16,-1-1 2-16,-2-2-1 0,-2-5-1 0,-5-7 0 16,-4-4-4-16,-2-5 4 0,2-4-8 15,2-7 1-15,5-3-6 0,2-2-4 16,-7-20-2-16,11 8-6 0,7 2-3 0,4-4 3 15,4-1-3-15,4 0 0 0,8-3-4 16,12-16-1-16,4 1-4 0,10 3 1 16,7 3-2-16,3 2 0 0,5 4-3 15,3 5 4-15,1 4-1 0,4 4-4 0,-1 4 2 16,2 6 0-16,-7 10-2 0,-7 3 4 16,3 9-6-16,-5 2 6 0,0 6-1 0,-7 6 1 15,8 6-4-15,-5 6 5 0,2 7-2 16,0 7 1-16,-6 5 3 0,8 19-4 15,-15-6 4-15,3 18-3 0,-9 3 3 16,-3 4 2-16,-6-9-4 0,-6-4 2 0,0 3 2 16,-4-2-2-16,0 1 3 0,-4-4 3 15,-2 2 2-15,-4-5 0 0,-2-2-1 16,0-1 3-16,-6-4 2 0,1-4-2 16,-1-4-3-16,-2-6 3 0,4-3-2 0,-6 0-2 15,3-4-1-15,3-6-2 0,-2 0 1 16,2-4-5-16,-2 0 1 0,6-2 3 0,-3-4-4 15,2-1 3-15,3-3-8 0,-1 1 0 16,3-2-9-16,0 1-6 0,8-3-5 16,-14-3-9-16,14 3-14 0,-6-6-13 15,6 1-14-15,0 5-17 0,4-10-188 0,-2 4 93 16,4 0 62-16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36:15.731"/>
    </inkml:context>
    <inkml:brush xml:id="br0">
      <inkml:brushProperty name="width" value="0.05292" units="cm"/>
      <inkml:brushProperty name="height" value="0.05292" units="cm"/>
      <inkml:brushProperty name="color" value="#FF0000"/>
    </inkml:brush>
  </inkml:definitions>
  <inkml:trace contextRef="#ctx0" brushRef="#br0">5589 1107 79 0,'0'0'155'0,"0"0"6"0,0 0 15 16,-4 31 5-16,0-5-5 15,-4 12-5-15,0 15-5 0,-10 25-9 0,0 6-10 16,-2 1-5-16,-3 0-13 0,-1-1-9 0,0 2-10 16,0-7-11-16,-1-5-7 0,1-1-9 15,4-8-8-15,0-14-7 0,3-6-7 16,4-12-5-16,1-1-11 0,1-3-4 0,3-6 1 15,0-8-16-15,0-5-30 0,2-7-21 16,2-6-18-16,4 3-27 0,-2-31-10 16,8-3-7-16,5-16-4 0,10-27-5 0,2-10 0 15,9-15 12-15,2-1 5 0,0 3 12 16,-9 26 9-16,1 10 23 0,-8 11 14 16,0 11 15-16,-8 7 6 0,3 4 11 15,-3 7 3-15,-1 3-4 0,-2 4 1 0,1 3 15 16,-2 8 18-16,2 6 8 0,-8 0 4 15,20 23 3-15,-10-1-1 0,3 12-5 0,0 14-3 16,6 18-6-16,-5 7 0 0,2 1-4 16,-4-2-6-16,3 3-1 0,-2-6-3 15,-1-8-2-15,-5-11-3 0,3 2-11 16,-4-7-11-16,4-3-24 0,-4-3-12 0,0-3-30 16,0-2-22-16,-2-7-24 0,0-4 2 15,1-5-12-15,-3-6-27 0,-2-4-21 0,0-8-413 16,0 0 197-16,-7-17 130 0</inkml:trace>
  <inkml:trace contextRef="#ctx0" brushRef="#br0" timeOffset="327.6994">5742 2191 928 0,'-9'-27'-14'16,"3"4"32"-16,0 3 24 0,2 4 16 16,-1 2 12-16,1 0 9 0,2 6 3 0,2-4-7 15,0 3-10-15,0-3-14 0,9 1 7 16,1-1-13-16,12-1 0 0,4-2-7 0,7-3 2 16,11 2-6-16,5-2-1 0,19-5-4 15,-11 7-8-15,-9-2 2 0,-1 6-2 16,-9-1-6-16,-4 6-1 0,-9-1 1 15,-1 2-2-15,-10 3 0 0,-4 3-2 0,-5 3 0 16,-5-3-1-16,-9 12 0 0,-1-3 7 16,0-1-1-16,-1 3-6 0,2-1 2 15,1 1-2-15,-1 0-1 0,5 3-2 0,4-3-2 16,4 6 3-16,7-1-1 0,4 1 1 16,6 4-2-16,3 0-1 0,1 0 1 15,0 2 1-15,-2-1-2 0,-1 1-1 0,-4-1 2 16,-2-1 3-16,-6-2-1 0,-1-1 0 15,-5 1 3-15,-4-1 1 0,-4-1 2 16,-7 2-2-16,-2-4-2 0,-2-2-2 0,-1 0-2 16,-2-1-16-16,2-6-22 0,1-2-34 15,2-2-39-15,2-2-35 0,3-5-38 16,4 0-390-16,2-3 194 0,6-4 127 0</inkml:trace>
  <inkml:trace contextRef="#ctx0" brushRef="#br0" timeOffset="747.103">6726 1730 146 0,'5'-6'151'0,"-3"1"-14"0,2 2-19 15,-4 3-11-15,0 0 2 0,0 0 6 0,6 19 5 16,-6-3 2-16,0 4-2 0,-2 7-5 16,0 3-6-16,0 6-9 0,0 5-7 15,0-1-8-15,0 2-3 0,-1 1-9 0,1 1-8 16,-2-2-2-16,0 0-5 0,2-2-9 15,-2-4-4-15,1-7-6 0,-1-1-15 16,2-6-15-16,0-3-19 0,0-6-38 16,-1-4-27-16,3-3-14 0,0-6-14 0,0 0-5 15,0 0-4-15,18-25 2 0,-6 9 5 16,1-4 10-16,4-3 7 0,0-1 11 16,2-3 15-16,-2 2 18 0,0 0 18 0,-1 7 27 15,-2-4 16-15,-2 6 28 0,-2 2 20 16,-1 0 6-16,0 3-4 0,-5 4-6 15,-2 1 5-15,-4 2 1 0,2 4 2 0,0 0 6 16,-20 1-2-16,12 5-8 0,-2 1-5 16,-1 4-3-16,2 0-4 0,1 0-4 15,4 3-3-15,0 1 3 0,2-2-1 0,4 2-4 16,4 1-2-16,2-1-6 0,6-1-2 16,2-1-15-16,4-2-31 0,-2-1-40 15,3-3-15-15,3 1-44 0,-4-6-55 0,4-2-505 16,4-6 228-16,-3 1 150 0</inkml:trace>
  <inkml:trace contextRef="#ctx0" brushRef="#br0" timeOffset="1072.106">7397 1702 92 0,'0'-3'164'0,"0"3"13"0,0 0-2 15,13 15-2-15,-2 1-7 0,3 3-9 0,5 5-13 16,1 7-8-16,4 3-10 0,2 4-10 16,10 13-11-16,-5 3-6 0,-1-10-10 15,-6-5-12-15,-1-1-6 0,1-1-7 0,-8-9-6 16,1 1-3-16,0-4-6 0,-4-6 6 16,-3 0 25-16,-1-5 19 0,0-5 3 15,-3-3-9-15,0-5-2 0,0-1-13 0,-6 0-7 16,9-13-4-16,-5 0-13 0,1-6-5 15,1-4-4-15,2-4-6 0,3-10-10 16,1-7-17-16,4-5-16 0,0 2-16 16,10-13-27-16,-7 10-25 0,0 10-33 0,-4 7-41 15,-1 5-49-15,-2 5-713 0,-2 4 309 16,-4 6 204-16</inkml:trace>
  <inkml:trace contextRef="#ctx0" brushRef="#br0" timeOffset="1951.2141">8441 2194 157 0,'8'-6'215'16,"1"-1"-6"-16,-1-3-10 0,0 2-7 15,1-4-6-15,0 0-12 0,-3-1-5 0,-2 0-13 16,0-4-12-16,-6 4-16 0,2 3-14 15,-6-4-14-15,-2 3-8 0,-8 1-12 16,-7 2-7-16,-2 3-10 0,-6 3-6 0,-4 2-6 16,3 5-6-16,-6 3 1 0,5 2-8 15,-1 3-6-15,4 1-3 0,2 2-4 16,7-3-5-16,5 4-4 0,2-3 0 0,4-1 3 16,6 1-6-16,2-3-1 0,2-1 0 15,4-3-1-15,2 1-1 0,3-4-2 16,2 0 2-16,-1-4 0 0,3-2-4 0,-1 0-2 15,1-2 0-15,4-1-3 0,-5-1 2 16,2 0-3-16,-2 0 1 0,-3 0 0 0,1 3-3 16,-1-1 3-16,-3 2-5 0,3-2-3 15,-9 4 1-15,10 4 1 0,-6 1 1 16,2-1 0-16,-2 6 0 0,4 0 1 16,-2 1 0-16,0 0 0 0,2 3 2 0,1-1-1 15,2 0 2-15,1-1 1 0,3 0-1 16,5-3 3-16,0-2 0 0,4-1 0 15,-1-5 1-15,3-1 0 0,5-2-1 0,1-4 1 16,2-5 0-16,2 1-2 0,-3-4 1 16,-1-3-2-16,-2 2 2 0,-3 0 0 15,-5 1 1-15,-2 1 3 0,-4 0-2 0,-4 4-5 16,-2-2-3-16,-3 4-1 0,-2 0-2 16,-1 2-5-16,-2 4-1 0,-2 1-13 15,0 0-3-15,0 0-5 0,8 13-3 0,-4-6-2 16,1 1 2-16,3 4 0 0,0-1 4 15,6 3 3-15,-4-3 1 0,4 4 3 16,2-1 0-16,-2-1-2 0,3 0 1 0,-4-1 1 16,2-5-4-16,-1 3 3 15,4-2 1-15,-2-3 4 0,1-2 1 0,0 2 1 16,2-4 4-16,1-2 3 0,-2-2-3 0,2 0 7 16,1-3-1-16,0-1 5 0,-2-4-4 15,-1 1 3-15,2-4-1 0,-1 1 6 16,-2 0 2-16,-4 1 8 0,-3 1 1 0,-2-1 0 15,0 3 0-15,-6 1-3 0,-4 0 0 16,2 4-2-16,-8-2 0 0,4 3-2 16,4 3 2-16,-10 0-4 0,10 0 0 0,-8 6-1 15,8 0-4-15,2 1 3 0,2 3 3 16,4-1 0-16,4 3-2 0,4-1-1 16,3 2 1-16,2 3 0 0,0-3 0 0,-1 0 0 15,-2 3-4-15,-1-3 0 0,-2-2-1 16,-2 0 1-16,-1 1-2 0,-3 0 3 15,-2 0 6-15,-5-3-4 0,-4 1 3 0,-3-3-1 16,-6 1 1-16,-1-1-1 0,-5-1 0 16,-3-4-6-16,-2-1-12 0,2 2-26 15,-1-3-34-15,4-3-39 0,0 2-42 16,1-5-502-16,2 0 224 0,4-1 148 0</inkml:trace>
  <inkml:trace contextRef="#ctx0" brushRef="#br0" timeOffset="2246.6036">10574 1358 153 0,'-2'-19'263'0,"-2"6"-15"0,0 0-23 16,-6 8-25-16,-2 5-11 0,-6 6-8 15,-8 12-6-15,-7 12-4 0,-17 23-9 0,-11 26-11 16,2 8-10-16,6 8-16 0,6 2-8 16,12 1-10-16,11-12-8 0,8-3-9 15,6-2 0-15,8 2-14 0,9-5-11 16,4-3-5-16,3-5-7 0,6-15-4 0,5 4-23 16,-2-13-28-16,2-10-42 0,1-4-54 15,1-4-51-15,-1-4-56 0,0-7-54 0,-4-6-578 16,-2-1 285-16,-1-6 188 0</inkml:trace>
  <inkml:trace contextRef="#ctx0" brushRef="#br0" timeOffset="6436.5543">10970 1409 94 0,'-2'-3'121'0,"2"3"-6"0,0 0-1 15,0 0-3-15,-6 18 2 0,4-2-6 0,-4 11-6 16,1 7 1-16,-2 9-3 0,-1 5-7 16,-2 6-4-16,1-1-7 0,-6 23-5 15,0-5-5-15,5-10-10 0,2-8-2 0,-1-1-7 16,-2-3-8-16,1 0-2 0,2-5-1 16,-1-6-5-16,0-3-4 0,1-7-3 15,2-3-5-15,-1-3 0 0,3 2-1 16,0-9-1-16,0 1-4 0,0-6-3 0,1-1-11 15,-1-6-18-15,4-3-12 0,0 0-9 16,13-21-16-16,2 4-5 0,3-5-5 16,12-8 2-16,0 0 1 0,4-1 5 0,3 1 1 15,0 3 12-15,-3 0 2 0,2 2 9 16,-2 1 0-16,-7 5 6 0,-1 2 9 16,-8 4 10-16,0-1 6 0,-6 5 15 0,1 1 1 15,-5 2 8-15,-2 3 6 0,-1 1 4 16,-5 2 2-16,0 0 6 0,0 0 1 0,-26 15 0 15,12-7 1-15,-4 3 1 0,0 0 0 16,-6-1-5-16,5 1-2 0,-2-1-7 16,4-1-4-16,3 1-2 0,-2-2-6 15,6 1 1-15,0 1-3 0,3-3-1 0,3 4-1 16,2-1 0-16,2 2-3 0,2 3-2 16,4 0-1-16,3 1 0 0,1 3 1 15,2-2 0-15,4 2-5 0,-2 0 3 0,4-3-6 16,1 1 0-16,-1-3-8 0,2-2-16 15,0 0 1-15,4-5-6 0,1 0-8 16,-3-2-5-16,0-5 4 0,0 0 0 16,3-5 6-16,1 0 3 0,-2-4-2 0,-6-2 3 15,3 0 6-15,-4 0 6 0,2 0 2 16,-6-1 10-16,0 0 9 0,-1 3 13 0,-3-1 2 16,0 4 5-16,-1-1-1 0,-2-1-1 15,1 3-2-15,-1 1-6 0,-2 0-5 16,0 2 0-16,-4 2 2 0,0 0-1 15,11 12 1-15,-9-5 3 0,0 4 0 0,1 1 0 16,-3 1-4-16,2 0 3 0,-2-1-1 16,0 0 1-16,2-3 3 0,-2 1 1 15,2-1 7-15,-2 1 1 0,2-4 4 0,0 0-3 16,2-3-2-16,2-1 0 0,-6-2-5 16,20-5-2-16,-8-1-1 0,5-1-4 15,2-4-1-15,-2 0-3 0,5 2-2 0,-6-2 0 16,-1 4-6-16,0 0 2 0,0-1 0 15,-1 3-2-15,-2-1-6 0,-2 1 2 16,-2 4-9-16,0 1 4 0,3 1 2 0,0 4 0 16,-1 1 0-16,3 2 2 0,0 3 2 15,0 0-2-15,3 0-2 0,0 0 1 16,0 3 0-16,3-4 0 0,-2-1-1 0,2 0-2 16,3-1 3-16,-4-2 0 0,1-4-1 15,1 0 1-15,0-2-2 0,0-2-3 16,1-4-2-16,0 0-5 0,0-5-4 0,1 0-4 15,-2-2-7-15,-2 0 1 0,-2-5 1 16,1 2 4-16,-2 1 1 0,0 2 1 16,-7 1 6-16,3 1-2 0,-4 1-4 0,-1 3 3 15,0 1 3-15,-4 2-1 0,-2 4 3 16,0 0 1-16,0 0 2 0,0 0 2 16,-10 25-2-16,6-13 3 0,0 1 0 15,1 1 3-15,0-2-6 0,3 1 7 0,3 1-1 16,0 2 3-16,3-1-2 0,0-2 1 15,2-1 0-15,1-1 4 0,1-1-3 0,3-1 3 16,0-3-2-16,-3-2-1 0,4-3-3 16,-4-1 3-16,2-1 0 0,1-5 0 15,-4 0-1-15,-1-1 0 0,-2-5 0 16,-1 3-1-16,-5-5-1 0,-3 0-1 0,-1-3 2 16,-2 4 1-16,0-1 2 0,-3 2-3 15,0-1 4-15,3 1-3 0,2 3 2 0,0-1-1 16,0 0 0-16,0 3 0 0,4 1 0 15,0-2 1-15,4 3-2 0,2-1 2 16,2 0-1-16,3 3-1 0,4-2 2 16,-3 4-4-16,3-1 5 0,-2 0-3 0,0 2 2 15,-1 2-3-15,-1 1 4 0,2 2-3 16,-3 2-2-16,3 1-4 0,-5 1 5 0,1 3 2 16,4-1 0-16,-3 3 2 15,-2-1-2-15,4 0 0 0,-4 1 0 0,0-1 3 16,3-1-1-16,-1-1 0 0,1-2 1 15,0-1-1-15,-1 2-3 0,2-3 3 0,4-2-1 16,-2-1-4-16,1 0 4 0,0-2 0 16,4 0-3-16,-4-2 4 0,2-2-2 15,2-2-1-15,0 2 0 0,-2-3 1 16,2 3-2-16,-2-4 1 0,-3 3 1 0,2-3 0 16,-6 2-6-16,1 2 2 0,-1-2 0 15,-1 4-10-15,-1 0 4 0,-8 0-1 0,15 4 5 16,-11-1-1-16,2 6-1 0,-2-2-3 15,2 1 0-15,-2 1-5 0,0-2-4 16,2 3-4-16,0 0-1 0,-2-5-1 16,3 3 0-16,-1-2 5 0,1 0 6 0,1-5 2 15,0 1-8-15,1-2 7 0,-9 0 3 16,14-9 0-16,-4 1-1 0,-2-2 1 0,0-1 3 16,2 0-1-16,-1-1 5 0,0-1-4 15,-1 2 4-15,1 1-2 0,-1-1-3 16,0 1 3-16,1-2 2 0,2 1 2 15,-1 2-3-15,-2 1 1 0,3 0 2 0,0 3-2 16,-1-1-1-16,-1 0 1 0,1 5 0 16,1-3 1-16,-2 2-1 0,-1 2-2 15,-8 0 0-15,12 2 4 0,-6 2 3 0,0 0-4 16,-2 2 4-16,-2 5-1 0,0-4 1 16,-2 5 0-16,0 1-1 0,0-1 1 15,-2 1 2-15,0 2-1 0,2-4-1 16,-2 3 1-16,0-3-3 0,2-1 6 0,0-1 3 15,0 1 10-15,0-3 1 0,2 1 6 0,-2-2 0 16,2-3-1-16,-2-3-3 0,0 0-2 16,16-7-3-16,-7 1-3 0,4-2 1 15,-1 1-4-15,3-3 2 0,2 0-4 16,2 1-1-16,-2 2 0 0,0-3 2 0,-2 5-6 16,1 0 2-16,2 1-5 0,-4 3 6 15,-1-1-4-15,0 4 0 0,2 3 3 16,-3 1-3-16,-1 4 2 0,0 3 1 15,1-1 1-15,-2 4-1 0,4 4-2 0,-2-3-2 16,1 1-7-16,2 1-16 0,0 0-14 16,-1 1-15-16,4-3-30 0,-4-4-51 0,-2-3-446 15,6 0 196-15,-6-7 130 0</inkml:trace>
  <inkml:trace contextRef="#ctx0" brushRef="#br0" timeOffset="6747.498">14608 1623 36 0,'-8'-15'205'0,"-6"3"-16"15,-1 7-14-15,-2 5-18 0,-2 1-14 16,-3 7-13-16,-3 7-9 0,-2 4-10 15,-3 10-8-15,1 3-12 0,1 6-4 0,2 4-3 16,5 2-9-16,5 4-2 0,4-1-7 16,4 2-6-16,6-6-4 0,2 0-3 15,6 7-7-15,6 0-3 0,4-7-4 0,5-1-3 16,7-2-3-16,0-4-2 0,3-2-7 16,3-7-12-16,6-2-27 0,0-6-28 15,5 0-39-15,-5-7-46 0,-2-6-53 0,-2-5-442 16,0-2 212-16,0-7 140 0</inkml:trace>
  <inkml:trace contextRef="#ctx0" brushRef="#br0" timeOffset="7215.4706">15155 1983 23 0,'8'-6'119'0,"3"-1"-13"0,1 0-9 16,6 1-11-16,0 0-5 0,8 0-13 16,-3 2-5-16,3 1-7 0,-6-2-3 15,4 2-11-15,-5-1 0 0,0 2-5 0,-2-2 3 16,0 3-15-16,-4-4 12 0,-1 4-13 16,-3-4 4-16,0 2 4 0,-5-1-2 15,0-1 12-15,-2 3 1 0,-2 2 6 0,0 0 0 16,0 0-4-16,0 0-7 0,0 0 2 15,-28 11 6-15,20-2-8 0,-2 4 0 16,-4 5-5-16,2 1 3 0,2 2-3 0,-1 3-6 16,0 5 3-16,0 2-1 0,1 2-4 15,2 0 3-15,0 3-2 0,-2 0 0 16,4-1-2-16,0-1 1 0,0-2-3 0,2-2-3 16,-1-5 4-16,-1-1 9 0,2-4 9 15,1-2 10-15,-1-3 15 0,0 0 8 16,0-1 9-16,-1-3-3 0,-1-5-10 15,-2-1-6-15,-2-5-8 0,-4-2-6 16,-2-1-4-16,-2-6-6 0,2 2-11 0,1-2-18 16,0-3-20-16,2 1-18 0,1-2-10 0,1 1-23 15,2-1-17-15,5 0-15 0,0 3-15 16,6-1-30-16,2-1-30 0,5 3-515 16,4-3 232-16,5 3 153 0</inkml:trace>
  <inkml:trace contextRef="#ctx0" brushRef="#br0" timeOffset="7859.7229">15597 2314 102 0,'-6'6'136'0,"-1"1"-12"16,3-1-7-16,-2 2-10 0,4 0-10 0,-3 1-5 16,5 0-9-16,0 0-8 0,5 0-5 15,3 0-10-15,3 1-3 0,2-4-6 16,1-1-3-16,2-1-2 0,-2 0-2 15,-1-2 10-15,-1-4 12 0,-1 0 3 0,-2-6-3 16,-5 1-7-16,-4-3-2 0,-2-5-7 16,-3 0-5-16,-1 0-5 0,-2-3-1 0,-3 1-4 15,2 2-10-15,3 0 5 0,2-1-7 16,0 3-5-16,2-2 2 0,4 1-2 16,2 1-3-16,6 0-8 0,3-2-3 15,6 1-4-15,8-5-8 0,5 3 2 0,4-8-6 16,1-1 0-16,3-3-2 0,9-14 1 15,-1 0 0-15,-1-3-1 0,-5-4 5 16,-10 8-1-16,-7 5 2 0,-1 3 0 0,-8 4 11 16,-1 1 13-16,-2 7 10 0,-1 0 6 15,-3 4-3-15,-3 2-10 0,1 1 4 16,-3 5-4-16,-2 3-3 0,-4 5-1 16,2 1 0-16,0 0-2 0,-17 26-3 0,4-5 2 15,1 9 0-15,-8 7-1 0,2 4-2 16,-4 1 0-16,3 4 1 0,-6 15-5 0,4-11 6 15,3-7-2-15,2 0-1 0,3-7-1 16,3-4-1-16,1-6-6 0,-2-2 4 16,5-2 2-16,0-5 0 0,2 1-1 15,2-5 1-15,0-4 0 0,2-3 0 0,4-2-4 16,-4-4 2-16,0 0-3 0,23-11-1 16,-10 1 3-16,4-1-4 0,1-1 1 0,2 1-3 15,-2-2 6-15,2 3-2 0,-5 0-4 16,1 3 2-16,0 0-3 0,-2 1 0 15,-2 1 0-15,0 4-2 0,0 1 2 16,-1 1-2-16,-3 5 1 0,0 5 3 0,1-3 0 16,-2 6 0-16,-3-3 1 0,0 5-1 15,0 0-5-15,0 0 9 0,-2-1-8 0,0 0-10 16,0-3-21-16,0 1-15 0,0-2-20 16,1 0-22-16,0 0-41 0,-1-4-38 15,0 0-399-15,2-2 195 0,0-2 128 0</inkml:trace>
  <inkml:trace contextRef="#ctx0" brushRef="#br0" timeOffset="8036.2802">16616 2335 47 0,'2'6'151'0,"0"4"-8"0,-2-1-6 15,0 2-15-15,0 1-6 0,-2 3-11 16,-3 2-11-16,1 0-11 0,-5-1-12 15,1 5-20-15,-5-2-26 0,3 0-39 16,-3-2-53-16,-2-2-295 0,3 0 123 0,-3 1 81 16</inkml:trace>
  <inkml:trace contextRef="#ctx0" brushRef="#br0" timeOffset="8811.3126">16658 2234 39 0,'2'-3'120'0,"-2"3"-13"0,0 0-11 16,0 0-6-16,0 0-14 0,2 13-1 15,-2-5-3-15,0 1-10 0,2 0-1 0,-2 1-15 16,0 1-2-16,0 0 0 0,0 0-8 16,0 0 0-16,0-2-7 0,0-1-2 15,0 0 4-15,0 0 11 0,0-1 4 0,0-1 6 16,0-3 8-16,0-3 6 0,-2 8-1 15,2-8-1-15,0 0-6 0,0 0-2 16,0 0-1-16,8-15-9 0,-4 6-4 0,3-3-5 16,-1 0-3-16,3-2-2 0,1-1-7 15,-1 0-1-15,1 2-1 0,1 0-4 16,0-1-6-16,1 3 4 0,-1 1-3 16,2 1-1-16,-1 2 0 0,1 2-1 0,-1 2-1 15,2 1-4-15,-2 4 1 0,-2 1 0 16,4 5-2-16,-2 2 0 0,1-1-3 15,-5 5 1-15,5 2 0 0,-4 0-2 0,-1-1-8 16,0 0-11-16,-2 2-10 0,4 0-18 16,-4-3-23-16,2-1-29 0,-2 1-49 15,-2-7-423-15,1-1 193 0,1 0 128 16</inkml:trace>
  <inkml:trace contextRef="#ctx0" brushRef="#br0" timeOffset="9016.7133">17361 2326 14 0,'0'0'149'0,"12"0"-15"15,-8 6 9-15,0 0-9 0,1 2-4 16,-1 4-8-16,0 6-8 0,-2 0-7 16,1 1-9-16,-3 0-9 0,-3 4-8 0,-1 2-12 15,-5-3-6-15,-1 3-10 0,-4 0-24 16,-4 0-31-16,-1-4-38 0,2-4-48 0,2-1-388 15,1-3 162-15,-2-4 106 0</inkml:trace>
  <inkml:trace contextRef="#ctx0" brushRef="#br0" timeOffset="9457.0857">17925 2149 101 0,'24'9'100'0,"-6"3"-2"16,-2-3-9-16,-4 3-7 0,-3-3 1 0,-3 3-10 15,1 1-19-15,-3 0 7 0,-4-2-4 16,-2 3-8-16,-3-1 11 0,-1 0-2 0,0-3 9 15,-3 1 2-15,1-1-1 0,2-3-3 16,0 1-2-16,0 1-1 0,4-4-6 16,-2-2-7-16,4-3-3 0,-2 5-6 15,2-5-3-15,0 0-13 0,0 0 5 0,20-18-2 16,-10 11-3-16,5-4-3 0,0 0-1 16,0 0-5-16,-1 1 0 0,4-2-1 0,-6 4-1 15,0 0-3-15,-1-1-1 16,-2 3-5-16,-3 0 3 0,3 2 0 0,-5 2-4 15,-4 2 3-15,0 0-3 0,14 10-1 16,-12-5 0-16,3 7 2 0,2 0-4 0,-3 3 6 16,4-1-4-16,0 3 2 0,3-1-6 15,0 3-19-15,3-2-24 0,1 0-29 16,2-3-42-16,-2-4-428 0,1-3 184 16,2-5 123-16</inkml:trace>
  <inkml:trace contextRef="#ctx0" brushRef="#br0" timeOffset="9742.6788">18317 1513 77 0,'17'13'124'16,"4"7"-15"-16,9 13-1 0,10 13-12 0,1 3-5 15,1 7-3-15,-7 2-5 0,1 2-11 16,-6 2-7-16,-4 1 5 0,-11-8-16 16,-5-6 7-16,-6-6-8 0,-6 1 2 15,-4 4-2-15,-5-3-5 0,-6-3-4 0,-4-2-7 16,-3-2 2-16,0-3-6 0,-4-3-1 16,5-6-8-16,-1-2-16 0,1-2-24 0,6-5-38 15,0-1-38-15,0-2-372 0,0-6 158 16,3-2 104-16</inkml:trace>
  <inkml:trace contextRef="#ctx0" brushRef="#br0" timeOffset="10166.7678">19193 1209 123 0,'34'31'124'16,"0"5"-7"-16,11 15-3 0,-3 10-6 15,13 22 1-15,-8 10-3 0,-5 4-10 0,-6 6-7 16,-9 2-5-16,-12-10-9 0,-6 2 3 16,-9 2 0-16,-15 17-7 0,-13-5-6 15,-10-7-3-15,-10-6-3 0,-11-9-5 0,-5-9-8 16,-4-10-1-16,8-18-5 0,1-5-4 15,3-5-10-15,0-9-24 0,11-7-42 16,12-5-48-16,3-5-72 0,5-5-357 16,0-1 176-16,-1-2 116 0</inkml:trace>
  <inkml:trace contextRef="#ctx0" brushRef="#br0" timeOffset="19029.2308">11188 2819 34 0,'0'0'69'0,"-6"-2"3"0,6 2-5 16,0 0 5-16,0 0-2 0,0 0-2 15,-10-2 5-15,10 2 3 0,0 0-1 0,0 0 2 16,0 0 3-16,0 0-7 0,0 0-4 16,0 0-4-16,0 0 5 0,27 17 9 15,9-5 3-15,36 7 0 0,44 4-4 0,31 1-6 16,23 1-2-16,68 9-1 0,22-5 4 15,22 1 6-15,12-1-4 0,7-3 8 16,5 1 3-16,8-2-2 0,-3-6-1 0,-11-2-3 16,-12 1 0-16,-11-3-6 0,-6-2-3 15,-11 1-1-15,-16-3 1 0,-51 0-4 16,-14-1-5-16,-5 0-7 0,-11-3-6 16,-9 1-3-16,-11 0-5 0,-33-3-1 0,-7 1 2 15,-5 0-5-15,-11-3 2 0,-18 1-4 16,-10-3-2-16,-9 4-4 0,-4-4 2 0,-1 1-7 15,-8 3 0-15,-3-4-3 0,-4-1-5 16,-2 3 0-16,-5-2-3 0,-2-1-1 16,-2 2-3-16,-3 1 2 0,0-3 1 0,-4 1-4 15,1-1 2-15,-2 1-1 0,-3-1-2 16,3 0-3-16,-3 2 3 0,-8-2-4 16,12 0 1-16,-4 0-2 0,-8 0-4 0,10 0-5 15,-10 0-7-15,10 3-17 0,-10-3-19 16,0 0-28-16,11 1-35 0,-11-1-36 15,8 2-29-15,-8-2-22 0,0 0-35 16,9 0-586-16,-9 0 280 0,0 0 184 0</inkml:trace>
  <inkml:trace contextRef="#ctx0" brushRef="#br0" timeOffset="26609.2318">13332 2423 33 0,'-10'0'72'0,"10"0"-6"0,-17-2-3 15,7 2-4-15,-2 0-2 0,12 0-3 0,-18 0-3 16,7 0-2-16,2 0 2 0,9 0-1 16,-16 0-2-16,16 0-1 0,-13 0 5 0,7 2 5 15,6-2 14-15,0 0 10 0,0 0-14 16,-6-6 5-16,6 6-11 0,16-11-4 15,-1 1-8-15,6-1-3 0,6-3-6 16,3 0-2-16,4-4-11 0,3-1 2 0,0-5-3 16,3 2-3-16,-2 1-4 0,-1-4 1 15,-1 3-1-15,-9 3-6 0,0-1-1 0,-3 4 1 16,-3 0-1-16,-4 1 1 16,0 2 7-16,-5 1-10 0,-1 2 2 0,0 2-2 15,-5 1-1-15,-6 4-1 0,0 3-1 16,0 0 1-16,-23 0-6 0,8 2 4 0,-1 3-5 15,-2 1 2-15,1 2-1 0,-4 0 2 16,4 3-1-16,1 2 1 0,0-3-3 16,6 4 2-16,-1-1-3 0,5 0 0 15,1 0 2-15,5 0 1 0,3 3 0 0,1-1-11 16,3 2 10-16,3 0 0 0,2 2 2 16,4-3-2-16,-2 4 3 0,1-1 1 0,0-2-3 15,0 2 1-15,-1 1-6 0,0-4 2 16,-2 2 3-16,-4-5 0 0,-2 2 1 15,1-1 4-15,-5-4-8 0,-2 1 9 16,-2 0 3-16,-2-2 0 0,-5 2-3 0,-3-3 0 16,-4-2-7-16,0-1 5 0,-5 1 1 15,-1-5-2-15,0 3-1 0,0-2 0 16,1-2 1-16,2 0-13 0,2 0-4 0,2 1-25 16,0-1-39-16,5 0-38 0,0 0-40 15,-2 0-347-15,6 2 170 0,6-2 112 16</inkml:trace>
  <inkml:trace contextRef="#ctx0" brushRef="#br0" timeOffset="42525.2452">5533 3759 103 0,'-2'-7'163'16,"2"1"-13"-16,-2 1-22 0,2 5-15 16,-3-3-12-16,3 3-2 0,0 0-1 0,0 22-2 15,3-5-4-15,-3 10 2 0,2 6 2 16,0 8-4-16,-2 5-5 0,0 8-3 15,0 3-6-15,0 1-2 0,0 0-3 0,0 0-11 16,0-4-3-16,-4 1-5 0,1-6-3 16,1-2-5-16,-2-8 0 0,1 1-7 15,-1-4-5-15,0-5 0 0,2-5-4 0,0-1-4 16,0-5 2-16,0-3-1 0,0-2-27 16,-1-5-20-16,1-6-16 0,2-4-22 15,0 0-25-15,0 0-18 0,21-24-8 0,-7 3-5 16,4-8 4-16,10-10 3 0,8-16 7 15,1 3 8-15,2-2 6 0,-1 2 12 16,2 4 12-16,-6 6 9 0,-7 8 19 0,-1 3 18 16,-4 6 7-16,-2 2 12 0,-3 4 8 15,-2 3 7-15,0 1-2 0,-7 5 1 16,0 0 14-16,0 6-1 0,-6 3 10 0,-2 1 6 16,0 0-1-16,-22 20-2 0,6-6-1 15,-8 5-2-15,-3 3 2 0,-5 3 0 16,-2 0-2-16,7-2 6 0,-3-2-2 0,4-2-6 15,3-2-7-15,4-3 3 16,2-1-5-16,3-4-6 0,0 3-2 0,6-3-3 16,2 2 0-16,4 0 0 0,2-2-4 15,6 4 2-15,0-1-1 0,6 1-1 0,4 0-6 16,1 2 1-16,4 1-1 0,4 1 0 16,1 0-1-16,1-1 3 0,3-3-3 15,0 2-6-15,-3-2-9 0,0 1-13 0,-1-3-22 16,-1 1-17-16,-1-3-23 0,1 1-29 15,-2-4-16-15,0 0-22 0,1-4-338 16,1-4 166-16,5-2 110 0</inkml:trace>
  <inkml:trace contextRef="#ctx0" brushRef="#br0" timeOffset="43119.125">6686 4093 53 0,'2'-3'156'0,"-2"3"-11"0,0 0-5 15,0 0-3-15,0 0-7 0,2 21-5 16,-2-8-10-16,-2 5-9 0,2 4-11 16,-2 3-7-16,2 3-8 0,-2 1-8 15,2 2-6-15,0-1-11 0,0-2-7 16,-2 1 2-16,2-1-2 0,-2-3-6 0,2-2-4 16,-2-4-7-16,2 0 1 0,0-4-3 0,-2-1 1 15,2-3-2-15,-2-3-3 0,2-5-3 16,0-3-3-16,0 0 0 0,-7-16-4 15,4-1-4-15,3-6 1 0,0-6-5 0,0-4 2 16,3-2-3-16,0-6 3 0,1-1 3 16,2 2 0-16,0 1 6 0,2-2 4 15,3 3-2-15,2-2-4 0,6 1 1 16,-5 6-2-16,6 2-5 0,-4 5 2 0,4 2-3 16,1 3-2-16,-2 7 2 0,0 0-4 15,0 5 1-15,-2 3-2 0,-4 6 3 16,-1 2 1-16,1 4-2 0,-4 3 4 0,-5 5 4 15,-2 3 2-15,-2-1 1 0,-4 8 2 16,-5-2 5-16,1 2-1 0,-3-4 4 16,0 4 0-16,-1-2-1 0,2-1-2 15,-2 0-3-15,2-2-2 0,4-1-2 0,0-2 1 16,1 0-4-16,5-1 2 0,3 2-2 16,3-2 1-16,4 2-2 0,5-1-3 0,0-1 4 15,6 2-3-15,2 2-4 0,-4-4-1 16,1 3 2-16,-2-1 2 0,2-1 2 15,-6 1 11-15,1 1 12 0,-3-1 3 16,-4 1 11-16,-2-1 6 0,-6 0-2 0,-2 0-3 16,-2 0 4-16,-8 1-12 0,-2 4 7 15,-3-4-17-15,-7 3 5 0,0-1-6 16,-4-1-1-16,-4-2-17 0,-2-1-21 0,0-1-33 16,-4-2-38-16,0-2-34 0,0 1-34 15,-3-3-46-15,-1 1-41 0,0-1-629 16,-9-2 294-16,-2 2 193 0</inkml:trace>
  <inkml:trace contextRef="#ctx0" brushRef="#br0" timeOffset="43403.9595">4630 5204 127 0,'-44'13'229'0,"13"-1"-12"0,5-5-11 15,16 1 3-15,8-2 0 0,2-6-10 16,36 4-11-16,8-6-14 0,43-3-15 15,19-8-11-15,29-5-10 0,13-3-1 16,11 2-11-16,12-4-5 0,11 0-12 0,2 0-10 16,-2 4-9-16,-10-2-8 0,-11 4-3 15,-13 2-10-15,-15 2-6 0,-28 1-9 0,-12 5-4 16,-24-1 1-16,-11 2-7 0,-17 2-8 16,-1-2-5-16,-8 5-1 0,-4-1-8 15,-3-1-15-15,-5 2-26 0,-6-4-31 16,-6 4-34-16,-1-1-38 0,-7 2-41 0,0 0-32 15,0 0-32-15,-33 2-31 0,9-2-553 16,-10 4 275-16,-15-1 183 0</inkml:trace>
  <inkml:trace contextRef="#ctx0" brushRef="#br0" timeOffset="43635.1144">5391 5299 86 0,'-40'18'148'0,"14"-5"-2"15,11 2 15-15,13-1 13 0,11-3 0 16,13-2-3-16,19 1-5 0,21-2-10 15,39-2-13-15,36 0-7 0,16-5-1 0,1-2-2 16,6-5-1-16,-6 0 1 0,1 0-2 16,-1 1-1-16,-1 0-4 0,-8-3-9 15,-32 5-12-15,-10-6-8 0,-12 7-9 0,-24-3-7 16,-13 2 9-16,-11 0-11 0,-10 2-7 16,-3 1-5-16,-7-2-8 0,-4 0-11 15,-9 2-27-15,-3 2-25 0,-7-2-42 0,0 0-51 16,0 0-60-16,0 0-64 0,-31 2-793 15,17-4 345-15,6-2 228 0</inkml:trace>
  <inkml:trace contextRef="#ctx0" brushRef="#br0" timeOffset="45693.2925">9558 4162 36 0,'-2'-14'156'0,"0"5"2"0,2 2-12 16,-2 1-12-16,2 1-19 15,0 5-10-15,0 0 0 0,0 0 15 0,-4 18 1 16,2 0-2-16,2 9-4 0,-2 3-6 15,2 9-6-15,-2 1-3 0,0 6-1 0,-3 4-11 16,3 3-5-16,-3 3-7 0,-1-3-4 16,2 0-9-16,-2 0-7 0,0-1-1 15,-1-7-6-15,0-7-4 0,1-1-5 16,0-10-4-16,2-1-3 0,2-7-16 0,-3-2-21 16,1-5-31-16,4-8-29 0,0-4 2 15,0 0-19-15,15-25-15 0,0 0-15 0,4-3-10 16,11-8 7-16,14-17 9 0,3 3 9 15,3 0 11-15,1 2 11 0,0 2 18 16,-5 7 15-16,-10 8 15 0,-6 5 19 16,-7 6 28-16,-5 5 15 0,-2 2 11 0,-3 1 3 15,-2 5 2-15,-7 4 4 0,-4 0 3 16,0 3 3-16,0 0 7 0,-26 19 5 16,10-4-3-16,-10 4-1 0,1 2-5 15,1 0-5-15,-1 2-3 0,2 2-2 0,1-2-3 16,4 2-4-16,3-4-4 0,4-1-2 15,2 0-2-15,5-1-9 0,2-2 0 0,4-2-3 16,7-2-7-16,2 1 4 0,3-1-1 16,9-3-4-16,1-1-5 0,4-3-5 15,-1 0-6-15,1-5-2 0,1 4-2 16,-4-5 0-16,3-5 1 0,-3 4-4 0,1-5 5 16,-3 0-1-16,0-1 0 0,-2-1 1 15,-3-1-1-15,-2 2 8 0,-1-2 3 0,-2 1 8 16,-1 3 5-16,-3-1 5 0,1 2-1 15,-1-1-2-15,0 3-1 0,-5-1-5 16,-4 3-1-16,0 0 2 0,10 10-4 16,-8-2-1-16,0 1 1 0,-2 1-2 0,0 1-2 15,2 1-1-15,0-1 0 0,0 1 1 16,1-2-1-16,0 1 0 0,-1-4 6 0,2 0 1 16,0-1 3-16,2 0 3 0,2-6-4 15,1 0 1-15,4-3-3 0,2-3-2 16,-1 1-3-16,4-6-2 0,0-1 3 15,1 2-5-15,-2-2 1 0,2 1-7 0,-1-1 1 16,-4 3 2-16,1 1-5 0,-2 1-2 16,1-1 2-16,-3 4-4 0,-3 0-1 15,6 4 3-15,-4 0 2 0,2 4-5 0,4 4 3 16,0-1 1-16,-1 3-1 0,2 1-1 16,0 1 1-16,1-1 1 0,4 1 0 15,-3-2-2-15,2 1 1 0,0-2 4 0,1-4-6 16,-1 1 6-16,0-3-1 0,2-3-2 15,1-4 0-15,-2-1 4 0,2-2-5 16,-1-2-8-16,3-2 5 0,-5-1 1 16,0-1 3-16,-2-1-2 0,0 1-3 0,-2-2 5 15,-5 3-1-15,2 3-2 0,-4-1-1 16,0 2-6-16,-1 1 5 0,-2 1-2 16,-1 2-1-16,0 2 2 0,-6 2-1 0,0 0 3 15,13 12-2-15,-9-6-1 0,0 3 1 16,3 3-3-16,0-1 4 0,1 0 5 15,0 3-5-15,2-1 3 0,2 0-6 0,2-1 2 16,1 0 2-16,0-5-2 0,2 0 3 16,-1-1 4-16,2-1-3 0,-2-3 2 15,-1-2 0-15,2 0-2 0,-2-1-1 0,-5-3 2 16,2 1-2-16,-4-5-1 0,-2 2-3 16,-2-4-6-16,-4 3 7 0,-2-5-4 15,-2 3-1-15,-2-3 2 0,0 3 2 0,-2-3 1 16,0 3-1-16,4 1 0 0,-2-1 0 15,4 1-2-15,0-1-6 0,2 1-4 16,4-2 2-16,2 1-2 0,4-1 2 0,4 1-2 16,0 2 0-16,1-1-1 0,0 1 1 15,2 3 0-15,-1-1-2 0,2 4 4 16,-4 1-2-16,6 0 4 0,-6 4 0 0,5-1 0 16,-4 3 3-16,2 0 0 0,-2 1 2 15,2 2 2-15,-2 0-2 0,-1 0 4 16,2 0 0-16,-2 1 0 0,0-2 1 0,2-1-3 15,-2 2 3-15,-1-3-2 0,2 2 1 16,0-4 0-16,-3 2-1 0,4-5 8 16,-4 1-6-16,3-2 1 0,-2 0 0 0,-1-2 0 15,3-2 0-15,0 1 0 0,0-3 0 16,-1 2-1-16,2-1-1 0,-2-1 0 16,-1 0 1-16,2 2 2 0,-4 1-5 0,1 1 1 15,0 0 1-15,0 0 0 0,0 2-1 16,-2 2 2-16,5 3-1 0,0 1 2 15,2 2 0-15,-2-1 1 0,2 5 1 16,0-1-1-16,0 1 1 0,0 1 0 0,2-3 0 16,-2 0 2-16,-5 1 0 0,4-4 0 15,-6 0 2-15,0-1 2 0,1-1-2 0,-3-4-1 16,1-2 1-16,-9 1-9 0,13-8-4 16,-7 2-5-16,-2-2-7 0,0-1-4 15,-2-2 1-15,2 1-1 0,-2-2 3 0,4 1 0 16,-2-3 0-16,2 3 0 0,0-2-5 15,2 1 0-15,3 1 2 0,0 1 2 16,6-3 4-16,1 1 3 0,4 2 0 16,1-1 2-16,9-2 1 0,2 1 3 15,4 2 2-15,7-5 0 0,1 1 0 0,1 1 1 16,-3-1 1-16,-6 3 1 0,-4-2 3 16,-3 1 9-16,-5 2 9 0,-5 1 8 0,-6 1 1 15,-4 1-3-15,-5 1 0 0,-6 0 4 16,-2 0 0-16,2 6 1 0,-15-3-2 15,6 3-3-15,9 0-2 0,-19 3-3 16,11 1-2-16,2 0-1 0,0 0 3 0,1 4-3 16,5-1-1-16,2 1 0 0,5 2-2 15,1 1-1-15,5 0 2 0,3 4-3 0,2-1 0 16,0 0-1-16,0 3-1 0,1-4 0 16,-3 1 0-16,2 3-2 0,-6-3 1 15,-2 0-1-15,0-1 2 0,-4 2 5 16,-2 1 3-16,-4-3 1 0,-4 0-1 0,-2 3-1 15,-8-1-1-15,-2 0 4 0,-6-2-8 16,-1 0 3-16,-1-1-19 0,2-2-17 0,-4-2-31 16,1-1-34-16,3-3-45 0,4-2-45 15,0-4-43-15,4-1-566 0,1-4 268 16,3 0 177-16</inkml:trace>
  <inkml:trace contextRef="#ctx0" brushRef="#br0" timeOffset="45952.674">13735 3782 58 0,'-7'-12'224'0,"-4"6"-5"0,1 1-12 16,-4 5-12-16,-4 4-8 0,-5 6-3 0,-7 8-8 15,-4 14-4-15,-8 16-5 0,2 10-8 16,6 9-2-16,11 6-8 0,8-1-11 15,13-9-5-15,10-6-1 0,13 16-5 16,15 0-9-16,21 8-14 0,7-9-9 0,13-7-14 16,0-6-28-16,6-4-36 0,-13-18-52 15,-1-4-60-15,0-6-62 0,1-6-70 16,-13-3-704-16,-11-9 316 0,-5-3 209 0</inkml:trace>
  <inkml:trace contextRef="#ctx0" brushRef="#br0" timeOffset="47206.9629">14437 3979 91 0,'-4'-6'193'16,"-1"3"-14"-16,3-3-16 0,0 1-13 15,2 5-13-15,4-11-11 0,3 4-9 16,8 0-5-16,8-6-4 0,9 3-6 0,12-6-9 16,5 3-9-16,4-1-8 0,0 2-9 15,4 0-5-15,-4 0-11 0,-2 3-1 16,-7 2-8-16,-4 0 0 0,-1 1-5 0,-9 1-1 16,-6 2 6-16,-2-1 3 0,-1 1 9 15,-7 3 7-15,-2-3-4 0,-6 6-2 16,-2 0 0-16,-4-3 0 0,-4 13 1 15,-6-1-4-15,-2-1-9 0,2 6 0 0,-3 2-1 16,3 2-6-16,-1 2-1 0,5 2-5 16,1 3-1-16,3 1 0 0,6 1-4 0,3 7 1 15,4 0-2-15,-1-1-4 0,5 8-4 16,-3-3 3-16,4 1-3 0,-4-6 0 16,1-2 2-16,-4 0-1 0,-3 1 5 15,-4-5 2-15,-2-2 2 0,-4 3-1 0,-5-1-2 16,-6-2 0-16,-8 2 0 0,-7 1-4 15,-6-5-3-15,-2-3 1 0,-4-4-13 16,-1-2-9-16,8-7-19 0,5-5-26 0,2-3-31 16,8-4-25-16,4-3-22 0,8-1-26 15,6-6-12-15,8-1-23 0,9-2-17 16,8-8-3-16,9-2-484 0,4-1 235 0,5-1 156 16</inkml:trace>
  <inkml:trace contextRef="#ctx0" brushRef="#br0" timeOffset="48106.8742">15133 4436 1102 0,'45'-22'-64'0,"-9"6"17"0,-8 7 21 16,-3 2 18-16,-6 3 17 0,-2 4 20 15,-1 1 16-15,-2 5 0 0,0 1 14 0,-1 5 1 16,-2 0-5-16,2 3-8 0,-3 2-5 16,4 0-7-16,4 0-1 0,-2 0 0 0,10 1-8 15,-1-1 3-15,1-3-12 0,4-1 4 16,-7-2-4-16,2-4 0 0,0 0 2 16,-5-2 1-16,-4-5 10 0,2 0 9 15,-8-6-1-15,-3 0 4 0,-3-3-4 0,-4-2 1 16,-7-3 8-16,1-2-1 0,-7 0 2 15,0-1 5-15,3 1 3 0,2 1-2 0,0 2-7 16,-2-1-6-16,6-1-5 0,4 2-5 16,4-2-1-16,6 2-5 0,4-5-5 15,5 2-7-15,6 0 0 0,5-3-3 16,1-1-5-16,6 0 1 0,1-3-2 16,0 0-3-16,-4-1 2 0,1 0 1 0,-9 2-1 15,0 2-1-15,-7 3 2 0,-1 2 3 0,-2 0 9 16,-4 3 5-16,-2 3 5 15,1-1-2-15,-4 4-5 0,-1 1-2 0,-2 3-4 16,-4 2-3-16,0 0 0 0,-2 19-1 16,-2-6 0-16,-2 7-2 0,1 3 2 0,-1 4-3 15,-3 9 0-15,5-3-2 0,-2 2 2 16,2 1 0-16,2-6 1 0,0-2-1 16,2-1-1-16,-2 1-1 0,2-8-2 15,0-1 0-15,0-3 6 0,2-3 5 0,0-2-1 16,0-1 1-16,4-4-1 0,0-4-4 15,5-2 0-15,2-5-4 0,2 2 4 0,-1-7-2 16,6-1-1-16,-2-1-2 0,0 1 0 16,-2 0 1-16,-1 4-4 15,-2-4 0-15,0 4 0 0,-3 1-1 0,0 3-4 16,0 0 5-16,-2 3-4 0,2 3 2 0,-4 3 3 16,3-2 2-16,-1 6-2 0,1 1 0 15,0-1-1-15,-1 1 0 0,0 1 0 16,0 0-2-16,4-3 4 0,-2 3-2 0,-2-3-4 15,3-2-1-15,2 1-9 0,2-4-10 16,-3-1-8-16,6 0-4 0,0-3-10 16,-1-3-3-16,2 0-2 0,0-3 4 0,3-1 2 15,0-3 3-15,0 3 6 0,-5-1-2 16,-2 0 11-16,2 1 7 0,-3-1 12 0,2 0 10 16,-4 4 9-16,-2-1-1 0,-1-1 2 15,-1 4 0-15,1-2 0 0,-1 0-3 16,-1 4 0-16,-7 0 2 0,14 4 6 15,-8 0-5-15,2 4 5 0,-2 0 3 0,2 3 2 16,-2 0 0-16,0 1-2 0,-1-1-1 16,2 1-4-16,-3-3 1 0,0 1-1 0,0-1-3 15,0-2 1-15,0-1-4 16,-1 1 3-16,3-1-2 0,-2-1 3 0,0-4-1 16,5 2-2-16,-9-3 2 0,19-4-5 15,-7-1-1-15,4-1 1 0,-2 2 0 0,1-5-3 16,0 3-2-16,0-1 2 0,-1 1-2 15,2 1-2-15,-2-1 2 0,-3 2 0 16,-1 1 0-16,1 1-3 0,-2 2 1 16,-1 0 3-16,2 2 0 0,1 0 3 0,-4 2-5 15,3 1 4-15,-2 1-2 0,-2 0 0 16,3-1-9-16,0 1-29 0,-1 0-32 0,-1 2-36 16,1-3-40-16,0 1-53 0,3-3-545 15,2 3 252-15,-1 0 167 0</inkml:trace>
  <inkml:trace contextRef="#ctx0" brushRef="#br0" timeOffset="48285.7962">17593 4653 201 0,'4'8'214'16,"1"0"-5"-16,-1 1-16 0,-2 3-16 15,-2-1-17-15,2 1-18 0,-4 1-11 0,0 2-14 16,0 3-17-16,-3-5-23 0,-1 4-29 15,0-5-36-15,4-2-43 0,-4 2-43 16,2-3-64-16,-4 0-385 0,2-2 177 16,2-3 118-16</inkml:trace>
  <inkml:trace contextRef="#ctx0" brushRef="#br0" timeOffset="48676.5856">18125 4326 2292 0,'2'-13'10'0,"2"3"-22"16,-2 0 14-16,2 1 8 0,0 2 17 15,3 1 9-15,-3-2-7 0,3 2-5 0,3 2 3 16,4 4 2-16,6 3-2 0,3 2 2 16,3 5-3-16,1 3-5 0,-2 4 0 15,-1 3-2-15,-3 1-1 0,-2 3-1 0,-8-1 0 16,-1-1-2-16,-4-1-1 0,-4-1 1 15,0-1 0-15,-2-6-3 0,-2 1 1 16,2-3-2-16,-2-3-1 0,0-1-2 0,0-3-4 16,2-4-1-16,0 0-3 0,0 0 0 15,0 0-5-15,19-19 1 0,-8 9 0 16,-1-1-2-16,3 1-3 0,-3 1 3 0,4 1-2 16,-4-1 2-16,2 3-2 0,-3 2 1 15,2 0-1-15,-1 6-3 0,3 0 5 16,0 4 3-16,0 3-2 0,1 1 4 0,1 5 3 15,2 1-10-15,0-1-13 0,4 1-29 16,-2 2-31-16,7-1-42 0,1-2-30 16,3-3-33-16,-5-5-519 0,4-1 240 15,-5-6 158-15</inkml:trace>
  <inkml:trace contextRef="#ctx0" brushRef="#br0" timeOffset="48888.4232">19268 3677 198 0,'30'-9'191'0,"3"4"6"0,-1 5 1 16,-2 4 3-16,3 6-5 0,3 2-22 15,4 12-7-15,-4 4-5 0,9 16-11 0,-15-2-11 16,-9-1-13-16,-6 5-10 0,-11 4-10 16,-6 0-9-16,-11 3-11 0,-8 12-11 15,-7-5-23-15,-6-2-36 0,5-15-46 16,1-7-65-16,3-1-67 0,-3-4-63 0,-2-3-507 15,4-7 248-15,0-2 165 0</inkml:trace>
  <inkml:trace contextRef="#ctx0" brushRef="#br0" timeOffset="49771.6573">9801 6056 28 0,'-6'-2'160'0,"6"2"1"0,0 0-1 0,0 0 7 15,30 3-5-15,-8 0-2 0,11-2-12 16,9 1-8-16,18 2-2 0,31-2 1 16,17-2-4-16,35 0 0 0,16-6-8 0,13-1 1 15,18-2-4-15,73-7-10 0,12-1-9 16,17-2-8-16,17 0-1 0,19 0-7 16,11-2-10-16,10-2-5 0,15 2-3 0,7-2-8 15,-5 2-6-15,-6-2-5 0,-1 7-6 16,-3-4-2-16,-9 3-4 0,-10 4 0 15,-9 1-7-15,-13 1-5 0,-14 3-3 0,-11 4-6 16,-25 0-1-16,-63 4 2 0,-9 0-6 16,-15 2-4-16,-15-2 3 15,-17 0-2-15,-36 2 1 0,-15-4-2 0,-23 2-3 16,-17 0 0-16,-10 0 1 0,-9 0-2 0,-4 2 2 16,-3-4-2-16,-6 2-6 0,-2 0-10 15,-1 2-15-15,-6-4-22 0,-3 2-29 0,0 0-32 16,-3-2-34-16,-4 0-37 0,-4 2-28 15,0 0-21-15,0 0-627 0,0 0 291 16,0 0 192-16</inkml:trace>
  <inkml:trace contextRef="#ctx0" brushRef="#br0" timeOffset="55318.6618">5551 6428 44 0,'-4'-3'146'0,"4"3"-5"15,0 0 9-15,-6 14 3 0,4 1 0 16,0 6 1-16,-2 7-6 0,2 11 1 0,0 5-7 16,-1 14-1-16,3 3-1 0,3 23-4 15,1 2-16-15,2 0-9 0,4-5 0 16,8 1-15-16,2-2-4 0,6-2-5 15,5-3-6-15,5-7-5 0,5-5-7 0,5-8-2 16,3-7-5-16,6-8-3 0,3-10 3 16,-6-10-4-16,-5-10-2 0,-3-8-4 15,3-7 2-15,3-5-2 0,-1-8 0 0,13-11-6 16,-9-5 0-16,-5-6-8 0,-7-6-3 16,-12 2-6-16,-8-1-6 0,-6-5-2 15,-6-1-3-15,-7-9-5 0,-8 3-3 0,-6-17 2 16,-8 4-3-16,-4 2 0 0,-3 8-5 15,3 14-3-15,4 8-14 0,2 7-16 16,4 6-24-16,1 3-32 0,0 1-42 0,5 8-24 16,3 1-25-16,1 6-24 0,6 3-14 15,-2 3-22-15,15 0-527 0,-2 3 259 16,8 1 171-16</inkml:trace>
  <inkml:trace contextRef="#ctx0" brushRef="#br0" timeOffset="55770.6932">6851 6785 14 0,'9'0'61'0,"-3"1"13"0,0 4 11 16,-4 2 14-16,2 1 12 0,-2 2 0 16,0 5 0-16,-2 4-5 0,0 0 2 15,-2 6-6-15,0 3-1 0,0 3-5 0,-2 0-8 16,0 2-8-16,-2 4-3 0,0-3-7 16,1-5-8-16,1-3-3 0,-1-1-9 15,3-7 3-15,0 0 9 0,0-3 5 0,-2-5-6 16,2-4-2-16,0-5-8 0,2-1-5 15,0 0-5-15,-7-19-3 0,7 6-9 0,0-7-1 16,0-3-6-16,0-4 0 0,3-4-5 16,1 2 1-16,0 2-3 0,0-3-2 15,2 8-1-15,-1 1-4 0,2 4-1 16,1 3-1-16,-2 7-2 0,4 5 3 0,2 4 1 16,0 4-3-16,1 5 7 0,1 6-2 15,8 4 2-15,-4 4-1 0,6 1 0 16,4 6-1-16,-1-3 4 0,1 0 4 0,-1-6 1 15,-2 0 7-15,3-2 11 0,-5-3 8 16,-1-6 14-16,-2-3 8 0,-1-3-8 16,1-3 1-16,-4-3-7 0,2-6-8 15,-4-2-2-15,1-6-7 0,-2-2 1 0,-2-5-10 16,-1-2-1-16,-4-4-4 0,0 1-6 16,-4-1-11-16,4 1-14 0,-4 1-12 0,0 1-17 15,2 5-25-15,-2 2-35 0,0 2-43 16,2 2-23-16,0 3-7 0,2 4-24 15,3 0-17-15,0 5-479 0,3 1 235 16,3 0 155-16</inkml:trace>
  <inkml:trace contextRef="#ctx0" brushRef="#br0" timeOffset="55957.5319">7761 6932 272 0,'11'0'29'0,"-2"0"18"0,-3 2 7 0,-6-2-1 16,10 4 28-16,-4-2 10 0,-1 3 7 15,-3 3 12-15,0 2-1 0,0 3 3 16,-2 0 0-16,3 4-4 0,-6 2-6 0,3 3-7 15,0-2-4-15,0 9-11 0,0-3-4 16,-2 1-9-16,2 2-7 0,-2 2-4 0,2-4-7 16,0 0-10-16,-2 0-27 0,4-2-32 15,-2-2-42-15,2-4-33 0,0-2-36 16,3 0-22-16,1-5-372 0,-2-4 179 16,4-3 117-16</inkml:trace>
  <inkml:trace contextRef="#ctx0" brushRef="#br0" timeOffset="56288.9353">8219 7113 107 0,'0'0'186'15,"6"-2"-3"-15,-6 2-8 0,0 0-3 0,4 16-18 16,-4-7-7-16,2 2-13 0,0 3-7 16,-2 1-10-16,2 1-12 0,-2 1-8 15,2 2-10-15,-2-3-10 0,3 0-7 16,-3-2-6-16,2-3-2 0,-2 0 9 0,0-4 10 15,0-1-8-15,0-6-7 0,0 0-10 16,0 0 1-16,-7-19-7 0,3 4-8 0,2-4-1 16,0-6-4-16,2-3-6 0,-2-5 0 15,4-5-1-15,0 0-2 0,4 0-2 16,3-1-9-16,1 4 4 0,10-4-3 16,0 2 0-16,4 4-4 0,4 1-1 0,-3 7-7 15,5 3 7-15,-1 6-3 0,3 1-2 16,0 3-3-16,-2 4-11 0,-3 1-24 15,3 5-28-15,-8 0-33 0,0 4-33 16,-3 6-33-16,-4-1-56 0,-4 5-552 0,-5 0 260 16,-4 4 172-16</inkml:trace>
  <inkml:trace contextRef="#ctx0" brushRef="#br0" timeOffset="56439.8447">8298 7094 76 0,'-10'3'173'16,"4"0"-1"-16,4-1-6 0,2-2-6 0,0 0-10 15,16 1-13-15,2-1-10 0,1-1-17 16,8-4-13-16,3 2-15 0,-1-1-30 0,8-1-45 16,3-1-50-16,-2 1-55 15,0-3-37-15,1 1-285 0,-4-2 143 0,-5 1 94 16</inkml:trace>
  <inkml:trace contextRef="#ctx0" brushRef="#br0" timeOffset="56761.1082">9015 6847 60 0,'0'0'162'16,"4"-5"-10"-16,-4 5 0 0,0 0-6 0,14 8-5 16,-5 1-3-16,2 1-8 0,-1 2-11 15,3 3-8-15,1 0-10 0,4 2-11 0,-4 2-10 16,6-2-5-16,-4 1-5 0,1-1-12 16,0-3-13-16,0 1-17 0,0-5-11 15,-2 1-9-15,2-6-4 0,0-3-4 16,0-2-1-16,1-3 2 0,6-6-5 0,-5-1 4 15,2-5-2-15,-2-1 11 0,1-1 9 16,-4 1 8-16,-1 1 15 0,0 0 6 16,-5 3 13-16,1 2 0 15,-3 3-5-15,-1 2 3 0,0 5 12 0,-7 0 13 0,6 12 0 16,-8 0-1-16,0 7-3 0,-7 6-6 16,-2 5-7-16,-4 4-8 0,-1 9-3 0,-4 0-9 15,0-1-31-15,-2 2-39 0,1-1-40 16,0-4-52-16,2-1-59 0,-3-2-705 15,4-10 299-15,-6-2 198 0</inkml:trace>
  <inkml:trace contextRef="#ctx0" brushRef="#br0" timeOffset="66886.7798">10367 6428 23 0,'-2'-9'215'0,"-3"1"-8"0,-1 3-17 15,-2 3-3-15,-8 8-8 0,-4 6-1 0,-18 10-2 16,-23 24-2-16,-16 27-2 0,-4 14-9 15,-1 12-5-15,2 6-8 0,4 4-11 0,5 5-8 16,8 1-9-16,15 0 1 0,5-3-9 16,15-4-13-16,16-22-2 0,8 1-14 15,10-7-3-15,9-4-7 0,10-5-6 16,10-7-4-16,9-6-10 0,9-8-3 0,8-9-5 16,-2-5-8-16,5-9-20 0,-7-11-28 15,-9-6-34-15,-3-8-38 0,-1-5-44 16,0-6-51-16,5-6-30 0,-5-6-41 0,-5-5-672 15,13-18 312-15,-11-6 207 0</inkml:trace>
  <inkml:trace contextRef="#ctx0" brushRef="#br0" timeOffset="68726.6513">10792 6859 133 0,'-2'-12'184'0,"0"6"-9"16,2 6-1-16,0 0-4 0,0 0-5 15,-12 34-4-15,7-9-6 0,-1 3-12 16,1 8-4-16,1 6-14 0,-2 6-2 0,0 4-15 16,2 1-8-16,-2 1-6 0,0 5-8 15,0-7-10-15,2 2-8 0,-2-4-6 0,2-9-6 16,-3-1-5-16,1-3-3 0,2-9-6 16,2-1-5-16,-3-9-8 0,3-1-36 15,-2-6-36-15,6-8-24 0,-2-3-21 16,0 0-19-16,13-21-17 0,0 2-8 0,5-8 1 15,6-7 9-15,2 0 10 0,3-2 10 16,1-1 8-16,10-13 16 0,-9 13 4 16,-3 3 18-16,0 1 23 0,-3 5 27 15,-4 3 10-15,-2 3 15 0,-4 6 12 0,-2 3 7 16,-5 3 15-16,-4 6 8 0,-4 4 11 16,0 0 4-16,0 0 2 0,-22 21 2 0,0-6 3 15,-3 4-4-15,-11 6-3 0,-2 2-2 16,-1 2-5-16,3-5-5 0,2 1-5 15,7-4-4-15,3-2-5 0,6-4-6 16,2 0-1-16,8-2-3 0,4-2-4 0,4 0-4 16,4-4-3-16,7 0-2 0,2-2-5 15,1 1 1-15,6-1-7 0,-1 4 1 0,4-5-2 16,-2 4-2-16,3-2 1 0,-4 4-16 16,2-1 2-16,-1-2-4 0,0 3 2 15,-2 0-2-15,0-3-3 0,-2 1-2 16,0-1-2-16,2-3 0 0,0 2-4 15,0-4-3-15,0 0-4 0,2-4 4 0,1 0-3 16,3-4 1-16,-4 0 5 0,2-3 0 0,1-1 1 16,-4-3 2-16,2 2 1 0,-5-1 1 15,0-1 2-15,-4 1 12 0,-1 3 8 16,-2-3 15-16,2 5 9 0,-4-2 4 16,0 3 4-16,-2 0-8 0,-1 2-4 0,-1 3 1 15,-4 1 2-15,0 0 2 0,9 12-1 16,-9-4-3-16,0 2-1 0,2 3 0 0,0-2-2 15,2 5-1-15,0-1-3 0,3-2-2 16,-1-2 2-16,2 1-3 0,3-3-1 16,0 0-4-16,1-2 0 0,3-1-5 15,2-4 1-15,2-2-2 0,0-2 0 0,2-2-2 16,5-2-2-16,-3-2-2 0,3-1 1 16,-2-1 0-16,0-1-3 0,-1 0-1 15,-1 1 3-15,-6 0-2 0,2 3 5 0,-4-1-1 16,-1 1-11-16,-2 3 3 0,-1 0 0 15,-1 2-1-15,-1 4 0 0,-2 2 0 16,1 3 1-16,-1 1 2 0,1 5 0 0,1 1-4 16,0-1 1-16,5 4 2 15,-2-2 3-15,1 3-3 0,3-3 2 0,0 0-2 16,4-2 1-16,-3 0-4 0,6-1 6 0,-1-2-4 16,1-3 0-16,-2-2 1 0,2-2-1 15,1-3 1-15,-2 0-4 0,2-3-5 16,-3-3-2-16,3-1-6 0,-2-2-4 0,0 1-3 15,-1 0-2-15,-6-2-1 0,0 2 1 16,2-2 1-16,-4 4 5 0,1-2 0 16,-4 3-1-16,1 2 1 0,-1-1-1 0,-3 2 2 15,2 2 2-15,4 0 2 0,-4 4 2 16,0-1-1-16,2 1 4 0,1-1 1 16,0 5 1-16,1-2 0 0,1 1 2 15,0-1-1-15,2 3 2 0,-3-3 0 0,6-3 0 16,-6 1 1-16,1-1 0 0,-1-3-3 15,-1 0-1-15,2-2-4 0,-5 1-2 0,-2-3 0 16,0-2-3-16,-4-3 2 0,1 0 0 16,-3-1-1-16,-3-2 2 0,1 1 0 15,0 0 1-15,0-1 1 0,0 0 2 16,0 3 0-16,-2 0 2 0,4-1-1 0,0 1-1 16,0 1 1-16,2-2 1 0,4 3-2 15,6-1 5-15,0 2-1 0,0 0-2 0,3 2-1 16,0 0-1-16,2-1-2 0,-2 3 2 15,0 2 1-15,-1-1 3 0,-1 2-3 16,0 1 1-16,0 3 3 0,-1 0 0 0,-1 2-1 16,0 1 3-16,-3 1-1 0,0 1 2 15,1 4 0-15,0-3 0 0,-1 0 1 16,0 3 0-16,1-3-1 0,1 3 0 16,-1-5-1-16,2 2 3 0,-1-1-2 0,2 0-1 15,2-3 2-15,-2 1-1 0,1-2 2 16,2-2 0-16,-2-3 2 0,-1 2-3 0,-2-3 2 15,2-1-3-15,-2 1 4 0,-2-2-3 16,1-2 2-16,-3-2 1 0,-2 0-2 16,1 0 2-16,-3-1-1 0,0-2 0 15,-2 1 2-15,-2-1 2 0,2 1-3 0,-2 0 4 16,2 1-5-16,-2-1 1 0,2 1-1 16,-3 1 1-16,3 0-2 0,0 6-3 0,0-9 1 15,0 5 0-15,0 4 0 0,0 0 0 16,13-2 3-16,-13 2-4 0,15 6 2 15,-7 0 2-15,3-1-4 0,2 1 4 16,-3 1-1-16,3 1 0 0,0-1-1 0,-1 2 0 16,1-2 2-16,-1 1-1 0,2-3-1 15,-6 0 1-15,2 0-2 0,-2 1 2 0,2-5 0 16,0 2-1-16,-2-3 2 0,-8 0-2 16,17-4 0-16,-8-2 0 0,0 1 0 15,-3-2 1-15,2 0-2 0,0-4-1 16,1 1 2-16,2-1-2 0,-3-1-1 0,2 3 1 15,-1-3 2-15,0 2 0 0,-1 1 0 16,1 0-2-16,-3 2 2 0,2 0 0 16,3 1-4-16,0 2 2 0,-1 3 1 0,0-1 2 15,6 1-2-15,-2-2 0 0,3 3 1 16,1 0 2-16,0 0-2 0,2 0 0 16,-2 0 2-16,1-1-3 0,1-1 1 0,-2-1 1 15,0 0-2-15,-2-3 2 0,-1 0-1 16,0 1-1-16,-2-3 2 0,-3-1-2 15,0 1 0-15,-2 0-1 0,-4 2 1 0,0-1-2 16,-4-1 1-16,0 2 2 0,0 6-4 16,-6-7 1-16,2 3 1 0,4 4 0 0,-10-4-1 15,10 4 1-15,0 0 3 0,0 0-2 16,-6 9 4-16,6-9 1 0,8 12-2 16,4-4 3-16,0-1-3 0,3 2 2 15,4 1-1-15,0 3 0 0,2 1 0 0,4 2-1 16,-3-2 2-16,-5 0-2 0,1 3 0 15,-2-2 2-15,-4 0-2 0,-4-1 2 0,-4-1-1 16,-1 1 0-16,-6-3-1 0,-3 1 3 16,-2 2-3-16,-2-4-1 15,-6 2-2-15,2-5-1 0,-3 0-7 0,0 0-18 16,0-3-36-16,0-2-41 0,4-2-31 0,1 0-39 16,1-5-41-16,3-1-465 0,1-1 231 15,3-2 153-15</inkml:trace>
  <inkml:trace contextRef="#ctx0" brushRef="#br0" timeOffset="69028.3795">14867 6811 159 0,'-4'-5'185'0,"-3"3"1"0,7 2 10 16,-21 12 4-16,0 3-3 0,-7 7-4 16,-3 9 1-16,-15 19-14 0,-1 1-8 15,5 5-12-15,-1 0-14 0,7 4-12 0,6 2-8 16,5-2-15-16,10-7-10 0,7-3-9 16,3-10-10-16,5-1-5 0,5 0-6 15,5-1-11-15,5-6-5 0,2-3-20 0,7-3-37 16,1-4-52-16,0-6-61 0,6-1-55 15,4-5-20-15,-3-5-49 0,4-7-558 16,6-3 271-16,-2-3 179 0</inkml:trace>
  <inkml:trace contextRef="#ctx0" brushRef="#br0" timeOffset="69435.5946">15193 6911 92 0,'4'-17'157'0,"3"4"-17"0,7 1-14 16,6 2-11-16,3 1-13 0,11 0-11 16,4-1-9-16,2 2-7 0,5 2-8 0,-3 2-7 15,2 1-6-15,-5-1-7 0,-6 2-5 16,-1 1-13-16,-8 1-8 0,-2 0-1 16,-5 0-5-16,-4 0-1 0,-7 0-2 15,-6 0 7-15,0 6 13 0,0-6 10 0,-12 7 6 16,1-1 3-16,0 3 2 0,-1 2 4 15,0 3 2-15,-4 2-1 0,4 2-1 16,-1 3 0-16,2 2-1 0,5 2-3 0,-1 1-1 16,3 5-3-16,0 0 0 0,4-1-4 15,2 2-3-15,0 4-1 0,0-5 1 16,-2 2 0-16,0-4 6 0,0 5 4 16,-4-6 3-16,-2 0 5 0,-2 1 0 0,-4-4 1 15,-2-3-7-15,0-2-3 0,-6-3-8 16,1-2-3-16,-2-4-4 0,0 0-4 0,1-4-4 15,4-2-5-15,-1-3-13 0,4 0-26 16,0-4-34-16,5-2-35 0,4 1-35 16,2-3-30-16,2 6-23 0,10-12-28 15,3 6-555-15,4 1 257 0,8-2 169 0</inkml:trace>
  <inkml:trace contextRef="#ctx0" brushRef="#br0" timeOffset="70061.4197">15887 7436 54 0,'-4'8'121'0,"2"2"-4"0,2-3-7 0,0 6-6 16,2-5-11-16,2 6-3 0,2-3-5 15,5 3-8-15,0-5-6 0,3 3-7 16,4-5-5-16,-2-1-4 0,3 0-3 16,1-4-1-16,-4-1 8 0,0-2 8 0,-2-4 5 15,-4 0 8-15,-3-1-1 0,-5-3 0 16,-4-2-6-16,-3-3-6 0,-3 0-2 0,-4-3-1 15,-2 1-2-15,4 3-4 0,2-2 1 16,0 2-11-16,5-1-1 0,3 3-6 16,7 0-3-16,1 0-5 0,9-1-6 0,4-1-1 15,3 2-1-15,5-3-2 0,3-3-7 16,0 0 2-16,6-3-3 0,-1-5-2 16,-2-2-2-16,-1-3 1 0,-4 1-3 15,-8-2 0-15,-2 2-1 0,-6 1 2 0,-5 3 3 16,-3 3 5-16,-4 3 6 0,0 1 0 15,-4 3 0-15,0 5-3 0,-4 3 0 16,-1 3 1-16,7 4 2 0,0 0-3 16,-21 15-2-16,13 0 2 0,-3 4-3 0,3 5-1 15,-2 1-1-15,-2 4 1 0,4 4-3 0,0-1 0 16,1 3-1-16,1-1-1 0,2-6 3 16,-1 0-5-16,3-4 1 0,-2-3-1 15,4-4 3-15,-2 0 1 0,2-4 1 16,2-3 0-16,2-2-2 0,1-5-3 0,3 0-2 15,1-3 0-15,1-5 1 0,2 1-3 16,4-1-1-16,-2-3 0 0,3 0-2 16,0 1 1-16,0-1-2 0,-2 1 2 0,2-1-4 15,-5 2 4-15,4 3-4 0,-4 1 2 16,-1 0-1-16,-1 4-1 0,-1 2 2 16,0 2 3-16,-3-1 0 0,0 3-1 0,0 1 1 15,0 0-1-15,-1 5 0 0,2-3 0 16,-3 1 1-16,0-1-4 0,0-1 1 0,0 2 3 15,0-4-1-15,1 3-13 0,-1-2-22 16,2-2-28-16,-2 2-37 0,3-3-42 16,2-2-30-16,-1 2-33 0,4-4-27 15,0 0-519-15,0-2 254 0,0 2 167 0</inkml:trace>
  <inkml:trace contextRef="#ctx0" brushRef="#br0" timeOffset="70386.6437">16870 7422 276 0,'10'-9'36'0,"0"2"20"0,-3 4 17 16,-1-3 26-16,0 4 4 0,-1-2 5 0,-5 4 2 15,6-6-2-15,-6 6 0 0,0 0-2 16,0 0 1-16,0 0-6 0,7 10-6 0,-7-10-8 16,-2 11-7-16,-1-4-8 0,1 2-4 15,0 0-6-15,-2 1-8 0,2-1-4 16,-1 1-4-16,1-4-4 0,0 2 0 16,0-3 10-16,0-2-2 0,2-3-4 0,0 0-5 15,0 0-4-15,0 0-6 0,13-15-2 16,-2 5 1-16,-3 0-4 0,4-2-4 0,4-1 1 15,0-1-3-15,-1 1 0 0,2 1-5 16,0 1 2-16,-3 2-3 0,2 1-2 16,-4 2-1-16,3 2-2 0,-4 2 2 15,-1 2 0-15,1 2 1 0,-3 2 0 16,-2 4 2-16,1-1 2 0,0 3-2 0,-3-1-1 16,0 7 0-16,-2-5 1 0,-2 3-8 15,2-2-23-15,-2 2-37 0,0-3-41 0,2 2-37 16,0-2-23-16,2-4-46 0,0-3-505 15,6 2 240-15,-2-6 158 0</inkml:trace>
  <inkml:trace contextRef="#ctx0" brushRef="#br0" timeOffset="70544.1441">17561 7485 6 0,'4'9'167'0,"-2"0"3"15,-2 5-4-15,0-1-7 0,0 4-11 16,-2 0-12-16,0 2-14 0,0 1-12 0,-2-1-11 15,0 0-16-15,0-3-37 0,0 5-47 16,0-6-49-16,-1-2-56 0,1-2-321 16,2-6 145-16,2 1 96 0</inkml:trace>
  <inkml:trace contextRef="#ctx0" brushRef="#br0" timeOffset="70933.5477">17928 7186 67 0,'19'-1'184'15,"1"1"-6"-15,2 4-17 0,-1 4-9 0,0 1-10 0,-2 7-13 0,-1-2-11 16,-6 4-11-16,-2 3-11 0,-5 0-7 16,-8 2-9-16,-1 0-7 0,-4-1-7 15,-4 2 1-15,-4-4 5 0,4 0 5 16,-3-6-2-16,4 0-3 0,1-3 0 0,-1 0-3 15,5-8-5-15,4 1-7 0,2-4-6 16,0 0-6-16,0 0-2 0,25-11-2 16,-10 0-7-16,6 2-4 0,-1-3-4 0,0 2-1 15,-2 0-5-15,0-1 0 0,-3 4-4 16,0 2-2-16,-4-3-2 0,-1 5 2 16,-2 0-1-16,1 6 0 0,0 0 1 15,-3 3 1-15,2 3 0 0,1 2 0 0,-1 1-4 16,-1 3 0-16,1 4-1 0,1-1 1 15,-1-3-2-15,0 4-1 0,4-2-10 16,0-2-19-16,-2-1-34 0,1-3-39 0,0-4-37 16,4 2-32-16,-3-6-38 0,-2-3-526 15,6-2 247-15,-6-5 164 0</inkml:trace>
  <inkml:trace contextRef="#ctx0" brushRef="#br0" timeOffset="71207.1398">18611 6384 100 0,'26'1'151'0,"-1"8"0"15,5 7-1-15,6 8-1 0,15 17-8 16,-1 10-1-16,-3 9-4 0,-3 10-7 16,-10 6-8-16,-9 3-10 0,-7 2-10 15,-8-3-8-15,-6 1-4 0,-6-11 3 0,-6 7-2 16,-8-4-2-16,0 0-4 0,-5-6-7 15,2-14-6-15,0-7-7 0,-1-4-5 0,4-2-7 16,1-7-7-16,0-5-7 0,5-1-18 16,-1-4-27-16,3-2-29 0,-1-4-34 15,4 1-27-15,-1-3-31 0,2 0-26 0,0-3-42 16,0-3-435-16,-2-1 215 0,2-2 141 16</inkml:trace>
  <inkml:trace contextRef="#ctx0" brushRef="#br0" timeOffset="72079.6654">19690 7811 35 0,'0'0'106'0,"0"0"-6"0,0 0-3 16,0 0-2-16,0 0-5 0,0 0-7 16,0 0-12-16,0 0-4 0,0 0-4 0,0 0-7 15,0 0 2-15,0 0-10 0,0 0-3 16,0 0-9-16,0 0-1 0,0 0-6 15,0 0 0-15,0 0-3 0,0 0-2 0,0 0-3 16,0 0-2-16,0 0-1 0,0 0 0 16,0 0-8-16,0 0 1 0,0 0 3 15,0 0 1-15,0 0-3 0,0 0-5 16,0 0 1-16,0 0 6 0,0 0-8 0,0 0-4 16,0 0 2-16,0 0 2 0,0 0 1 15,0 0 2-15,0 0-6 0,0 0 2 0,-8 14 0 16,8-14-6-16,0 0 4 15,0 0-4-15,0 0 5 0,-4 4-4 0,4-4 2 16,0 0 2-16,0 0-8 0,0 0-7 16,0 0-9-16,0 0 0 0,4 6-11 0,-4-6-6 15,0 0-8-15,0 0-19 0,0 0-24 16,0 0-286-16,6 3 127 0,-6-3 84 16</inkml:trace>
  <inkml:trace contextRef="#ctx0" brushRef="#br0" timeOffset="72667.0508">19750 7828 20 0,'0'0'125'16,"0"0"-2"-16,0 0-19 0,0-6-8 0,0 6-2 15,0 0-12-15,0 0-1 0,0 0-12 16,0 0-5-16,0 0-3 0,0 0-6 16,0 0-1-16,0 0-5 0,0 0-3 15,0 0-3-15,11 10 0 0,-7-6-4 0,-2 3 10 16,4-1 6-16,-2 1 5 0,-2 3 2 16,3 2 1-16,0 1-4 0,-3 3-4 15,-2 5-5-15,0 0-2 0,0 2-6 0,-5 4-1 16,-2-1-6-16,-1 5-4 0,-6-2-9 15,-8-1-36-15,-3 5-42 0,-5-5-43 16,-4 1-44-16,-3-4-404 0,-6-2 186 16,-1 0 123-16</inkml:trace>
  <inkml:trace contextRef="#ctx0" brushRef="#br0" timeOffset="75504.0544">20686 6644 59 0,'14'22'184'0,"-2"-4"0"16,2 9-7-16,-2 7-9 0,6 7-6 15,-2 7-15-15,3-1-9 0,5 14-13 16,-10-8-3-16,2-7-10 0,-4-1-8 0,1-3-7 16,-5-4-12-16,1 0-4 0,-5-4-7 0,0-3-5 15,-1-1-8-15,-1-7-5 0,-2 0-4 16,2-2-12-16,-2-2-14 0,-4-4-26 16,1-5-27-16,-1-3-34 0,0-2-29 15,-1-5-25-15,5 0-23 0,-2-18-15 0,6 2-11 16,5-9-372-16,4-10 182 0,7-5 121 15</inkml:trace>
  <inkml:trace contextRef="#ctx0" brushRef="#br0" timeOffset="76983.1557">21092 7019 754 0,'30'-40'-44'0,"0"8"19"16,-5 7 16-16,-2 3 21 0,2 4 14 0,-5 3 10 15,-2 4 8-15,-1 3 21 0,-2 2 6 16,-4 6 8-16,-3 5 2 0,-4 1 1 0,-4 2 6 16,-4 4 2-16,-6 5 3 0,-5 4-1 15,-8 0 0-15,-10 8-6 0,0-4-4 16,-7 2-6-16,-18 7-5 0,10-9-2 15,7-5-1-15,8-5-2 0,3-1-7 0,4-1 0 16,6-4-1-16,0 1-8 0,6-4-5 16,5-1-4-16,5 3-6 0,10-2-4 0,3 1-2 15,3 3-2-15,10 1-4 0,-2 2-1 16,8 6-3-16,0-1-1 0,-1 1-3 16,1 2 1-16,4 2-2 0,-5 0-3 15,1-2-3-15,0-1 5 0,-3 1-2 0,3-3-3 16,-2-2 1-16,2-1 0 0,-2-7-2 15,-1-2-3-15,1-1 0 0,-3-5-1 16,4-5-3-16,-2-1 4 0,-1-2-1 0,-1-4 0 16,-2-4 0-16,-2 2 0 0,-1-2-6 15,-2 0 5-15,0 0 4 0,-4 2 4 16,-2 1 5-16,-1 1-2 0,-1 3 0 0,1 0-2 16,-3 3-2-16,1 2 1 0,-3 2 5 15,-4 2-2-15,0 0 3 0,12 13 1 16,-10-3 2-16,0 1-2 0,-2 3-3 15,2 2 1-15,-2 2-1 0,2 1-1 0,2-3-4 16,0 4 2-16,-2-2-2 0,0-1 4 16,2-4-2-16,0 0-1 0,2-3 3 0,3-1-3 15,1-3-2-15,3-2 0 0,2-4 2 16,-1 0-1-16,6-2-2 0,-1-4 0 16,4 0-4-16,0-1-1 0,1-1 1 15,-1-2 1-15,-2 2-1 0,-2 0-2 0,0-1-2 16,-2 2 0-16,-3 1-1 0,0 3 0 15,-2 0 0-15,-1 1 0 0,0 2 2 16,-1 2-2-16,-1 2 3 0,1 3 0 0,-2 0 1 16,4 3 0-16,-4-1-4 0,2 1 2 15,3 1 2-15,-2 0-2 0,1-1 4 16,-1 1 0-16,3 1-4 0,0-5 2 16,-2 1 3-16,2 0-3 0,2-4 1 0,-4-3-2 15,3-1-5-15,-2-1-15 0,2-3-6 16,-3-1-7-16,4-2-2 0,-4-1-5 15,0 1-1-15,1-2 1 0,-2-1 2 0,0 2 3 16,-1 1 5-16,-2-1-1 0,2 2 4 16,-2 3-1-16,-2-1 1 0,0 1 6 15,0 3-1-15,-6 0 4 0,13 4 3 0,-6 2 2 16,-1 2 1-16,2-2 1 0,1 3 1 16,1 1 4-16,1-3 3 0,0 3-6 15,1-1 4-15,3-1 1 0,0-2 1 0,0 0 0 16,-1-3 5-16,2 1-4 0,-4-4 2 15,-2-2-1-15,4-2 1 0,-6 0 0 16,0-3-2-16,-4-1-1 0,-1-1 0 0,-3-3-2 16,-5-1 3-16,1 0 0 0,-2-1-3 15,0 1 4-15,-3-1 1 0,2 2 2 16,-1-1 1-16,4 2 1 0,2-1-4 0,4 3 0 16,0 0-1-16,6-1 0 0,1 1 2 15,4 3-2-15,1-1 0 0,1 1 0 16,2 4 1-16,0 0-2 0,1 0-1 0,-2 2 0 15,1 2 2-15,-2 3 0 0,2 1-2 16,-5 2 1-16,2 2 1 0,-2 0 2 16,0 4-4-16,-1 2 3 0,2 0 1 15,-3 0-2-15,1 2 2 0,-1-5-4 0,-1 2 4 16,2-4-1-16,-3 2 0 0,2-1 2 16,2-2 2-16,-2-3-3 0,2 1 1 0,-1-5-2 15,0 0 5-15,2-6-5 0,-1 3 3 16,0-1-3-16,4-5-2 0,-2 0 2 15,1 1-2-15,2-1-1 0,-2-2 0 16,2 3 1-16,-2-1-3 0,1 0 2 0,0 0 0 16,-2 3-3-16,1 0 2 0,-2 3 1 15,2-1 0-15,-3 2-2 0,4 3 3 16,-4 2 1-16,3 2-3 0,-1-1 2 0,2 3-1 16,-2 3 4-16,1-1-1 0,0-1-2 15,-1 4 0-15,-1-5 2 0,0-1 1 16,-2 1 0-16,-1-3 1 0,-2-1 0 0,2-2 2 15,-4-1-1-15,2 0-2 0,-8-3 3 16,14-5-6-16,-5 0-1 0,0-1-4 16,-1-1-1-16,1-5-5 0,1 3 4 15,1 0 1-15,-2-1-3 0,3-1 1 0,-2 1 5 16,1-1-2-16,4 1 0 0,0 1 0 16,-1 1-1-16,6-4 2 0,-2 5 0 0,4-3 0 15,1 1 2-15,1 0 0 0,2-2 1 16,0 0 1-16,2 2-1 0,-3-3-1 15,-1 0 3-15,-2 3 0 0,0-2-1 16,-7 2 2-16,2 0 0 0,-4 0 3 0,-3 2-3 16,-4-1 2-16,0 2 2 0,-6 2 0 15,2 1 3-15,-2 3-2 0,0 0 3 0,0 0-2 16,0 0-1-16,0 0 0 0,0 0 0 16,10 15 2-16,-4-8 0 0,2 3-1 15,3-2-1-15,1 2 0 0,1 1 1 16,0-3-2-16,-1 5 0 0,0-2-2 0,0 1 0 15,-2-3 1-15,1 4-1 0,-5 0 5 16,1 4 3-16,-5-5 6 0,-4 1-1 0,-3 3 1 16,-1-1 2-16,-5-2 1 0,-1 2-2 15,-6-3-1-15,0-1-4 0,-1-1 0 16,2-2-8-16,0-3-18 0,2-2-39 16,0-3-53-16,5 0-56 0,-1-3-61 0,2-2-557 15,1-6 265-15,4 2 175 0</inkml:trace>
  <inkml:trace contextRef="#ctx0" brushRef="#br0" timeOffset="77391.1446">25152 6282 37 0,'0'0'184'0,"-15"6"0"0,3 9-2 0,-8 8 7 16,-8 11-8-16,-9 23-4 0,-1 8-2 0,-9 23-15 15,5 3-14-15,2 5-12 0,12-17-10 16,7 2-14-16,10-6-9 0,9-7-10 16,9-11-9-16,14 15-6 0,6-5-9 15,9-6-10-15,6-8-28 0,4-7-39 0,4-8-41 16,-5-11-46-16,-3-8-38 0,2-6-45 15,-4-5-505-15,0-7 233 0,-2-4 154 16</inkml:trace>
  <inkml:trace contextRef="#ctx0" brushRef="#br0" timeOffset="77821.1951">25497 6747 113 0,'14'-13'132'0,"8"0"-15"0,9-1-7 0,11-3-8 16,10 2-8-16,3 1-12 0,0 1-12 15,2 1-10-15,-4 4-5 0,-2-3-2 0,-9 4-6 16,-3 1-6-16,-8 2-5 0,-4 1 0 16,-6-2-4-16,-3 2-5 0,-6 0 0 0,-6 2 6 15,-6 1-2-15,0 0 9 0,0 0-4 16,0 0 24-16,-27 21 8 0,12-8 5 15,-4 3 4-15,2 8-3 0,0 1-3 16,3 8-1-16,-2 1-5 0,8 1-5 16,2 4-2-16,2 3-5 0,4-2-2 15,2 4-5-15,2-3-4 0,0 2-3 0,-2-3-6 16,2-2-1-16,-2 0-1 0,-2-7-1 16,-2-3 8-16,-2 0 5 0,-4 0 3 0,-7-6-2 15,-2-1-3-15,-4 0-2 0,-5-4-6 16,-3-3-1-16,-3-3-6 0,2-5-1 0,1-2-4 15,-1-1-4-15,0-5-9 0,8 1-17 16,-2-5-26-16,5 2-27 0,6-4-25 16,2-1-34-16,9-1-33 0,2 1-22 15,9-3-10-15,6 1-12 0,8-2-412 0,7 1 208 16,6 1 136-16</inkml:trace>
  <inkml:trace contextRef="#ctx0" brushRef="#br0" timeOffset="78748.5232">26127 7204 516 0,'22'0'-8'16,"-10"0"14"-16,1 5 16 0,-5-3 1 0,1 6 8 15,0 1-1-15,-1-2-1 0,0 2-3 16,6 3 2-16,2 1-2 0,3 0-6 0,3 1 2 16,2-3 1-16,2-1-4 0,2 0 0 15,-1-5 1-15,1 3-1 0,-7-6 13 16,0-2 3-16,-2-4 13 0,-4 0 6 16,-4-3 2-16,-7-5 8 0,-4-1-4 0,-6-4 2 15,-10-5 3-15,-7-3 4 0,-5-3 5 16,0 0 9-16,-2-1 5 0,4 4 2 0,7 3-8 15,5 1-11-15,2 2-6 16,10 2-7-16,4-1-7 0,12-2-4 0,2 4-5 16,10-1-5-16,5 0-5 0,7-2-3 15,5-1-2-15,1 0-7 0,3-3 1 0,13-6-6 16,-12 2 0-16,-8 2-4 0,-6 0-1 16,-4-1-4-16,-7 1 3 0,-4 5-1 15,-9-1-1-15,1 3 1 0,-6 3-2 0,-5 3 2 16,0 4 1-16,-3-1-5 0,-4 7 2 15,7 2 3-15,0 0-3 0,-22 18 1 16,11 0 1-16,0 2 1 0,1 9-2 0,-1 3-1 16,1 4 3-16,3 3-4 0,-1-1 1 15,1 1 0-15,3 2 1 0,0-4 1 16,2 2-4-16,0-8 0 0,2-5 4 16,2 0 0-16,2-3 0 0,0-2 1 15,2-6-2-15,3-1-2 0,0-3 2 0,3-5 0 16,1 0-2-16,-1-6-3 0,4 0 3 15,0-3-3-15,2 0 2 0,-2-3-1 16,3 0-2-16,1-3 1 0,0 1-2 0,-4 1 1 16,0 1-2-16,-1-1 0 0,-2 2 1 15,0 2 0-15,-3-1-1 0,2 4-4 0,0 2 4 16,-4 2 1-16,2 2 2 0,-1 1-4 16,0 1 2-16,-1 3 3 0,-2 0-2 15,3 1 2-15,-3-2-1 0,0 3 0 16,-2-2 0-16,3-4 1 0,0 5 0 0,-1-5-1 15,0 1-1-15,0-2-2 0,2 0 5 16,2-1 1-16,2-3-1 0,1-2 0 16,-1 0-2-16,1-2-1 0,4-1 0 0,0-1 1 15,0-1 0-15,-2-2-1 0,0 3 1 16,0 1-1-16,-3-3-2 0,0 2 0 16,0 3 1-16,-4-4-2 0,0 3-2 0,1-2 3 15,-1 4 2-15,-8 0 1 0,17 4 0 16,-10-2 3-16,1 4 1 0,-2 0 0 15,0 1 3-15,4 2-1 0,-4 0-5 16,0 1 7-16,-2-1-3 0,2 1 0 0,-2-3-1 16,1 1 0-16,1-1 0 0,-1-1-3 15,-1 0 2-15,-2-1 0 0,4-1-3 16,-2-2-6-16,-4-2-3 0,13 0 0 0,-13 0-1 16,13-6-7-16,-4 3 11 0,-3-3-1 15,2 2 1-15,0-4-3 0,-2 4 4 16,4-3 1-16,-2 1-4 0,0 1 5 0,1-1 0 15,1 0 1-15,-1 3 1 0,-1-2-2 16,1 4 7-16,1-1-1 0,-2 2 5 16,-8 0 2-16,16 5 1 0,-10-1 1 15,0 3-1-15,-2-2 1 0,1 2-3 0,-3 3 1 16,-2-3-2-16,2 3-5 0,-2-1-18 16,0-1-22-16,0 2-30 0,2-3-34 0,-2-1-31 15,2 2-49-15,0-3-38 0,3-1-492 16,3 0 241-16,3-4 159 0</inkml:trace>
  <inkml:trace contextRef="#ctx0" brushRef="#br0" timeOffset="78889.6221">27971 7376 119 0,'4'7'181'0,"-2"1"0"0,-2 1-9 0,0 4-11 16,-2 2-9-16,0-2-16 0,-2 3-13 15,-2 1-9-15,0-1-20 0,0 1-28 16,-2 0-44-16,2-1-54 0,0-1-70 0,0-3-370 15,2-3 160-15,-3-2 106 0</inkml:trace>
  <inkml:trace contextRef="#ctx0" brushRef="#br0" timeOffset="79356.4864">28625 6684 217 0,'25'-21'213'0,"5"5"-13"16,4 3-21-16,3 1-16 0,5 4-21 15,0 0-12-15,3 5-13 0,-3-3-21 16,-1 3-18-16,-6 3-17 0,-3-2-20 0,-4 1-15 16,-4 1-21-16,-2-2-10 0,-3 4-1 15,-7-4 1-15,-1 4-3 0,-4-2 4 16,-7 0 0-16,0 0 4 0,0 0 1 15,0 0 4-15,-18 15 4 0,8-7 12 0,-1 3 6 16,-3 5-3-16,0 3 5 0,0 2 2 16,2 3 0-16,-4 5 2 0,4 1 1 15,1 3 2-15,1 4 0 0,1-2 4 0,0 2 0 16,3 0-1-16,0-1 1 0,0 1-2 16,0 1-3-16,0-4 1 0,2 2-2 15,0-7 4-15,0 0-1 0,0-2 5 0,0-3 10 16,0-1 7-16,0-4 13 0,-3-4 1 15,1-2-6-15,-7-3-7 0,-2-2-7 16,-4-2-4-16,-2-5-3 0,0-2-7 0,-5-2-4 16,-2-2-3-16,4-3-9 0,0-1-13 15,3-3-16-15,0 3-19 0,2-3-18 16,3 1-23-16,6 2-27 0,2-2-29 0,4 4-29 16,6 1-31-16,4-2-20 0,6 2-530 15,6 4 249-15,3-3 164 0</inkml:trace>
  <inkml:trace contextRef="#ctx0" brushRef="#br0" timeOffset="80183.0506">29290 7159 152 0,'0'-8'152'0,"0"2"-1"16,-6 1 3-16,0-3-8 0,-4 3-3 0,0 0-9 16,-2 2-13-16,-3 1-8 0,0 2-10 15,-2 2-10-15,0 3-9 0,-2 3-7 0,2 2-4 16,0 3-8-16,4-2-4 0,3 1-6 15,-1 2-5-15,5 0-1 0,1-1-10 16,5 1 1-16,0-3-4 0,5 1-4 16,1-1-2-16,3-1-5 0,-1-2 0 0,5-1-8 15,-3-3-4-15,1 0-6 0,2-2-5 16,-3-1-4-16,3-1-1 0,-2 0-1 16,-1 0-3-16,-1 0 2 0,-1 3-2 0,-8-3-5 15,15 0 0-15,-9 1 3 0,-3 3 0 16,1 0-1-16,-4 2 1 0,2 1 1 15,-2 1 3-15,0 1-1 0,0-1-4 16,2 2-14-16,0-3-10 0,0 1-13 0,0-3-9 16,4 3-16-16,2-2-15 0,4-3-2 15,-2 0-5-15,3-2 7 0,2-1 0 16,0-1 8-16,-1-2 10 0,2-2 6 16,0 1 8-16,1-2 11 0,0-1 12 0,-2 3 17 15,-1-2 16-15,2 2 12 0,-6 1 14 16,0-1 4-16,-1 0 2 0,2 0 0 0,-3 2 9 15,3 4 5-15,-3 0 3 0,-2 2 7 16,3-1-4-16,0 5 1 0,-3 0-8 16,0 0-2-16,0-1-4 0,0 1-3 15,-1 1-3-15,2-2-2 0,-3-1 0 0,0 3 6 16,0-6 10-16,-2 1 6 0,6-1-6 16,1-3-7-16,2 0 0 0,2-3-6 15,1-1-6-15,4-2-3 0,0 0-1 16,3-2-6-16,1 0-5 0,1 2 4 0,-2-3-3 15,0 0-3-15,-2 4-2 0,-2-1 2 16,-2 2-7-16,0 1 5 0,-5 0-5 0,3 3 3 16,-2 3-2-16,-1-1 3 0,-1 1 1 15,1 3-1-15,-1 0 0 0,-1 1-2 16,1 3 3-16,1-2 0 0,0 0 1 16,2 3 0-16,-4-1 5 0,4 0-1 0,1 1-1 15,2-4-2-15,0 0 2 0,2 1-2 16,2-2-1-16,0-2-2 0,0-1-1 15,0-1 1-15,3 0-1 0,-4-4 0 16,4 0 0-16,-6-1-2 0,3-1-3 0,-1-2 3 16,-4 0-2-16,-2-3 3 0,2 3 2 15,-6-1 2-15,-2 1 0 0,-2-3-1 0,1 6 4 16,-5-2 1-16,0 5 2 0,-5-7 4 16,5 7-1-16,-8-1-1 0,8 1 5 15,0 0 2-15,-16 6-2 0,10 0-3 16,2-3-1-16,2 2-2 0,2 3 2 0,2 1-2 15,2-2-1-15,4 0-5 0,0 0-25 16,2-2-34-16,5-2-33 0,0 0-54 16,2-3-40-16,2-3-48 0,0 0-543 0,2-2 260 15,-4-2 172-15</inkml:trace>
  <inkml:trace contextRef="#ctx0" brushRef="#br0" timeOffset="80414.435">30854 6517 157 0,'17'5'227'0,"12"12"-8"15,8 8-11-15,13 20-5 0,-1 6-17 16,0 7-3-16,-7 8-14 0,-8-2-10 0,-4 5-15 16,-12-1-9-16,-8-9-15 0,-10-6-11 15,-10-1-8-15,-4-2-11 0,-12 9-9 16,-5-4-10-16,-3-4-16 0,0-11-22 15,5-9-31-15,-1 0-37 0,-2-3-38 0,2-3-52 16,3-4-61-16,-3-4-574 0,5-6 259 16,-7 0 170-16</inkml:trace>
  <inkml:trace contextRef="#ctx0" brushRef="#br0" timeOffset="87014.5814">31053 6105 162 0,'47'4'148'0,"-1"4"-6"0,1 3-14 0,8 4-2 16,21 12-7-16,3 6-8 0,16 14-3 15,-4 6-4-15,-7 8-2 0,-3 6-5 16,-8 7-8-16,-11 10 3 0,-7 4-3 0,-10 1-1 16,-17-11-6-16,-10 5-5 0,-7-1-4 15,-11 1-7-15,-9 1-6 0,-9-2 2 16,-8-4-5-16,-8-1-8 0,-13 10-2 16,1-20-6-16,-5-5-3 0,-4-5-3 0,0-3-7 15,-2-6-24-15,4-5-25 0,4-5-32 16,7-5-39-16,8-10-41 0,5-2-50 15,1-4-478-15,6-6 225 0,2 0 148 16</inkml:trace>
  <inkml:trace contextRef="#ctx0" brushRef="#br0" timeOffset="91307.1589">14802 8281 72 0,'-2'-6'157'15,"2"6"-3"-15,0 0 5 0,0 0 0 16,4 31-3-16,0-5-9 0,2 10-9 0,0 4-9 15,2 14-11-15,6 20-5 0,0 4-12 16,-1-1-8-16,0-1-10 0,0 0-8 16,-1-4-10-16,-4-11-4 0,2-9-5 15,-2-4-6-15,-2-6-7 0,0-7-2 0,0-6-5 16,-1-4-6-16,-1-8-1 0,0-10-3 16,-4-5-3-16,0-2-4 0,2-19-3 15,-2-7-4-15,-2-5 1 0,0-13-2 0,0-9-1 16,0-4-1-16,2-4-3 0,4-18 2 15,3 15-2-15,-1 9-4 0,3 5 0 16,3 5 2-16,-2 10 1 0,6 4-2 0,0 7-2 16,-1 5 0-16,0 5 2 0,2 7 0 15,0 6 3-15,0 2-2 0,-3 5 2 16,2 1-2-16,-4 4 4 0,-1 7 1 0,-3-1 10 16,-4 0 6-16,-2 2 4 0,-6 0 4 15,-2 4 2-15,-9-3-5 0,-6 4 0 16,-6 0-3-16,-14-2-6 0,-3-1 0 0,-3-5-6 15,-3 0-9-15,7-8-8 0,5-1-25 16,6-5-28-16,11-4-37 0,6 1-25 16,11-8-32-16,10 2-44 0,7-4-535 0,14-5 247 15,14-3 164-15</inkml:trace>
  <inkml:trace contextRef="#ctx0" brushRef="#br0" timeOffset="92103.5426">24679 8712 11 0,'8'-8'98'0,"-4"3"-2"0,4-1 7 0,-2 0 0 0,2-2 1 16,3 0-5-16,-2-3-1 0,1 0-6 16,-1-1-4-16,-3-3-6 0,0-3-5 0,-2 2-6 15,-1-4 0-15,-6 1-5 0,-1-4-3 16,-6 3-4-16,-5-1-4 0,-8 2-1 0,-6 0 0 15,-6 4 0-15,-1 7-1 0,-4 0 5 16,0 4-7-16,-1 6-1 0,-1 2-2 16,9 2-8-16,3 1 0 0,2 3 0 15,9 0-1-15,2 5-3 0,7-6-2 0,7 1-1 16,6 2-2-16,5-3 0 0,7 3-7 16,8-4 1-16,3 0-2 0,8 1-2 0,1 1-2 15,1 0-1-15,-2-1-2 0,1 2-2 16,-4 3 7-16,-4-1 11 0,1 6 3 15,-5 3 5-15,-1 8 2 0,-6 2-3 16,-1 8 0-16,-2 6-3 0,-5 4-1 16,-3 2-1-16,-3 4-5 0,-4 1-4 0,-3 0-2 15,-1-2-2-15,0-1-2 0,-3-5 0 16,-2-2-1-16,1-8 11 0,2-4 5 0,-2-7 4 16,-2-5 6-16,2-2-3 0,-1-10 2 15,3-3-2-15,1-10-4 0,7 2-3 0,-10-21-4 16,8 0-1-16,4-8-5 15,6-11-2-15,5-7 0 0,12-21-8 0,5-3 2 16,4 3-3-16,4 2-4 0,-2 5-1 16,0 7 1-16,-4 11-3 0,-4 9-5 0,-3 4-9 15,-4 5-21-15,-2 2-24 0,-3 6-28 16,0 0-33-16,-2 1-28 0,-1 4-24 0,0 5-11 16,-5 0-41-16,1 1-600 15,-3 4 278-15,0-2 184 0</inkml:trace>
  <inkml:trace contextRef="#ctx0" brushRef="#br0" timeOffset="96530.8827">17282 9693 73 0,'17'0'142'16,"2"-3"-4"-16,4 3-5 0,5-2-6 15,2 1-7-15,3-1-5 0,1-2-7 16,6-1-10-16,3 3-8 0,-3-3-8 16,3 1-10-16,-3 2-5 0,0-1-12 0,-7-1-2 15,1 2-4-15,-2 1-13 0,-2 1-23 16,-7-3-25-16,1 3-15 0,-1 3-24 0,-4-2-21 15,0 1-18-15,-5 4-23 0,0 0-298 16,-8 0 140-16,-4 2 92 0</inkml:trace>
  <inkml:trace contextRef="#ctx0" brushRef="#br0" timeOffset="96708.0653">17371 10104 52 0,'-12'9'126'0,"10"2"12"0,4-6-2 16,6-2-11-16,6 2-3 0,4-5-10 15,5 0-8-15,7-5-10 0,1 4-7 16,9-4-12-16,4 3-4 0,-1-4-10 0,1 0-4 16,1 1-9-16,-3 2-25 15,0-1-26-15,3 0-18 0,-5 1-35 0,3 0-26 16,-5 0-35-16,-4-2-275 0,2 4 133 0,-5-5 88 16</inkml:trace>
  <inkml:trace contextRef="#ctx0" brushRef="#br0" timeOffset="97509.413">20383 8988 11 0,'0'-10'111'0,"-2"0"-6"15,0 1 3-15,0-1-14 0,-2 3-7 16,-5-3-8-16,-2 2 1 0,-4-1-1 0,1 4-1 16,-6 1-2-16,-5-2 3 0,-2 6 6 15,-5 0-3-15,-2 4 1 0,-2 2-2 16,-2-1-1-16,2 4-9 0,2 1-2 0,7 3-3 15,-1 5-5-15,7 0-7 0,4 2-2 16,4 3-3-16,7 1-5 0,4 2-1 0,4 5-3 16,6 6-3-16,3-1-5 0,4 8-4 15,2-3-2-15,-1 0-1 0,2 0-4 16,0 0-2-16,-2-1-3 0,-4-6-1 16,1-2 2-16,-3 0-4 0,-3-5 0 0,0 0 0 15,-7-2 2-15,-5-1-3 0,-2 0-3 16,-5-3 6-16,-9 1-1 0,-3-3 6 0,-6-3 3 15,-3-3 4-15,-5-2 4 0,0-5 1 16,-2 0 8-16,-3-5 5 0,9-1 0 16,1-1 2-16,1-1-1 0,4 0 3 15,5 0-3-15,4 0-6 0,4-2-3 0,7-1-5 16,4-1-5-16,6 0 1 0,6 2-5 16,7-1-2-16,6 2-2 0,2 3-3 15,9 3-3-15,4 5-2 0,0 5-1 16,4 4-1-16,-2 8-1 0,-8 7-1 0,4 23 1 15,-11 10 4-15,-12 13-2 0,-11 4 2 16,-9 4 1-16,-12 0 4 0,-7 16 13 0,-10-4 6 16,1-3 9-16,3-19 7 0,2-5 7 15,0-3-1-15,3-7 2 0,9-9-10 16,8-8 6-16,3-7-3 0,9-5-10 0,4-3-2 16,9 3-15-16,7-2-20 0,8-2-26 15,9-6-38-15,-1-6-51 0,8-5-58 16,9-2-47-16,-4-8-47 0,5-5-724 0,4-4 334 15,16-8 222-15</inkml:trace>
  <inkml:trace contextRef="#ctx0" brushRef="#br0" timeOffset="98056.9087">21202 10014 140 0,'29'-11'188'0,"1"3"-5"0,0 6-10 15,3 1-9-15,-1 2-13 0,0 5-15 16,5 2-14-16,-6 1-9 0,-1 8-15 16,-2 0-6-16,-8 4-11 0,-6-2-5 0,-8 4-8 15,-4-4-5-15,-6 5-3 0,-8-4 7 16,0 1 8-16,-7-2 13 0,2-3 7 0,-2-1 4 16,0-4 1-16,4-3 1 0,3 0-6 15,-2-6-8-15,6-2-9 0,2-1-9 16,6 1-6-16,0-15-7 0,6 4-8 0,7-6-5 15,2-1-2-15,4-1-4 0,4-2-6 16,0 3-2-16,1-1-4 0,-6 1-4 16,0 5-2-16,-1 1-3 0,-3 2-1 15,-3 2 1-15,-2 3-4 0,-3 5 1 0,-6 0 3 16,8 8-4-16,-4 0 5 0,-2 1 0 16,0 7-1-16,4 1 0 0,0 0-2 0,0 4-2 15,4-2-1-15,1 2-3 0,2 0-1 16,2 0-13-16,1-2-15 0,2-3-28 15,0 0-26-15,2-4-29 0,-2 0-27 16,3-5-27-16,-1-4-5 0,0 0-24 0,0-6-13 16,1-2-10-16,0-6-6 0,4-7-455 15,-1-3 228-15,-1-5 150 0</inkml:trace>
  <inkml:trace contextRef="#ctx0" brushRef="#br0" timeOffset="98307.1106">22233 9771 642 0,'24'-59'8'15,"-4"7"25"-15,-5 6 19 0,2 4 27 16,-6 8 28-16,-1 3 20 0,-2 6 12 0,2 3-1 15,-4 3-3-15,0 4 4 0,-4 5 15 16,0 7 1-16,-2 3 3 0,0 0-3 0,-4 26-5 16,-2-2-3-16,-2 12-8 0,-2 2-1 15,2 9-9-15,-2 4-9 0,-5 21-2 16,2 3-7-16,0 5-1 0,1 4-17 16,-1-4-2-16,0-2-10 0,3-4-6 0,-1-15-8 15,3-6-9-15,1-3-3 0,-1-3-8 16,1-5-1-16,1-3-7 0,0-4-7 15,0 0-14-15,4-8-22 0,-3-2-26 0,3-4-32 16,-1-3-34-16,1 0-36 0,2-7-48 16,5-1-49-16,0-3-60 0,1-6-753 15,2-2 354-15,-8 1 234 0</inkml:trace>
  <inkml:trace contextRef="#ctx0" brushRef="#br0" timeOffset="98871.0775">23067 9572 138 0,'-6'-15'197'15,"4"2"-13"-15,8 0-18 0,4 1-11 16,7 3-16-16,9 0-14 0,10 1-8 0,8 0-16 16,9 2-11-16,4 2-5 0,1 0-13 15,-1 1-4-15,-7 0-8 0,-1 1-6 0,-3 1-7 16,-3 1-5-16,-7-2-6 0,-4 2-1 16,-3-3-4-16,-5 3 2 0,-4-1-3 0,-2-1-1 15,-8-1-4-15,-2 1 3 0,-3-3 2 16,-5 2 13-16,0 3 11 0,0 0 1 15,-15-8-5-15,15 8 0 0,-16 6 1 16,2 4-1-16,4 1 4 0,-3 5-2 0,1 7 3 16,1 2-4-16,0 4-1 15,3 2 0-15,0 3-5 0,4 2-2 0,2 3-5 16,-2 2-4-16,4-1 1 0,4 4-3 0,-4 0-2 16,-4 0-3-16,4 0-1 0,-2-1-3 15,0-3 3-15,-2-2 2 0,-2-2 4 16,0 0 6-16,-3-7 4 0,-1 0 5 0,-7-4 1 15,-2-4 1-15,-5-5-6 0,-5 0 1 16,-3-7 0-16,0-3 2 0,-2-4-5 16,3-4-2-16,-3 1-7 0,2-5 0 0,-4-5-9 15,9 4 2-15,1-4-6 0,3 0-14 16,4-1-22-16,2-1-19 0,5 2-23 16,2-1-31-16,6 3-32 0,4-1-37 0,4 4-33 15,3 1-23-15,4 1-27 0,3-2-672 16,5 3 311-16,7-3 205 0</inkml:trace>
  <inkml:trace contextRef="#ctx0" brushRef="#br0" timeOffset="99879.022">24041 10084 188 0,'4'-3'225'0,"-4"3"-10"15,2-5-8-15,-2 5-12 0,0 0-7 16,-17-2-5-16,6 2-11 0,-1 2-12 0,-5 3-8 15,-1 4-11-15,2 1-11 0,-5 3-11 16,2 0-12-16,0 5-8 0,1-1-9 16,4 0-7-16,-1 0-6 0,2 2-9 0,3 0-5 15,3-3-10-15,3 1-1 0,4-2-8 16,0-2-3-16,7 2-1 0,-1-3-8 16,2-1-3-16,3-3 0 0,2 1-6 0,1-5 0 15,0-1-4-15,0-2 0 0,1-2-3 16,0-4-3-16,0 3-1 0,-1-9 0 15,2 2 0-15,-6-2-3 0,2-1-1 0,-3 0 0 16,-1 0-1-16,1 4 1 0,-3-3 3 16,1 4-4-16,-3 1-3 0,0 1 1 0,-2 3 2 15,-2 2-4-15,0 0-1 0,0 0 2 16,0 0-3-16,0 0 1 0,-13 17 2 16,11-9-3-16,2 0 0 0,-2 4 1 15,2 0-1-15,0 0 1 0,4 0-12 0,-1-2-6 16,3 2-11-16,0-1-7 0,-2-1-2 15,2-5 1-15,4 3-2 0,0-4 3 16,0-1 0-16,1-3 4 0,2 3 1 0,-3-7 3 16,3 2 1-16,2-2 4 0,-2-2 2 15,-1-1 2-15,0 1 2 0,2-2 3 16,-2-1 1-16,-1 3-1 0,-1-1 1 0,-1 1 2 16,0 0 2-16,-3 2 0 0,0 1 3 15,0-2 4-15,0 5 4 0,-6 0 0 16,14 6 3-16,-8 0-1 0,0 1 2 0,-2 1-3 15,0 2 0-15,3 2 4 0,-3-1-4 16,-2-2-1-16,3 2 1 0,-1-1-2 16,-2-2 1-16,2 1 2 0,-2-1-1 0,3-1 6 15,-3-1 3-15,2 0 3 0,0-4-4 16,-4-2 2-16,12 0-4 0,-12 0 0 16,20-10-2-16,-8 5 2 0,4-5-3 15,2-1-1-15,3-3-1 0,3 1-1 0,2-4-1 16,3 0 0-16,-1 3-2 0,-2 1 1 15,2 1-1-15,-2 4 0 0,-3-3 2 16,1 4-4-16,-6 1 2 0,0 5-1 0,0-4 0 16,-3 5 0-16,0 5 1 0,-2 0 3 15,-3 3 1-15,1 1-1 0,-2 2 3 0,-1 1-2 16,-2 3 1-16,1 1 5 0,-1-3-5 16,-2 2-2-16,2 0 1 0,-1 0-3 15,1-1 1-15,1 1 3 0,1-2-3 16,0 0-2-16,2-1 1 0,4 0 0 0,-2-3 1 15,5 1-2-15,0-3 0 0,0-1-2 16,3 0 1-16,-2-3 5 0,4 0-6 16,-1-3 2-16,-1-3-1 0,0 0-2 0,3-3 1 15,-2-1 2-15,0-5-2 16,-1-1 0-16,-2 0 2 0,0-3-1 0,-4 3-2 16,-1-3 3-16,-5 1 5 0,1 2 3 0,-5-1 1 15,-2 3 3-15,-2 0 1 0,0 3 2 16,-2 0-2-16,0-1-5 0,-4 6-1 15,-1 0 5-15,7 3 1 0,-15 6 4 0,7 0-4 16,-2 5 2-16,1 1 3 0,0 1-4 16,5 0 2-16,-2 3 3 0,6 1-2 15,0-2-3-15,2 2-1 0,2-2-1 0,2 3-2 16,3-5-3-16,4 2 0 0,-1-4-7 16,3 0-14-16,0-3-26 0,2-2-34 15,-1-4-39-15,2-2-47 0,1-3-46 0,0-3-38 16,2-6-708-16,1-2 323 0,-4-10 213 15</inkml:trace>
  <inkml:trace contextRef="#ctx0" brushRef="#br0" timeOffset="100407.9001">25757 9424 61 0,'2'-25'215'15,"3"4"1"-15,-3 4-2 0,2 3-14 16,2 1-13-16,2 4-14 0,6-1-10 15,0 5-15-15,6 1-5 0,0 4-13 16,1 4-10-16,3 1-11 0,0 6-11 0,-2 9-10 16,0 2-4-16,-5 5-7 0,-7 6-8 15,-4 2-6-15,-4-4-5 0,-6 7-5 0,-2 1-7 16,-2-2-1-16,-3-1-2 0,0 1-3 16,1-3-5-16,-1 1-4 0,3-3-2 15,2-6-3-15,-1 1-3 0,0-5-3 16,3 0-3-16,2-1 0 0,2-3 0 0,0 1-5 15,0-5-7-15,2 3-4 0,-2-1-2 16,0-5-3-16,2 1-4 0,-4-1 2 16,0 0 2-16,0 3-1 0,-6-1 1 0,0 2 4 15,-6-4 0-15,4 7 1 0,-5-3 5 16,5 2 2-16,-3-2 1 0,4 1 0 16,3 1 2-16,0 0 2 0,4 2 1 0,4 0 2 15,4 4-2-15,2-2-4 0,6 0 3 16,-2 3-2-16,7-2 0 0,0 3-2 15,0-3-3-15,1 1 3 0,-2 0-3 0,1-2 0 16,-4-2 6-16,-2 2 2 0,-1 0 1 16,0-2 5-16,-6 3 2 0,0-4-2 15,-4-1 6-15,-4 3 12 0,-2-4 2 16,-4 2-2-16,-6-1 8 0,-2 0-3 0,-4-2-1 16,-5 3-1-16,-1-4 5 0,-5 0 4 15,1-3-11-15,-2-1-3 0,5-1-7 0,-1-3-19 16,10-1-29-16,-2 0-37 0,2-4-61 15,4-1-81-15,6 0-53 0,6-3-69 16,2 3-664-16,0 0 335 0,28-8 220 16</inkml:trace>
  <inkml:trace contextRef="#ctx0" brushRef="#br0" timeOffset="100512.2453">26365 10841 33 0,'10'2'220'15,"-1"-2"-19"-15,-3 0-19 0,-6 0-17 0,0 0-45 16,4-8-77-16,-4 8-138 0,-4-7-201 15,0 1 101-15,-2 1 66 0</inkml:trace>
  <inkml:trace contextRef="#ctx0" brushRef="#br0" timeOffset="107171.855">13913 11636 147 0,'-18'-16'165'0,"0"7"-10"16,-2 3-9-16,-3 6-9 0,-3 4 5 16,-5 5-4-16,-11 10-5 0,-16 14-2 0,-3 9-3 15,-3 10-9-15,-7 12-1 0,5 4-8 16,15-6-7-16,6-2-5 0,9 1-9 16,7 0-5-16,10-10-4 0,10-6-9 0,5-2-4 15,8-1-4-15,5 6-9 0,8-2-3 16,4-3-7-16,13 9-4 0,6-6-9 15,-3-11-28-15,-2-8-38 0,3-2-40 0,2-6-30 16,3-2-47-16,-5-7-54 0,2-6-500 16,-2-4 240-16,3-10 159 0</inkml:trace>
  <inkml:trace contextRef="#ctx0" brushRef="#br0" timeOffset="108115.7658">14073 12175 23 0,'-15'-41'159'0,"-1"4"5"0,-4 0 15 16,4 7 2-16,-4-1-4 0,6 3-5 0,-3-2-8 15,6 8-7-15,2 1-14 0,7 2-14 16,4 4-13-16,7 0-14 0,4 2-9 16,10 1-9-16,3 3-8 0,5 3-7 0,7 0-9 15,4 2-5-15,-1 2-8 0,-5 2-5 16,-2 0-4-16,-3 0-4 0,-5 2-11 16,-2-2 4-16,-6 0-4 0,-5 2-2 0,-5 0-2 15,-3 2-1-15,-5 0-5 0,0-4 3 16,-15 15 5-16,2-5 1 0,1 5 12 15,-4 0 5-15,2 4 0 0,3 2 5 0,1 4-1 16,3 0 2-16,3 3-1 0,0-1-5 16,4 3 3-16,4-1-9 0,2 5-1 15,3-1 1-15,-1-1-6 0,1-2-4 0,-3-3 2 16,0-4-6-16,-2 0 5 0,-2-4 4 16,-4 0-1-16,-2-2-1 0,-6 0-6 15,-7-3-2-15,0-3 2 0,-6-2-6 0,-1-3 0 16,-3-1-3-16,-1-4-1 0,5-1-4 15,0-1-5-15,1-4-12 0,6-1-18 16,1 0-38-16,4-2-22 0,7-3-18 16,4 2-22-16,7-1-8 0,5 1-15 0,7-2-6 15,7-1 12-15,6 3 3 0,3-1 18 16,3 3 11-16,3 1 14 0,-3 0 9 16,-6 2 9-16,-1 2 10 0,-1 1 6 0,-9-1 13 15,0 4 24-15,-2 1 9 0,-4 1 16 16,-2 0 4-16,-3 4 0 0,1-1 4 15,-2 1 7-15,-1 1-5 0,0 1 4 0,3-1 1 16,2 0 0-16,-1 0 0 0,3 0-3 16,0-3 5-16,0 1-3 0,1-2 1 15,0-3 2-15,-4-2-8 0,1-1 1 16,-2-2 1-16,-5-3 1 0,0-3-1 0,-4 1-1 16,-2-6-3-16,-4 1 1 0,0-5 0 15,2 2 0-15,-2 0 1 0,-1 1-2 0,5 0-1 16,2-1 3-16,3 2-2 0,5-1-1 15,5-1 1-15,5 1-5 0,0 0 1 16,4 2 3-16,3-1-3 0,3-2 2 16,0 1-3-16,-3 0 1 0,1 0 0 0,-4-2-1 15,-2 1 1-15,-3 1 4 0,-2 1 0 16,-2 1 14-16,-3 1 9 0,-4 2 3 0,0 4 2 16,-6 0 0-16,0 3 4 0,-2 3-1 15,0 0 2-15,-12 12-2 0,6 0 4 16,0 1-3-16,-2 5-3 0,2 2-2 15,-5 1-1-15,2 4-2 0,1-2-1 0,-1 1-4 16,3 1 0-16,0 0-1 0,2-1-3 16,0-5-1-16,2 0 1 0,-4-3 3 15,2 0 5-15,2-1 5 0,0-4 7 0,2-1 4 16,0-5-5-16,4 1-2 0,0-2-5 16,6-4-3-16,-10 0-3 0,18-4-3 15,-5 1-1-15,2-1-3 0,-2-2-2 0,-1 0-3 16,4 3 1-16,-4-3-3 0,0 4-1 15,1-2-1-15,0 2-2 0,-2 2 0 16,-1 2 3-16,0 0-2 0,0 3 3 0,-2 3-2 16,-2 0 1-16,2 1-2 0,-4 3-1 15,1 0 2-15,1 3-2 0,-1 0 0 16,-1-1 0-16,0 3-8 0,0-3-27 0,0 0-37 16,1-1-37-16,1 0-35 0,-2-1-23 15,2-4-33-15,1 1-542 0,0-3 251 16,3-2 165-16</inkml:trace>
  <inkml:trace contextRef="#ctx0" brushRef="#br0" timeOffset="108266.3838">15440 12441 37 0,'9'-2'122'0,"-5"0"-5"0,-4 2 9 0,0 0 6 16,15 4-2-16,-11 0-13 0,1 2-7 16,-3 1-11-16,0 1-10 0,0 2-12 0,0 1-6 15,-2 0-4-15,-2 3-7 0,2-3-27 16,-2 5-52-16,0 1-29 0,0-4-52 15,-1 2-315-15,-1-3 141 0,4-3 93 0</inkml:trace>
  <inkml:trace contextRef="#ctx0" brushRef="#br0" timeOffset="108699.0173">15925 12232 79 0,'8'-10'206'0,"4"4"-12"0,0 5-11 15,5 1-17-15,4 0-9 0,0 3-15 16,5 5-15-16,-1 2-13 0,-2 1-10 16,0 2-5-16,-3 3-5 0,-6 1-4 0,0 0-10 15,-6 0-4-15,-6-3-9 0,0 3-3 16,-4-3-7-16,-2 3 4 0,-2-6-3 15,-4 0-7-15,6-6 3 0,-2 3-1 0,0-2 1 16,4-2-4-16,2-4-4 0,0 0-5 16,0 0-4-16,0 0-5 0,18-18-2 15,-2 10-5-15,-2-3-1 0,3-2-3 0,3 1-3 16,-4-1-6-16,2 1 5 0,-6 4-4 16,1-3 0-16,-1 4-2 0,-1 0-1 15,-2 1 1-15,-3 2-5 0,0 4 6 16,-6 0-1-16,0 0-2 0,12 11 1 0,-10-4-1 15,4 4 1-15,-2 2-2 0,2 0-2 16,0 0-1-16,0 2 3 0,3 1-2 16,-1-3-4-16,5 5-12 0,-2-7-34 15,-1 1-43-15,0-1-46 0,4-3-51 0,-4-5-661 16,0-3 287-16,2-1 190 0</inkml:trace>
  <inkml:trace contextRef="#ctx0" brushRef="#br0" timeOffset="109097.562">16939 11607 201 0,'14'4'208'16,"4"3"0"-16,-1 7-15 0,-2 5-5 15,2 9-6-15,1 12-5 0,-4 6-10 16,-4 5-8-16,-4 3-11 0,-8 4-15 0,-8 22-12 16,-8-3-10-16,-7-3-12 0,-2 3-15 15,-8-9-9-15,-2-3-28 0,-5-6-37 16,-1-8-43-16,-1-5-54 0,4-10-49 16,4-11-64-16,-3-2-499 0,-3-6 237 15,-5-4 158-15</inkml:trace>
  <inkml:trace contextRef="#ctx0" brushRef="#br0" timeOffset="111376.089">10301 11919 144 0,'-4'22'210'16,"4"-4"-11"-16,-2 4-3 0,0 2-13 15,0 4-12-15,-3 3-15 0,3 2-13 16,-2 4-16-16,0 4-7 0,0-1-14 16,-3 0-11-16,3-2-11 0,-2-3-4 0,2-4-10 15,0-1-7-15,-1-7-6 0,0-5-11 16,3-1-17-16,2-7-22 0,2-5-14 16,6-5-6-16,-8 0-9 0,22-13-3 15,-5-2-6-15,7-8-5 0,6-7-2 0,1-5 0 16,13-17 4-16,1 1 7 0,-3-1-1 15,-2 5 2-15,-10 7 8 0,-5 9 9 0,-5 5 20 16,-6 7 19-16,0-1 12 0,-6 3 0 16,-2 7 4-16,-4 1 9 0,-4 6 7 15,2 3 9-15,0 0-3 0,-26 20 1 16,14-1 2-16,-3 1-6 0,0 6 0 0,0 3-6 16,3 3-7-16,1 0-1 0,4 2-6 15,3-3-6-15,4-2-1 0,4 2-5 0,6-1-1 16,4-1-3-16,5-4-2 0,5-4-5 15,0-4-2-15,6-3-4 0,-4-7 0 16,1-1-4-16,-1-6-3 0,1-3 1 16,1-3-4-16,0-3 2 0,-2-4-3 0,0-5 1 15,-3 2-5-15,-5-3 2 0,2-3-2 16,-2 5 2-16,-4-2-3 0,1 4 3 16,-2 0 0-16,-2 2 1 0,-1 3-1 15,-2 0 0-15,-2 3 0 0,2 6 1 0,-2 1 6 16,-6 0-2-16,6 7 1 0,-4 0 4 15,0 3 2-15,0 1 0 0,-2 3 0 0,0 1 2 16,2 2-2-16,-2 0 2 0,2-1-2 16,0 1-2-16,-2-3 5 0,2 2 1 15,0-4-1-15,1-2 2 0,1 1 0 16,1-4 2-16,3-1-3 0,0-3-5 0,3 0 3 16,1-6-4-16,2 1 0 0,0-3-3 15,3-1 0-15,0-2-4 0,4-2-1 0,-2 0 2 16,0-2-3-16,1 0 5 0,-2 3-2 15,-3 2-1-15,0-2 0 0,-2 3 0 16,-3 2-5-16,0 1 3 0,2 2 2 16,-2 2 3-16,-2 3 1 0,3 4 0 0,0 2 0 15,-1 0 0-15,1 2 0 0,3 4-2 16,0-1 1-16,0 3-3 0,1-5 0 0,2 2 3 16,2-2-3-16,2-2 3 0,-2-1-1 15,3-2-6-15,-4-5 5 0,3-1-4 16,1-2 3-16,-2-4-5 0,6-2-1 15,-2-1 4-15,-1-4-6 0,1-3 5 0,-4-1-1 16,2 0-4-16,-1-5 2 0,-5 1-1 16,0 3 1-16,-2 0-3 0,-2 3 2 15,0 1 1-15,-2 1-5 0,-2 4 0 0,-1 1 7 16,-1 2-6-16,-2 4-1 0,-4 0 3 16,0 0 4-16,7 10-4 0,-5-3 0 15,0 3 3-15,0-2-1 0,0 7 1 0,3 0-1 16,1-1-2-16,0 3 5 0,2-4-4 15,6 6 3-15,-2-4 1 0,3 2-3 16,2-4 1-16,0 0 5 0,1-1 1 0,-2-3-6 16,0-3-2-16,0 0 0 0,0-2 7 15,-3-2-7-15,-1-2 7 0,0-2-10 16,-2 0 0-16,-4-4-2 0,0 2-5 0,-2-3-2 16,-4-3-6-16,0 1 1 0,0-1 1 15,-4 3 2-15,2-3 3 0,0 1 3 16,-2 1 4-16,2 1-3 0,0-2-2 0,0 5 1 15,0-2-1-15,0-2 0 0,2 4-3 16,-2-2-3-16,2 6 2 0,-2-9 1 16,2 9-3-16,-2-6 0 0,2 6 1 0,0-7 3 15,0 7 1-15,2-9 0 0,-2 6-4 16,0 3-4-16,0-11-4 0,0 6-5 16,-2-2-1-16,2 1-1 0,-3-1-2 0,1 1 3 15,-3-2-1-15,1 1 7 0,-2 1-1 16,2 0 2-16,-2 1 1 0,1-1 1 15,1 0 2-15,-2 2 4 0,2 1 0 0,-1-3 0 16,3 2 0-16,2 4-6 0,-4-6-6 16,1 2-4-16,3 4 3 0,0 0 2 15,7-7 3-15,0 3 1 0,-1 2 3 0,4 0 1 16,1 1 1-16,4-2 2 0,-2 3 2 16,1-2 3-16,-1 2-1 0,2 2 1 15,0-2 2-15,-1 4-1 0,2-4 4 16,-2 4 0-16,0 0 0 0,2 2 1 0,-4-1 0 15,1 1 2-15,-4 2 1 0,1-1-1 16,1 3 1-16,-3-3 0 0,0 3 1 0,2-1-2 16,-2 1 2-16,0 1-2 0,0-2 0 15,1 0 2-15,-2-5 0 0,1 5 0 16,-2-3 1-16,3 2 0 0,-1-6 2 16,0 1-2-16,1-1-2 0,2-1 2 0,-3-1 0 15,4-1 0-15,0-4-2 0,-2 3 0 16,1-3-1-16,-3 2 0 0,2-3 1 15,1 2 0-15,0-1 3 0,-1 3-4 0,-2-3-1 16,4 4 2-16,-4-1-1 0,-8 2 1 16,17 0 1-16,-11 2-1 0,3-1 0 15,-1 4 3-15,1-3-1 0,-1 4 0 0,2 3 2 16,0-1-2-16,0-1 0 0,-2 0 0 16,-2-1-1-16,3 0-1 0,-3 0 2 15,1 0-2-15,-1-3 4 0,-2 0-1 0,3-2 1 16,-7-1-3-16,0 0 0 0,14-7 0 15,-8 2-2-15,-1-2 2 0,2 0 0 0,3-4-2 16,-2 3 1-16,5-4-1 0,2-1-2 16,2 1 1-16,-3-1 1 0,8 1-1 15,-1 1 0-15,-2-2 0 0,2 1 2 16,-2 3-2-16,-2-3 1 0,-1 3 1 0,-4 1 1 16,0-2 0-16,-3 3-2 0,-3-1 0 15,-4 2 2-15,-2 0-1 0,0 6 4 0,-8-4-1 16,8 4 1-16,-9-4 0 0,9 4 4 15,0 0 3-15,-8 8 3 0,8-8-1 16,6 12 1-16,0-6-1 0,3 3-3 16,2 1 1-16,1 1-2 0,3 3 2 0,3 1-4 15,-4 0 4-15,0 0-3 0,0 1 0 16,-6-2 3-16,-2 2-2 0,-1-2 2 0,-8 0-3 16,-5 3-5-16,-5-4-27 0,-8 0-38 15,-9-2-48-15,-5 2-52 0,-7-3-61 16,-16-2-593-16,-7-7 277 0,-30 1 183 15</inkml:trace>
  <inkml:trace contextRef="#ctx0" brushRef="#br0" timeOffset="111702.7303">10213 11445 36 0,'-9'-13'236'0,"-6"3"-2"16,-6 6-4-16,-7 4 1 0,-8 10 0 16,-10 7 5-16,-20 17-1 0,-2 13 4 15,-7 24-3-15,0 17-3 0,3 8-6 0,7 6-16 16,10 6-11-16,11 9-13 0,10 3-13 15,14-1-11-15,14 4-19 0,10-21-13 16,16 19-12-16,11-9-13 0,13-9-11 0,16-9-17 16,18-11-37-16,15-13-60 0,9-9-67 15,7-15-90-15,14-10-96 16,2-13-93-16,-14-13-769 0,3-10 385 0,23-10 255 16</inkml:trace>
  <inkml:trace contextRef="#ctx0" brushRef="#br0" timeOffset="114259.127">5587 11620 128 0,'-12'-8'238'15,"-1"7"-17"-15,2 7-8 0,1 7-6 0,0 8-5 16,-4 13-10-16,2 15-11 0,-1 26-2 16,1 9-9-16,3 12-5 0,2 29-17 15,7 2-6-15,5 1-15 0,6-3-6 16,5-5-13-16,10-13-19 0,-5-23-2 16,9-7-8-16,8-12-3 0,7-6-6 0,5-14 6 15,5-11-14-15,-6-16-5 0,-3-11-9 0,-1-11-8 16,5-7-4-16,14-16-4 0,-3-7-6 15,-6-10-3-15,-3-12-1 0,-6-2-3 16,-6-9-1-16,-2-3-2 0,-8-3-5 16,-6 1-1-16,-6-1-3 0,-5 12 0 0,-5 13-1 15,-3 7-12-15,-1 3 10 0,-2 9 3 16,-2 3 0-16,0 6-3 0,-2 7-1 0,0 5-1 16,0 7 3-16,2 1 0 0,0 0 1 15,-9 28-1-15,9-5 4 0,2 5-2 16,0 9-2-16,5 2 0 0,-1 2-1 15,5 5 3-15,-1-1-4 0,-2-7 3 0,4-2 0 16,-2-3 0-16,2-5-4 0,-3-5 2 16,0 0-2-16,-1-6 3 0,0-4 1 0,1-3-2 15,1-8-2-15,1-2 2 0,0-5 6 16,1-2-8-16,3-6 3 0,0-4-2 16,0-4 3-16,-3 0-5 0,6-5 7 15,-4 1-7-15,-2 3-2 0,0-1-3 0,-2 4 3 16,0 0-2-16,-1 6 1 0,0 2 0 15,-1 4 1-15,-2 1 1 0,1 6 2 16,-7 0-2-16,12 7 2 0,-6 3 3 0,2 3 0 16,-2 5 3-16,2 1-5 0,0 0 0 15,1 1 1-15,0-1-1 0,-1 1 3 16,2-3-5-16,1-2 11 0,-3-4-5 0,3 1-3 16,0-3 0-16,1-1 1 0,-2-6-4 15,4 0 3-15,-2-6-2 0,3-1-4 16,2-1 4-16,-2-4 3 0,-1 1-1 0,2-7-3 15,-4 5 1-15,3-3-1 0,-2 1 0 16,0 3 0-16,-3-2 1 0,0 1-3 0,2 3 1 16,-6 0-1-16,0 2-4 0,0-2 1 15,2 5 6-15,-1-2-5 0,0 5 3 16,-7 0-3-16,16 5-3 0,-7 1 4 16,-1-4 4-16,5 4-1 0,2 0-5 0,-1 2 4 15,4-3 0-15,0 0 0 0,1-1-2 16,1-4 7-16,0 2-3 0,2-2-2 15,-1-5-2-15,0 4 0 0,-2-5-3 0,3 2 7 16,-6-4-6-16,-1 2-2 0,0-1-2 16,-2 1 3-16,-3 0 4 0,1 0-4 15,-2 3-5-15,-3-1-1 0,2 0-4 0,-2 2 1 16,3 1-3-16,-9 1 4 0,17 1-5 16,-6-1-6-16,1 2-1 0,3 1-4 0,2-3 0 15,2 0-2-15,2-3-7 0,0 0 0 16,7-3-4-16,0-2-4 0,5-5-2 15,-1-2 0-15,4-6 4 0,0-4 4 0,-4-4-1 16,-1-4 3-16,5-17-3 0,-4-4 3 16,-11 5 1-16,-3 3 4 0,-8 2 2 15,-6 6 2-15,0 0 6 0,-2 10 10 16,-2 1 9-16,0 7 1 0,0 3-1 0,-2 9 7 16,0 3 4-16,2 5 10 0,0 0 9 15,-2 38 2-15,4-9-1 0,0 9 2 16,5 13-5-16,6 24-2 0,-3 5 2 0,-1 6-4 15,3-1 3-15,-2 2-4 0,0 0-1 16,-2-8-1-16,-2-14-1 0,-2-13-3 16,0-10 1-16,-2-4 1 0,-2-10-5 0,0-6 2 15,-2-2-5-15,-2-9-5 0,0-5-4 16,0-6-3-16,4 0-7 0,-10-14-4 0,5-3-3 16,3-3-4-16,-1-7 2 0,3-3 2 15,3-1 1-15,4-5-2 0,-1 2 2 16,2 2 3-16,2 1 2 0,-1 6 0 0,2 1 0 15,-1 3 1-15,-1 3 1 0,-1 3 2 16,0 3 3-16,1 5 3 0,-2 1 0 16,1 3 0-16,0 3 3 0,-8 0-1 15,16 8 0-15,-8-2 1 0,-2-1 0 0,5 4 2 16,-3 2-2-16,3-4 3 0,2 2-2 16,-1-2 0-16,-2-1 1 0,4 0 0 0,-2-2 1 15,1-4-1-15,2 0-1 0,2-4-2 16,-3 0 3-16,4-2-1 0,-4 1 0 15,1-3 0-15,-2 0-1 0,-1 1 0 16,-1-2-1-16,-3 1 2 0,1 3 1 0,-2-3 6 16,-1 2 3-16,0 2 3 0,-2-1 1 15,-4 5 4-15,0 0 9 0,8 9-4 0,-8-1 9 16,0 5 3-16,2 2 2 0,-2 4 5 16,2 0 0-16,-2 8-3 0,3 1 1 15,1 2-5-15,-1 5-6 0,-1 5 5 0,0-2-2 16,-2 2-6-16,2 1-1 0,-2 0-1 15,-2-1-2-15,-2-2 4 0,-3-2 8 16,0-1 3-16,-1-6 11 0,-2-4 9 0,-3-3-11 16,0-5-1-16,-4-4-3 0,3-7-3 15,-4-2-5-15,2-8-2 0,-4-4-5 16,2-5-2-16,-2-10-9 0,1-5-9 0,3-3-22 16,0-9-20-16,0-6-29 0,1-4-32 15,-4-16-40-15,6 7-47 0,3 8-39 16,-1 1-29-16,2 0-55 0,-3 3-694 0,-1 0 340 15,-2 1 224-15</inkml:trace>
  <inkml:trace contextRef="#ctx0" brushRef="#br0" timeOffset="114381.7991">7799 11946 186 0,'-6'-7'168'0,"2"1"-17"15,0-1-17-15,0 3-19 0,4 4-33 0,0 0-53 16,4-7-101-16,-4 7-198 0,10-1 92 15,-6-1 60-15</inkml:trace>
  <inkml:trace contextRef="#ctx0" brushRef="#br0" timeOffset="116137.8525">17644 12369 127 0,'0'0'193'0,"-10"9"-11"15,8 3-12-15,-1 7-12 0,-3 8-15 16,2 1-17-16,-3 10-8 0,-3 0-13 16,-3 5-10-16,1 2-9 0,-2-1-13 0,0-2-26 15,1 0-15-15,2-7-32 0,3 1-32 16,0-2-39-16,1-8-38 0,3-3-382 15,2-5 167-15,0-5 110 0</inkml:trace>
  <inkml:trace contextRef="#ctx0" brushRef="#br0" timeOffset="117812.9773">18601 11746 62 0,'0'0'204'0,"0"0"0"15,6 19 4-15,-4 0-5 0,0 6-7 0,0 7-14 16,0 6-11-16,1 4-13 0,-3 3-15 15,-3 4-12-15,3 4-12 0,-2 0-12 0,-2 3-12 16,0-12-7-16,2-1-8 0,-2-1-11 16,2-4-10-16,0-10-13 0,0 0-11 15,0-7-15-15,2-5-26 0,0-4-25 16,0-8-12-16,2-4-10 0,-2 0-2 0,10-16 5 16,0-3 3-16,3-2 4 0,4-7 8 15,6-7-1-15,1 1-1 0,-3 0 11 0,0 4 7 16,-4 3 19-16,0 2 13 0,-2 5 13 15,-5 2 12-15,0 0 4 0,0 8-2 16,-6 1-2-16,-6 6 0 0,2 3-4 16,-18 2 3-16,6 5 6 0,-8 5 6 0,4 1-5 15,-3 6-6-15,-1 3-5 0,6-1-3 16,2 1-4-16,2 3 0 0,6-2-1 16,4-2-4-16,4 0 0 0,6-1-3 15,6-1-2-15,3-3-1 0,9-1-4 0,-3-5-8 16,4-2-7-16,1-5 0 0,0 0-5 15,-1-6 2-15,3 0-1 0,-4-2 0 0,-1-2 2 16,-1-2 0-16,-1-3-1 0,-4 2-1 16,0-2 5-16,-3 2 5 0,-4 0 4 15,-1 2 10-15,0 1 1 0,-3-1 0 16,-1 2-1-16,1 2-3 0,-4-1-1 0,3 1-3 16,-2 2-1-16,-7 2 1 0,0 0-3 15,12 10 1-15,-8-5 1 0,0 5 1 0,-2 1-3 16,3-2 1-16,0 3-1 0,-1 1-1 15,0 0 1-15,0-2 2 0,0-1-5 16,-2-1 0-16,5 0 1 0,-3-2 4 16,2-1 2-16,3 0-1 0,-1-4 2 0,3-2-3 15,1-2 0-15,2 0 0 0,2-4-3 16,-1 2 0-16,4-3-2 0,-2-1 2 0,-1 1-2 16,2 0 2-16,-4-1-3 15,4-1 1-15,-4 2 1 0,-1 1-2 0,-1 3 1 16,-2-3-1-16,0 3-1 0,-2 2 7 15,2 1 10-15,0 4 3 0,-2 2-2 0,2 2-2 16,-1 0 0-16,1 4 0 0,-1 0-4 16,2 1-1-16,-3 0 0 0,2 1 0 15,6 1-3-15,-6-2-1 0,2-1 0 0,3-3 1 16,0 1-1-16,-2-2 1 0,3-1-4 16,2-5 2-16,-4 0-6 0,4 0 0 15,-1-4-6-15,1-2-4 0,0 0 0 16,0-2-11-16,0-1 2 0,0-1-3 0,-3 1-3 15,2-1 3-15,0 4-1 0,-5-3 2 16,2 3-1-16,0-2 2 0,-1 4 5 16,0 0 0-16,2 2 1 0,-3 0 2 0,6 4 1 15,-4-2 0-15,3 4 2 0,0 0 4 16,0-3-1-16,-1 3 0 0,2-2 0 0,-2 2 0 16,2-4 4-16,-2-1-1 0,-3 1 0 15,2-2 0-15,-2-3 1 0,-5-2 1 16,0 0-1-16,-4-5-1 0,-1 3 1 15,-6-5-2-15,-3 1 3 0,-4-2-3 0,0-2 0 16,-6-1 1-16,4 3 0 0,-1 0 5 16,3 2-5-16,-1 1 0 0,2 0-2 15,3 1 0-15,6 1 1 0,2-2-1 0,2 4 1 16,9-1-2-16,2 1-1 0,0 1 0 16,4 2 0-16,0 2-4 0,0-1 3 15,0 2 0-15,-2 2 1 0,0 2 0 0,0-1 1 16,-5 3 1-16,4 2 0 0,-4-3 0 15,-2 3 0-15,-1 1 1 0,0-3 1 16,-1 1 0-16,1 2 0 0,-1-5 3 0,0 2-2 16,1 0 1-16,2-1-2 0,-1-1 0 15,0-4 0-15,4 2 0 0,-2-2 0 16,1-2-1-16,-1-1 2 0,-1 0-1 0,2 0-1 16,-3 2 1-16,1-1 0 0,0-1 0 15,-3 2-1-15,0-1 0 0,1 2-1 16,-9 0 3-16,15 2-1 0,-9-1 0 0,3 5-1 15,-1 0 2-15,0 0-1 0,4 1 0 16,-4 4 3-16,4-4 0 0,1 3 0 16,0-2 0-16,2 0 3 0,-3 0-2 0,3 0 1 15,-2-3 1-15,-1 1 2 0,-1-2 3 16,0 0 1-16,-3-4-4 0,-8 0-2 16,15-4 3-16,-9 0-3 0,-2-2 1 0,-2-1-2 15,2-1 1-15,-4 1-1 0,3-3-1 16,-1 2-2-16,-2 0 2 0,2 0 1 15,1-2-2-15,1 3 1 0,2-1-2 16,0-1 4-16,4 2-3 0,2 1-2 0,0 0 4 16,3 0 2-16,2 2 0 0,2-2-1 15,5 0-4-15,-2 0 4 0,6 0-4 0,-1 1 2 16,-1-1 0-16,1-1 0 0,-3-1 1 16,-1 0-2-16,-4 3 2 0,-5-3 5 15,0 2 0-15,-4-2 3 0,-2 3-3 16,-3-1 2-16,-5 5-2 0,0 1 4 0,-9-6 3 15,9 6-2-15,0 0-2 0,0 0-2 16,-14 7-1-16,14-7 1 0,2 11-3 16,0-5 2-16,4 2-1 0,0 0 1 15,3 1-1-15,1 0-2 0,3 3 3 16,0-3-5-16,1 3 1 0,0 0 1 0,-4-2 1 16,3 3-1-16,-5-1 0 0,1 1-1 0,-5-1 2 15,-2 0-3-15,-2 0 2 0,-4-2 1 16,-1 0-2-16,-1 0 0 0,-2-3-2 15,-3 3 2-15,1-4-2 0,-2-1-14 16,4 1-18-16,2-4-29 0,-2 0-30 0,-1-2-37 16,9 0-40-16,0 0-32 0,-19-4-45 15,11 4-522-15,1-4 260 0,-3 2 172 0</inkml:trace>
  <inkml:trace contextRef="#ctx0" brushRef="#br0" timeOffset="119911.4391">22314 11422 29 0,'-15'14'203'0,"-5"7"-2"0,-10 15-1 15,-7 18 7-15,-3 14-8 0,-9 21-3 0,2 4-14 16,5 1-13-16,6 4-12 0,10-19-15 16,8 6-14-16,2-5-10 0,12 1-9 15,6-12-12-15,10 8-9 0,6-4-7 0,8-4-10 16,9-9-25-16,3-4-29 0,9-10-41 15,-7-13-51-15,1-6-50 0,3-4-43 0,5-6-43 16,-7-8-482-16,2-4 236 0,1-5 155 16</inkml:trace>
  <inkml:trace contextRef="#ctx0" brushRef="#br0" timeOffset="120449.4723">22811 12232 209 0,'-2'-20'212'0,"2"5"-13"16,2 2-19-16,2 0-14 0,0 1-14 16,5 3-17-16,0-1-11 0,1 3-5 15,0 1-10-15,6 1-7 0,-4 5-7 16,0 3-10-16,1 0-1 0,2 8-5 0,0 0-5 16,-1 4-7-16,0 3-6 0,0 1-10 0,-3 0-1 15,2 1-9-15,1 1-2 0,-1-2-5 16,1 2-2-16,4-2 0 0,-2-3-6 15,4-1-1-15,1-5-3 0,5-1-3 16,-2-5-6-16,2-4 1 0,4-4 0 0,-3-3 0 16,5-4-4-16,-2-2-2 0,-1-5-1 15,-3 0-1-15,-3-1-1 0,-2-2 2 16,-6 4 1-16,0 0 5 0,-4 2 7 16,-3 3 12-16,2 0 0 0,-4 4-3 0,-1 3-4 15,-3 4 2-15,-2 1 1 0,0 0 6 16,0 20 2-16,3-5 0 0,-3 6 0 15,4 6-3-15,-2 4 6 0,2 11 2 0,-2 2-5 16,4 7 0-16,1 2-7 0,-3 2 2 16,0 3-3-16,0-1-1 0,-4 2-9 15,0-4 4-15,-4 2-2 0,0-6-4 0,-7-1 4 16,-1-2-2-16,-4-5 5 0,-4-8-6 16,-2-1 3-16,-3-11 0 0,-1-4 0 15,-6-4 1-15,3-9-8 0,-1-5 0 16,-2-4-3-16,-1-7-1 0,-1-5-1 0,4-6-2 15,1-5-12-15,6-1-9 0,6-2-13 16,4-1-16-16,4-3-19 0,7 7-33 0,4-3-26 16,7-1-28-16,6-1-28 0,2 3-25 15,2 3-21-15,6 0-18 0,3 3-540 16,-1 3 265-16,7 1 176 0</inkml:trace>
  <inkml:trace contextRef="#ctx0" brushRef="#br0" timeOffset="120595.551">23588 12564 68 0,'21'-5'53'16,"-2"5"27"-16,-2 0 16 0,-3 5 19 15,2 0 14-15,-4 1 4 0,1 2 3 0,0 3 3 16,-1 4 2-16,1 2-15 0,-3 2-10 16,1 0-11-16,-2 2-9 0,-3 2-10 15,0-3-10-15,0 4-5 0,-4-4-19 0,3-1-18 16,-3 1-32-16,3-3-57 0,-1-2-53 16,-4-3-467-16,6-1 195 0,-4-5 129 15</inkml:trace>
  <inkml:trace contextRef="#ctx0" brushRef="#br0" timeOffset="121536.9313">24695 11904 105 0,'0'0'195'0,"2"24"-11"0,-2-5-13 0,0 3-9 16,0 5-14-16,0 5-12 15,2-2-12-15,-2 1-14 0,0 2-7 0,-2 7-11 16,2-8-11-16,0 0-7 0,-2 0-8 15,2-3-15-15,-2-4-15 0,2-4-13 16,-2-2-11-16,2-2-7 0,0-5-38 0,-2-6-22 16,0-4 8-16,2-2 1 0,0 0 4 15,-10-30 8-15,10 11 2 0,-2-9-1 16,2-5 14-16,2-7 1 0,2-2 7 16,2 1 7-16,2 3 10 0,-2-1 11 0,2 3-2 15,3 4-1-15,0 2-1 0,1 2 2 16,3 8-1-16,0 1-1 0,-2 3 2 15,1 7 5-15,2 1-1 0,-4 6 7 0,1 4 4 16,-3 4 6-16,-1 3 0 0,-3 4 4 16,-4 4 2-16,-2 3-1 0,0 0 5 0,-4 4-1 15,2-2 1-15,-3 2-2 16,3-3-4-16,0-2-3 0,4 2-1 0,5 1-4 16,4-1 0-16,7 3-3 0,2-4 0 15,5 4-5-15,3-4 2 0,-2 1-7 0,4 0-1 16,-4 0-2-16,-1-2-1 0,-1 2-1 15,-8-5 2-15,2 3 8 0,-8 2 7 16,-1-6 4-16,-7 1 2 0,-4 0 2 16,-3-1-3-16,-3 0 0 0,-7 0-2 0,-4-1-2 15,0-3-5-15,0-1-3 0,-2-1-2 16,6-4-2-16,-2 0-10 0,7-4-17 16,-4-1-20-16,14 0-21 0,-8-6-14 15,8-3-8-15,6 0-5 0,4-4-8 0,4-3 5 16,3 1 0-16,4-2 7 0,0 0 6 15,5-3 8-15,-6 5 9 0,0 2 5 0,-1 1 9 16,0 2 13-16,0 0 2 0,-5 2 4 16,2 3 1-16,-2-1 20 0,-1 4 10 15,0-1 0-15,2 6-2 0,-1 0 3 0,2 2-1 16,-2 2-3-16,1 0 2 0,2 6-2 16,-2-1 3-16,1 1-2 0,0 1-3 15,-2-1 1-15,1 1-2 0,0-3-3 16,-5 1-1-16,3-3-12 0,-5-1-16 0,3 1-19 15,-2-3-26-15,1 0-33 0,-2-5-31 16,4-1-32-16,-12 0-396 0,14-7 190 16,-3-1 125-16</inkml:trace>
  <inkml:trace contextRef="#ctx0" brushRef="#br0" timeOffset="121672.8993">25505 12064 111 0,'-4'-6'104'0,"2"1"-14"15,2 1-22-15,0 4-14 0,0 0-29 16,2-8-38-16,-2 8-137 0,8-2 51 0,-1-1 34 16</inkml:trace>
  <inkml:trace contextRef="#ctx0" brushRef="#br0" timeOffset="122069.0552">25791 11853 138 0,'0'0'205'0,"0"0"17"0,5 15-8 16,-3 0-9-16,0 2-8 0,0 4-6 0,2 8-11 16,0 7-6-16,-2 0-14 0,2 6-16 15,0 2-14-15,-2 0-10 0,3 7-13 16,0-7-10-16,-1 6-10 0,-2-8-6 0,2-3-22 16,-2-1-19-16,2-9-30 0,-2-2-31 15,3-5-27-15,-1-4-22 0,2-3-23 16,0-8-21-16,3-1-13 0,2-7-9 15,-1-4-4-15,2-4-3 0,4-4 0 0,-4-8 9 16,5-6 8-16,0-7 13 0,0-6 11 16,1-4 20-16,-4-2 23 0,-2 3 33 0,1 1 36 15,-4 5 31-15,1 5 30 16,-3 5 34-16,-1 5 10 0,-2 3 7 0,0 1-4 16,-2 5-1-16,0 3 5 0,-2 6-3 15,0 4-9-15,0 0-4 0,0 0-9 0,0 25-6 16,0-10-3-16,3 6-12 0,1 6-5 15,1-1-8-15,1 10-4 0,0-3-6 16,0 2-7-16,3-1-19 0,0 0-22 16,1-1-38-16,-2-4-45 0,1-2-56 15,1-3-47-15,-1-3-56 0,0-6-530 0,-3-4 261 16,2-5 172-16</inkml:trace>
  <inkml:trace contextRef="#ctx0" brushRef="#br0" timeOffset="122269.5187">26536 11628 40 0,'25'17'260'0,"12"8"3"16,9 19-9-16,-1 6-20 0,-3 4-18 0,-4 6-18 16,-11 2-19-16,-3 3-13 0,-12-6-18 15,-8-5-17-15,-6 0-29 0,-6 0-28 16,-11 13-47-16,-6-4-33 0,-5-4-57 0,3-14-74 15,1-8-573-15,-1-7 242 0,-5-4 159 16</inkml:trace>
  <inkml:trace contextRef="#ctx0" brushRef="#br0" timeOffset="123057.2239">14331 13175 71 0,'-12'-3'274'16,"2"3"-16"-16,0 0-19 0,10 0-19 0,0 0-8 16,-4-3-5-16,4 3-9 0,28-8-15 15,8 2-13-15,15-5-16 0,32-2-16 16,3-4-15-16,5 1-12 0,2 0-6 16,-2-4-13-16,-2 5-10 0,-4 0-7 0,-4 1-15 15,-16 4 3-15,-13 2-10 0,-9-1-9 16,-3 4-6-16,-8 2 4 0,-4-3-5 0,-3 1-8 15,-3 2-3-15,-6 0-11 0,-4 2-23 16,0 0-43-16,-8 1-35 0,-4 0-42 16,0 0-36-16,0 0-48 0,0 0-696 15,-13 13 308-15,8-9 204 0</inkml:trace>
  <inkml:trace contextRef="#ctx0" brushRef="#br0" timeOffset="123762.3419">23057 13121 119 0,'14'10'222'16,"-4"-8"-5"-16,8-1-11 0,3 2-7 0,2-3-6 16,8 0-8-16,4 0-11 0,1 2-13 15,2-4-9-15,4-1-14 16,1 3-11-16,-1-1-14 0,-6 1-11 0,-3-2-11 16,-1 2-9-16,-2-2-9 0,-7 2-11 0,-1 0-22 15,-4 2-26-15,2-2-40 0,-8 0-56 16,1 2-70-16,-7-4-89 0,-6 2-497 15,0 0 251-15,-19-8 166 0</inkml:trace>
  <inkml:trace contextRef="#ctx0" brushRef="#br0" timeOffset="124461.8955">16486 12934 64 0,'0'0'205'0,"0"0"-7"15,13 6-3-15,-9-2-9 0,0-1-7 16,3 0-2-16,1-1-5 0,5-2-8 16,1 0-13-16,6-2-12 0,5-2-14 0,1-1-12 15,4 1-9-15,-1-2-9 0,7-2-13 16,-6 3-6-16,-1-3-7 0,-1 2-7 15,-1 0-8-15,-2 2-5 0,-3 1-6 0,-5-1-3 16,2 0-4-16,-4 0-3 0,-3 3-8 16,0-4 0-16,0 4-5 0,-2-1-12 15,-2 2-14-15,-1-2-35 0,-7 2-45 16,10 0-49-16,-10 0-74 0,11 4-612 0,-11-4 280 16,15 0 184-16</inkml:trace>
  <inkml:trace contextRef="#ctx0" brushRef="#br0" timeOffset="125096.4383">25067 12866 226 0,'0'0'230'16,"0"0"-8"-16,26-8-18 0,-3 5-17 0,6-1-12 15,16 2-11-15,10-4-11 0,7 4-9 16,3-2-11-16,28-1-8 0,0 1-10 15,-2-2-10-15,-17 5-7 0,-13-4-12 16,-1 4-5-16,-13 1-13 0,-9 0-4 0,-4-1-6 16,-5 1-5-16,-3 0-6 0,-6-3-5 15,0 3-9-15,-5 0-9 0,-5 0-20 0,-4 3-31 16,-6-3-39-16,9 1-50 0,-9-1-62 16,5 1-657-16,-5-1 284 0,0 0 187 15</inkml:trace>
  <inkml:trace contextRef="#ctx0" brushRef="#br0" timeOffset="126271.7492">26979 11140 144 0,'6'10'204'0,"11"9"-4"0,13 11-3 0,20 19-5 15,22 18-9-15,10 10-9 0,9 6-2 16,-2 10-4-16,0 3-10 0,-8 7-3 0,-13 5-11 16,-9 3-6-16,-19-3-10 0,-16 6-8 15,-16-18-10-15,-10 0-15 0,-20 16-2 16,-9-8-11-16,-13-5-5 0,-10-9-7 16,-7-4-9-16,-7-11-4 0,1-4-7 0,8-17-5 15,1-6-15-15,3-3-13 0,3-7-26 16,11-9-30-16,7-4-49 0,6-6-39 15,8-4-59-15,-1-2-772 0,3-5 326 16,2 0 215-16</inkml:trace>
  <inkml:trace contextRef="#ctx0" brushRef="#br0" timeOffset="127038.0074">14329 14731 171 0,'-4'-4'233'16,"4"4"-13"-16,13-7-16 0,4 5-15 15,6-8-20-15,7 6-14 0,8-5-17 0,4 1-17 16,1 1-10-16,1 1-25 0,-1 2-30 15,-8 4-40-15,-1-4-62 0,-2 8-58 0,-9-4-59 16,-6 6-367-16,-8 1 181 0,-9-1 118 16</inkml:trace>
  <inkml:trace contextRef="#ctx0" brushRef="#br0" timeOffset="127154.4712">14303 15099 36 0,'-10'15'158'0,"10"-4"5"15,6-1 5-15,10-7-9 0,7 0-14 16,7-3-15-16,14-3-15 0,15 0-22 15,5-1-41-15,23-7-55 0,-2 1-53 0,-8-1-339 16,2-5 134-16,-20 1 89 0</inkml:trace>
  <inkml:trace contextRef="#ctx0" brushRef="#br0" timeOffset="127673.2233">16200 13710 70 0,'-21'-21'211'0,"-4"8"-7"0,-4 5-10 15,-6 4-4-15,1 4-8 0,-10 6-11 16,-9 6-14-16,-2 1-9 0,-11 11-10 0,16 0-14 16,-5 10-10-16,19-2-11 0,8 0-9 15,9 4-9-15,7 1-7 0,6-1-9 16,6 5-4-16,10 4-8 0,6 1-5 15,12 15-4-15,3-2-6 0,6 0-2 0,-3-4-7 16,0-2-4-16,-12-7-2 0,-2-4-3 16,-7-8-1-16,-7 0-5 0,-4 0 0 15,-8 0-1-15,-7 2-1 0,-9 0 2 16,-4-4-5-16,-6-2 2 0,-7-5 2 0,3 0 2 16,-4-6-2-16,7-4 11 0,1-4 2 15,4 0 3-15,3-6 3 0,3-2-1 0,6-1-5 16,5-4-7-16,2-1 0 0,9-2-3 15,0 5-3-15,16-15-2 0,-2 11-2 16,10-2-4-16,3-3 2 0,3 9-5 16,2 0-3-16,1 3 4 0,3 6-1 0,0 9 0 15,0 2 3-15,-2 10-3 0,-3 3 1 16,4 20 2-16,-5 6-1 0,-10 6-1 0,-4 4 1 16,-6-15 0-16,-2 2-3 0,-1-6 4 15,3 3-3-15,1-3-2 0,0 0 1 16,-1-5-12-16,2-3-15 0,4-9-19 15,-2-3-32-15,3-2-32 0,2-6-29 0,4-4-41 16,-3-5-52-16,3-7-657 0,2-2 301 16,1-8 198-16</inkml:trace>
  <inkml:trace contextRef="#ctx0" brushRef="#br0" timeOffset="128107.0608">16755 14356 1791 0,'0'-29'-12'0,"2"6"18"0,2 2-9 16,2 4 4-16,8 4 12 0,2 0 9 0,7 3 6 16,5 4-1-16,4 4-2 0,0 2-6 15,7 6 0-15,0 5-1 0,3 5 0 16,-4 3-5-16,-4 4-1 0,-6-1-4 15,-7 5 2-15,-7-2 2 0,-4 0-5 0,-4-3 2 16,-4 0 0-16,-2-5 3 0,-2 0 8 16,0 0 6-16,2-4 7 0,0-3 7 0,0-2 0 15,0-5-11-15,0-3 2 0,0 0-3 16,0 0-4-16,23-21-3 0,-9 8-5 16,2-2 0-16,0 0-5 0,2-3 1 15,-4 2-1-15,1 3 1 0,-2 1 0 0,-3 0-2 16,1 2 4-16,-3 4 2 0,-2 4 10 15,-2 2 7-15,-4 0 7 0,10 12 4 0,-6 0-4 16,0 1-2-16,0 2-3 0,2 2-1 16,3 3 2-16,1-1-1 0,5-2-4 15,2 2-2-15,5 2-3 0,0-5 1 16,6 2-13-16,-5-5-24 0,3-1-42 0,0-4-46 16,1-1-68-16,0-3-87 0,2-3-562 15,-5-1 277-15,2-1 183 0</inkml:trace>
  <inkml:trace contextRef="#ctx0" brushRef="#br0" timeOffset="130841.0021">19543 15029 111 0,'14'-14'141'0,"-1"1"-16"0,0 1-8 0,-3 1-8 16,4 0-13-16,-4 1-5 0,2 0-6 0,1 0-7 16,0 3-5-16,0-1-6 0,-1 3-2 15,-4-3-15-15,2 5-1 0,0-2 13 16,-4 4 12-16,-6 1 1 0,19 6-3 0,-12-1-3 15,1 1-6-15,1 3-2 0,1 2-7 16,-2 3-4-16,1-1-6 0,2-3-4 16,1 3-3-16,3-2-4 0,-2 1-11 15,2-1-23-15,-1-3-30 0,1-1-31 0,2 2-32 16,-2-3-27-16,2-3-25 0,-5-3-384 16,1 0 180-16,-2 0 119 0</inkml:trace>
  <inkml:trace contextRef="#ctx0" brushRef="#br0" timeOffset="130959.6839">19955 14793 127 0,'-10'-21'57'16,"-1"1"12"-16,3 1 11 0,0 6-5 0,1 0 6 16,0 3-9-16,3 0-3 0,2 3-10 15,0-1-28-15,2 1-22 0,2 1-27 16,2-1-38-16,2 1-167 0,8 0 76 16,-4-1 50-16</inkml:trace>
  <inkml:trace contextRef="#ctx0" brushRef="#br0" timeOffset="131173.114">20262 14443 85 0,'0'0'234'0,"0"-4"-21"0,0 4-12 16,0 0-6-16,-8 18-4 0,4-3-11 0,-3 4-14 16,3 4-10-16,0 6-11 0,2 3-14 15,0 8-12-15,0 0-13 0,0 4-7 16,0 1-11-16,2 0-10 0,0 0-22 15,0 0-21-15,2-6-37 0,-2-1-33 0,0-6-43 16,2-4-43-16,0-1-32 0,-2-8-35 16,0-1-459-16,0-9 220 0,0-3 145 15</inkml:trace>
  <inkml:trace contextRef="#ctx0" brushRef="#br0" timeOffset="131809.4376">18203 14098 44 0,'4'-11'119'0,"0"1"-5"0,3 3-4 16,-3 1-8-16,2-3 2 0,-2 1 0 0,1 2 6 16,-1 1 6-16,0-1 5 0,1-2 2 15,-3 5-1-15,0-2 5 0,2-1-8 16,-2 0-8-16,2-2 1 0,0 0 1 15,0 2 0-15,-4 0 3 0,4 1-2 0,-1 0-5 16,0 0-10-16,-3 5-11 0,0 0 1 16,0 0 19-16,4 24 6 0,-4 2 9 15,-2 14 3-15,-6 15 9 0,2 25-1 16,-4 10-2-16,-2 5-8 0,-2 23-11 0,-2 0-7 16,-1-3-6-16,-1-1-10 0,6-17-6 15,0-6-9-15,-4 3-4 0,6-2-6 0,-1-5-9 16,3-3-5-16,0-8-13 0,3-15-19 15,3-12-13-15,0-9-33 0,0-5-34 16,2-4-40-16,0-4-36 0,0-3-36 16,-3-9-55-16,6-2-43 0,-1-5-36 0,0-3-769 15,3-5 366-15,-5 0 241 0</inkml:trace>
  <inkml:trace contextRef="#ctx0" brushRef="#br0" timeOffset="132533.2734">18924 14516 16 0,'-2'-12'246'15,"4"1"-7"-15,-2 0-11 0,0 3-16 0,-2 0-17 16,2 1-18-16,-2 5-7 0,2 2 5 16,0 0-6-16,-2 15-8 0,0 0-10 0,2 6-6 15,-2 4-10-15,0 6-9 0,0-2-15 16,0 12-10-16,0-3-7 0,0 2-6 16,0 2-6-16,2 0-8 0,-2-2-16 0,-1-4-3 15,1-4-6-15,-1-1-13 0,1-4 2 16,0-6 4-16,0 0-9 0,2-4-5 15,-2-2-6-15,0-8-6 0,0-3-2 16,2-4-5-16,0 0 1 0,-10-17 3 0,6-1-9 16,2-3 4-16,2-8-5 0,-3-6-2 15,6-5 1-15,-1-4-2 0,2-6 0 16,2 1 1-16,2 4-4 0,5 1 4 0,2 4-6 16,2 0 3-16,-2 8 2 0,4 1 0 15,1 6-5-15,4 2 3 0,-3 6-1 16,1 6-1-16,-2 2 3 0,0 3-3 0,-2 6 1 15,0 1-1-15,-4 5 1 0,1 5 3 16,-4 2-2-16,-2 1 3 0,-5 6 2 16,-2-2-1-16,-6 7-3 0,-3-2 4 0,-2 2 1 15,-1 0 2-15,-5 2-1 0,3-7-2 16,-1 1 2-16,0-4-3 0,5 0 0 16,0-3-2-16,1-3 5 0,0 4-3 0,7-3 0 15,2 4 0-15,5-2 0 0,2-3 0 16,5 7 0-16,1-3 0 0,2 1 2 15,0 0-3-15,2 1 1 0,0-3-3 16,-2 3 2-16,-2-4 0 0,0 2 1 0,-3 3 1 16,-5-5 4-16,-1 4 6 0,-4-4-4 15,-4 3 8-15,-2-1-1 0,-5-2 0 16,-6 3-2-16,-3 1-5 0,-4-4 1 0,-8-1-1 16,1-1 4-16,-1-3-4 0,0-1-1 15,3-3-2-15,2 0-10 0,4-2-14 16,1-2-25-16,2-2-37 0,1-2-44 15,4-2-36-15,6 1-32 0,5-1-37 0,7-1-30 16,1-1-629-16,5-2 302 0,4 1 199 16</inkml:trace>
  <inkml:trace contextRef="#ctx0" brushRef="#br0" timeOffset="132825.4685">19335 15008 52 0,'11'-6'167'16,"2"0"-4"-16,-1-2-9 0,1 0-11 15,0-3-6-15,3-2-8 0,2-2-10 16,-2-3-4-16,3 2-8 0,3-4-6 0,-2 1-8 16,2 0-4-16,-3 3-5 0,-4-2-5 15,2 5-3-15,-5 0-9 0,2 3-8 16,-4-3-7-16,0 6-3 0,-1 2-5 16,-1-1 8-16,-1 6-2 0,-7 0 0 0,10 6-2 15,-5 2-4-15,1 2-2 0,-2-2-4 16,2 5-2-16,0 2-5 0,2-2-1 0,0 2-2 15,0 1-1-15,4-2-5 0,-1 3-1 16,0-3 0-16,0-1-10 0,-1-1-8 16,0-3-13-16,2 1-23 0,-2 1-24 15,0-7-31-15,3 2-40 0,-2-3-42 0,-5-3-560 16,5 0 248-16,-11 0 164 0</inkml:trace>
  <inkml:trace contextRef="#ctx0" brushRef="#br0" timeOffset="133430.8499">20104 14215 167 0,'12'7'245'0,"-10"1"-2"0,0 5-8 16,-2 3-8-16,2 5-10 0,0 3-11 0,-2 7-15 16,3 5-7-16,-1 4-10 0,-2 6-14 15,2-5-19-15,0 11-11 0,1 2-10 16,-1-3-13-16,2 2-9 0,-2-3-17 0,2-9-1 15,0 1-6-15,0-3-5 0,1-1-12 16,-1-8-9-16,0-1-23 0,2-4-17 16,-1-3-25-16,-1-5-23 0,1 0-30 0,1-7-32 15,0-2-17-15,0-5-22 0,2-3-17 16,-8 0-4-16,20-14 5 0,-10-2 0 16,3-3 12-16,2-7 8 0,-2-9 12 15,3-9 13-15,8-19 10 0,-5-6 13 16,2 1 17-16,-4 0 28 0,-5 13 40 0,2 9 25 15,-4 0 30-15,-2 12 21 0,1 1 27 0,-3 6 12 16,-1 2 2-16,-1 6 1 0,0 5-11 16,0-1-13-16,-2 7 17 0,0 4 6 15,-2 4-9-15,0 0-2 0,5 21-3 16,-5-4 2-16,0 5-8 0,4 8-2 0,-2 6-6 16,2 5-12-16,0 9 2 0,3 1-18 15,-3 2 1-15,1-1-4 0,-1-2-7 0,0-5 0 16,-4-1-8-16,2 0-6 0,0 0-8 15,0-7-18-15,0-3-16 0,-2-6-37 16,0 0-39-16,-2-6-36 0,2-3-39 16,0 0-44-16,0-2-74 0,0-5-612 15,2-5 303-15,-2 1 200 0</inkml:trace>
  <inkml:trace contextRef="#ctx0" brushRef="#br0" timeOffset="133645.2876">21023 15008 39 0,'10'3'317'0,"0"7"-6"0,-1-1-12 16,-1 4-11-16,-1 3-23 0,-1 1-24 0,-4 4-19 16,-2 0-20-16,-2 5-19 0,-4-1-24 15,-3-1-18-15,-2 4-36 0,-1-1-36 16,-2-2-66-16,-4-1-75 0,6-3-80 15,1-2-73-15,-2-12-590 0,0 3 277 0,1-4 183 16</inkml:trace>
  <inkml:trace contextRef="#ctx0" brushRef="#br0" timeOffset="134616.3303">21791 14291 71 0,'0'-9'218'15,"2"4"-21"-15,0-2-17 0,4 1-19 16,2 4-10-16,1 2-12 0,4 4-8 15,1 4-9-15,2 1-11 0,2 5-15 0,1 3-5 16,3 2-11-16,-4 4-7 0,4-2-8 16,-1 4-9-16,-2-6-2 0,2 1-7 15,3 0-5-15,1-1-1 0,0-4-2 0,7-2-6 16,2-5-5-16,-2-2-9 0,2-3-2 16,6-6-6-16,0-3-5 0,1-2 0 15,-4-3 1-15,-3-4-1 0,-2-1 0 16,-2-1 1-16,-7 1 12 0,-4 1 9 0,-4 2 11 15,-5 1-4-15,-2 5 3 0,-3 1-2 16,-5 6 4-16,0 0 1 0,0 0 7 0,-15 17 4 16,9 1 1-16,-2 6 3 15,1 3 4-15,-2 11 0 0,5 1 5 0,-2 8-4 16,4 4-6-16,0 5-5 0,0 3 0 16,2 0-10-16,0 2 1 0,2 0-5 0,-4 1-4 15,0-2-1-15,-3-3-1 0,-1-4-1 16,0-1-6-16,-5-5 2 0,0-10 9 15,-3-5 2-15,-2-1 16 0,-2-8-10 16,-1-6 2-16,-1-4-5 0,-2-7 1 0,0-6-6 16,1 0-3-16,-5-12 0 0,2-5-3 15,2-2-7-15,1-10 8 0,6-1-15 0,4-1-17 16,5-3-27-16,6 0-30 0,2-4-39 16,2 2-51-16,7-1-56 0,6-1-47 15,4 0-55-15,3 3-661 0,-1 1 329 16,4 6 218-16</inkml:trace>
  <inkml:trace contextRef="#ctx0" brushRef="#br0" timeOffset="134768.9863">22925 14862 132 0,'2'8'129'0,"1"2"-9"0,-3-1-25 0,2 1-18 16,0-2-28-16,0 3-40 0,0-7-40 15,0 1-167-15,0-1 68 0,-2-4 44 0</inkml:trace>
  <inkml:trace contextRef="#ctx0" brushRef="#br0" timeOffset="135102.6134">22956 14098 97 0,'-2'-11'271'16,"-2"4"-2"-16,2-1-16 0,0 0-21 16,2 3-27-16,-2-1-24 0,2 6 2 15,0 0 14-15,-8 13 2 0,6 6 2 16,-2 8-19-16,-1 11 2 0,-1 14 2 0,4 5-6 16,-5 21-5-16,3 3-4 0,0 5-5 15,-1-1-17-15,-1 0-2 0,0 0-11 0,2-1 2 16,-2 0-10-16,-1-2-11 0,2-2-12 15,3-15-10-15,-2-10-10 0,2 1-8 16,0-5-8-16,0-7-5 0,2-5-7 16,-2 2-6-16,4-13-16 0,-6 1-16 0,4-6-15 15,0 0-23-15,0-3-21 0,0-8-41 16,2-1-39-16,0-3-46 0,-2-4-49 16,2-3-58-16,-2-1-50 0,0 0-960 0,10-18 437 15,-5 5 287-15</inkml:trace>
  <inkml:trace contextRef="#ctx0" brushRef="#br0" timeOffset="135726.9442">23744 14611 124 0,'0'-27'221'0,"0"5"-3"0,0 4-6 0,-2 1-7 15,2 2-10-15,0 1-6 0,-2 7-13 16,2-7-13-16,-2 7-12 0,2-4-9 16,0 1-7-16,-2 2-13 0,2 0-8 0,-2-1-12 15,0 1-9-15,2 1-11 0,-2 0-7 16,-1-2-8-16,-1 0-7 0,2-1-7 15,-2 2-3-15,2-2-7 0,-3 2-6 0,1-1-1 16,2 1-5-16,0 2-3 0,0 0-5 16,-1 1-6-16,3-1-5 0,5 0 2 15,3 5-5-15,3-3-1 0,4 2-1 16,4 0-5-16,4 2 2 0,3-2-4 0,-1 2-2 16,1 2-1-16,-4-4 2 0,2 4-3 15,-5-2 2-15,0 0-5 0,0-2 8 16,-7 2 0-16,2 0 6 0,-2 2 1 0,-4-2 2 15,-8 0 2-15,7 4-1 0,-7-4 5 16,-9 10 15-16,-1-1 0 0,0 4 5 16,-6 4 3-16,4 3 4 0,-3 10 1 0,2-2 1 15,0 7 0-15,1 1-3 0,2 12 4 16,-2-1-7-16,4 3-3 0,4 1 9 16,4 4-2-16,-2-2-7 0,2 2 0 0,0 1-3 15,-2-7-4-15,2 0-3 0,-4-8-2 16,0 1-1-16,-1-2-2 0,-4-6 5 15,-1 0-8-15,-1-4 3 0,-5-4-4 0,-4-5-6 16,2-6-4-16,-6-1-5 0,-1-3-8 16,-1-7-16-16,0-1-16 15,4-3-19-15,-2-5-29 0,3-3-32 0,3-3-40 0,2 1-41 16,8-5-31-16,4 2-19 0,4-5-10 16,4 2-9-16,6-3-573 0,4-3 286 15,0 5 189-15</inkml:trace>
  <inkml:trace contextRef="#ctx0" brushRef="#br0" timeOffset="136512.6171">23841 15008 686 0,'18'-9'-16'0,"-4"3"22"16,-3 4 15-16,-2 2 15 0,-1 0 13 16,-8 0 9-16,12 8 0 0,-3-5 3 0,-1 3 4 15,1-3 0-15,2 7-4 0,1-4-5 16,4 1-3-16,0 0-3 0,1-1-5 16,2 2-4-16,-2-5-3 0,0 1-5 0,0 2 1 15,-5-6-12-15,1 0 3 0,-2 0-3 16,-3-3-1-16,-4-3-4 0,-1 2 2 15,-3-5-3-15,-5-1 3 0,1 1-4 0,-2-2 7 16,0 3-1-16,1-7 5 0,-1 8 4 16,3-4-1-16,-1 1-5 0,4-3 1 15,4 2-7-15,3-3 0 0,2 5-1 16,5-8-3-16,3 2 0 0,3-1-2 0,2-2-1 16,4-1-1-16,-1-5-8 0,1 1 7 15,2-5-2-15,-6 1 0 0,0 0 4 0,-5-3 1 16,1 2 6-16,-2 0 7 0,-6 6 10 15,-2 1 6-15,1 2 6 0,-2 4 1 16,-1-1-3-16,-2 5-5 0,-4 4-7 16,0 4-3-16,0 3-4 0,0 0 0 0,-12 12-1 15,5 1-1-15,2 2-1 0,-3 6-6 16,2 4 1-16,2 1 2 0,0 4-5 0,0-2 2 16,-1 2-3-16,3 1 0 0,-1-2-1 15,3-3-2-15,3-1-1 0,-3-4-1 16,2-2 4-16,-2 2-2 0,3-8 2 15,-1 0-1-15,0-3-1 0,4-2 0 16,0-1-3-16,0-3-1 0,3-2 1 0,0-2 2 16,1 0-3-16,-10 0-3 0,19-6-1 0,-7 2-1 15,2-1-1-15,-2 1 1 0,3 0 2 16,-2-4 0-16,-1 3 0 0,3 1 2 16,-4 0-1-16,0 1 4 0,1 0-1 15,-2 3-1-15,2 0 6 0,-2 3 2 0,0 0 7 16,3 1-4-16,0 4-3 0,-3 1 0 15,1-1-2-15,-1 1-1 0,4 1-2 16,-4-1 1-16,-2 3-1 0,3-5-2 16,-3 3 1-16,1-2 0 0,-1-1 1 0,1-1-2 15,-1 0 1-15,5 0-1 0,-4-5-2 16,1 1 2-16,0 2 0 0,3-4-1 0,-2 1-2 16,-1-2-1-16,3-2 0 0,-3 2-1 15,1-1-1-15,2 1 2 0,-3-5-1 16,4 3-2-16,-4 0-1 0,-2 3 1 15,1-5-4-15,-1 5 0 0,1-1 1 0,-1 1 0 16,-8 0 0-16,13 1 0 0,-7 1 0 16,2 4 2-16,-2-3 1 0,2 3-2 15,-4-3 0-15,2 1 0 0,0 2 2 0,-2 0 1 16,3-3-1-16,-3 3-2 0,3-1 2 16,-1 0-1-16,0 1-5 0,1-3-10 15,1 0-19-15,-2-2-23 0,0 1-38 0,6-2-46 16,-4 1-44-16,2-2-58 0,1 1-543 15,0-2 267-15,-1-2 176 0</inkml:trace>
  <inkml:trace contextRef="#ctx0" brushRef="#br0" timeOffset="136783.892">25340 14358 200 0,'0'-6'210'15,"0"0"-27"-15,0 6-12 0,0 0 4 0,0 0-8 16,17 18-10-16,-10-2-8 0,3 6-10 16,2 4-2-16,2 5-9 0,-4 7-7 15,0 6-7-15,-1 1-13 0,0 5-8 0,-5 0-6 16,-2-5-11-16,-2 1-7 0,0-2-5 16,-6 7-5-16,-1-3-7 0,-2-9-8 15,-1 10 2-15,-2-16-5 0,1 2-10 0,0-4-19 16,1-3-20-16,-1-4-37 0,-1-2-38 15,1-1-44-15,2-2-41 0,-1-6-63 16,0-4-505-16,2 0 250 0,-2-3 165 16</inkml:trace>
  <inkml:trace contextRef="#ctx0" brushRef="#br0" timeOffset="137308.2202">25297 13857 132 0,'10'-6'190'15,"-4"1"-16"-15,4 2-12 0,1 7-12 16,4 2-8-16,-2 3-15 0,-1 9-4 16,-2 3-4-16,2 9-6 0,-6 5-2 0,-2 4-8 15,-4 3-6-15,-4 0-5 16,-2 8-6-16,-6 0-4 0,2 0-3 0,0-6-6 16,-1 2-7-16,-2-4-5 0,5-4-5 15,-3 0-4-15,3-3-5 0,2-1-10 0,-4 0 3 16,6-4-7-16,0-1 0 0,2 3-5 15,0-1 1-15,2-2-4 0,0 1-1 16,0-2-2-16,2 2-2 0,-2-1 0 0,2 0 6 16,0 3 7-16,2-1 2 0,-4-3 4 15,4 3 2-15,0-1 2 0,0 1 3 16,0 0-10-16,2 1 7 0,2 0-2 0,1 1 8 16,2-3-11-16,-3 3-1 0,-2-6-1 15,1-2-3-15,-3 1 9 0,-2-2-3 16,-2-3 0-16,-4 6-8 0,-5-7 4 0,-5 5-3 15,-4-1-4-15,-4-3-16 0,-4 0-14 16,-4-8-33-16,-1 2-49 0,-7-3-60 16,1-3-66-16,-7-3-96 0,0-4-647 15,-15-2 324-15,-5-2 214 0</inkml:trace>
  <inkml:trace contextRef="#ctx0" brushRef="#br0" timeOffset="323291.481">16596 12519 49 0,'-4'-4'64'0,"4"4"-7"0,-6-1-10 15,6 1-3-15,0 0-12 0,-7-4-6 0,7 4-14 16,0 0-12-16,0 0-15 0,0 0-93 16,0 0 37-16,0 0 24 0</inkml:trace>
  <inkml:trace contextRef="#ctx0" brushRef="#br0" timeOffset="331944.424">5858 13561 117 0,'0'0'157'0,"-8"3"4"15,8-3 3-15,0 0-2 0,0 0 3 0,0 0-2 16,0 0-8-16,0 0-6 0,0 0-6 15,44-5-4-15,-23 1-9 0,9-1-8 16,10-2-8-16,15-3-8 0,26-5-5 16,10-5-7-16,28-6-9 0,1-3-9 0,16-3-3 15,14-1-6-15,15 1-5 0,45-8-6 16,-40 6-5-16,42-8-5 0,-40 8-7 0,-3 2-3 16,-1 2-2-16,-10 0-5 0,-5 4-2 15,-9-1-6-15,-9 6 2 0,-10 0-6 16,-28 6-2-16,-8 2-11 0,-8 1-12 0,-22 2-11 15,-13 3-13-15,-8 1-8 0,-10 1-4 16,-3 3-10-16,-7 0-17 0,-8-1-19 16,-6 3-23-16,-4 0-20 0,0 0-32 0,-40 16-14 15,4-5-20-15,-19 3-467 0,-34 7 227 16,-27 5 149-16</inkml:trace>
  <inkml:trace contextRef="#ctx0" brushRef="#br0" timeOffset="332212.7337">6547 13653 122 0,'-30'21'118'0,"9"-2"-12"16,12-4 3-16,9 0-1 0,7-3-1 15,5-3 0-15,13 0-2 0,11-1 1 16,11-4-3-16,19-4-5 0,35-4 4 0,37-10-4 16,13 0 0-16,5-7 1 0,11 0-1 15,0-4-7-15,7 0-2 0,-2 0 1 16,0 5-4-16,0-1-5 0,-7 1-9 0,-4 5-9 15,-11 2-7-15,-16 2-8 0,-28 1-9 16,-9 2-16-16,-12 1-7 0,-20 3-14 0,-14 2-15 16,-11-1-11-16,-8 0-8 0,0 1-13 15,-7-1-19-15,-1 1-24 0,-6 2-25 16,0-2-23-16,-6 0-38 0,-5-2-422 16,-3-2 203-16,-6 1 133 0</inkml:trace>
  <inkml:trace contextRef="#ctx0" brushRef="#br0" timeOffset="333497.4621">14828 11767 64 0,'0'8'86'16,"-2"0"-4"-16,2-2-8 0,-2 1 1 16,2 0-3-16,2-1 3 0,0 0-1 15,1-1-7-15,1-1 9 0,-1 0-6 0,3 0-5 16,-6-4-2-16,10 1-4 0,-1-1-3 16,-9 0 5-16,19-3-8 0,-8-1-4 15,-1-2 3-15,2 1-5 0,2-3 2 16,0-2-3-16,5 2 3 0,0-9-3 0,0 3-2 15,9-7 2-15,2-4 1 0,7-4-4 16,15-9-1-16,7-6 4 0,6 2-3 16,7-2 0-16,25-5 0 0,10 3 0 0,7 1 1 15,11 2-7-15,4 4-2 0,2 3 1 16,9 3-6-16,-5 2 3 0,4 7-2 16,4 1-4-16,-1 5-2 0,-3 2-4 0,3 2-2 15,-1 5 0-15,4 1-2 0,1 6-1 16,2 1-2-16,-2-2-1 0,2 6-4 15,4 1-3-15,11 4 1 0,5 5-1 0,1 2-2 16,1 4 3-16,3 3-1 0,-4 1-1 16,3 4-2-16,-3 3 1 0,1 3 0 15,-5 2-1-15,-9 2 2 0,5 0 0 0,-5-1-2 16,4 4 2-16,-11-3 1 0,-4 3-2 16,-5-2 3-16,-5 2-1 0,-2 1 4 15,-1-1-2-15,1 0 1 0,0 2-2 16,-1-1-2-16,-3 1 3 0,0-4 0 0,-7 5 0 15,-5-4 0-15,-1-5-1 0,-8-1-1 0,-21-6 3 16,-7-1 3-16,1-2-4 0,-2 1-1 16,-6-1 1-16,-3-4-2 0,-13-2 0 15,-8-3-1-15,-1 0 0 0,-1-1 1 16,-3 1 0-16,-6-2 4 0,1-3 2 0,-3 3-1 16,-2-3-1-16,-7-2 3 0,1 1-3 15,-6-1 0-15,2-1-1 0,-5 0 0 16,-2-1 1-16,-2-1-1 0,-1 0 2 0,0-2-4 15,-4 2 0-15,0-4 1 0,-1 4-1 16,0-1 2-16,1 0 6 0,-3-1 0 16,1 3 2-16,-2-3-3 0,0-1 1 0,1 2-4 15,0-1 0-15,-3 1-1 0,2-2-1 16,-6-2-1-16,8 6 1 0,-4-4-3 16,-4-2 0-16,9 4-15 0,-9-4-25 0,5 4-43 15,-5-4-45-15,6 2-63 0,-6-2-671 16,0 0 291-16,0 0 193 0</inkml:trace>
  <inkml:trace contextRef="#ctx0" brushRef="#br0" timeOffset="334853.4471">16638 12977 96 0,'0'0'126'0,"16"12"-3"0,-10-7 4 15,0 4-4-15,4 2 0 0,3-1 1 16,4 6-3-16,2 1 1 0,5 4-4 0,1-1-5 16,7 7 0-16,6 0-2 0,13 10-4 15,3-2-2-15,6 2 4 0,-1 2 5 0,2 1 0 16,5 0-3-16,7 2-9 0,-2 2 1 15,20 6-11-15,4-1-4 0,3 0-10 16,-1-5-2-16,3 0-8 0,1 0-1 16,1 0-8-16,4-1-8 0,8-2 0 0,4-1-8 15,9-2-4-15,7-1-4 0,-1-4-3 16,4 2-6-16,8-3 1 0,1 1-3 0,0-2-4 16,9-1-1-16,-3 2-4 0,5-1 2 15,-3-5-5-15,7 0 1 0,4-1-1 16,-2-2-4-16,-4-5 1 0,-5-2-1 15,-1-3-3-15,-3-1-2 0,3-3 0 0,-4-7 0 16,-1-3-4-16,-1 0 1 0,-3-5-2 16,-5 0 0-16,1-6-1 0,-2-1 3 0,-4-2-6 15,3-1 2-15,-2-3-5 0,1-1-1 16,-3-2 2-16,-4-1 1 0,-2 0-3 16,-3-2 5-16,-5 0-1 0,-4-5 0 15,-24 8 1-15,0-7 1 0,14-3 0 0,-2-5-2 16,-4-6-1-16,-2 3 4 0,4 0-2 15,2-4-1-15,-2 0 1 0,-4 2-3 16,-2-1 2-16,-16 6 2 0,-3 1-1 16,3 0 1-16,-6-1-1 0,-3 5 0 0,-4 0-1 15,-4 1 1-15,-10 6 2 0,-9 6 1 16,-3 1 0-16,-7 2-3 0,-1 1 1 0,-6 3 0 16,-3 4 2-16,-2-3-2 0,-2 4 1 15,-1 0-1-15,-4 1 2 0,0 0 1 16,2 0 2-16,-6 0-2 0,1 0 0 0,-1 3 1 15,1-1 0-15,0 0 0 0,-1 2-1 16,0-1 0-16,2 1 1 0,-2 0 0 0,0 0 2 16,1 0 0-16,-3 0 0 15,1 0 3-15,0 2 3 0,-1-2-4 0,-8 2 1 16,14-2 1-16,-7 2-2 0,-7 0 1 16,11-2-2-16,-11 2 1 0,8-2-2 0,-8 2-1 15,8 0 2-15,-8 0 1 0,0 0-3 16,11-1 1-16,-11 1 1 0,0 0 0 15,7-2-2-15,-7 2 0 0,0 0-1 0,0 0-1 16,0 0 1-16,0 0-3 0,10-2 5 16,-10 2-6-16,0 0-13 0,0 0-10 15,0 0-22-15,0 0-21 0,7-2-25 0,-7 2-20 16,0 0-18-16,0 0-21 0,0 0-17 16,4-2-17-16,-4 2-30 0,0 0-471 0,0 0 234 15,0 0 155-15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38:44.339"/>
    </inkml:context>
    <inkml:brush xml:id="br0">
      <inkml:brushProperty name="width" value="0.05292" units="cm"/>
      <inkml:brushProperty name="height" value="0.05292" units="cm"/>
      <inkml:brushProperty name="color" value="#FF0000"/>
    </inkml:brush>
  </inkml:definitions>
  <inkml:trace contextRef="#ctx0" brushRef="#br0">3566 1263 27 0,'4'-36'132'0,"0"5"-3"0,3 2-10 0,2 3-8 16,-3 4 6-16,2-2-21 0,4 0-9 16,2 4-8-16,0-1-7 0,3 4-8 15,0 4-4-15,0 3 1 0,3 8 2 16,-2 4 8-16,1 8 3 0,-2 9 11 0,-4 15 10 16,-1 14 3-16,-2 34-2 0,-10 11 0 15,-8 10-2-15,-6 19-8 0,-1-2-5 16,0-2-4-16,2-21-1 0,5-6-4 0,0-5-6 15,6-4-3-15,2-19-2 0,4-12-2 16,2-3-1-16,4-11 5 0,8-7-4 16,3-8-3-16,7-5-6 0,-1-13 3 0,7-5 0 15,4-8-7-15,4-13-8 0,19-18-1 16,-3-9-4-16,7-20-5 0,-1-13-2 16,-5-11-6-16,-6-7-2 0,-5-2-6 15,-5 3 2-15,-15 17-4 0,-8 8 1 16,-2 5 0-16,-10 16 7 0,-2 7 3 0,-3 13 6 15,-3 3 0-15,2 5-10 0,-2 6-5 16,-5 4 5-16,-1 5-5 0,-4 10 0 0,10 0 1 16,-26 26-4-16,10 5 3 0,-4 12-2 15,-1 24-2-15,4 3 3 0,6 2-2 16,7-7 4-16,6-8-4 0,4 0 0 0,7 18 3 16,7-7-3-16,2-5 7 0,6-4-7 15,-2-13-3-15,-1-13 0 0,3-2-2 16,-6-9 4-16,6-6 1 0,-2-4-6 0,1-6 1 15,-3-4 3-15,3-5 0 0,-1-3-4 16,-2-6 0-16,4-1 1 0,-2-5-6 16,-1-1 4-16,-8 1 0 0,0 2-4 0,0-1 2 15,-4 1 2-15,-3 5 0 0,1 1-6 16,-3 1 4-16,-1 3-4 0,-1 5 0 16,-6 1 0-16,9 7 7 0,-9 1-8 0,2 3 1 15,-2 4 5-15,0 2-6 0,0 4 5 16,0 0 2-16,0-2-2 0,0 3 1 0,0-5-1 15,2 1 0-15,0-2 2 0,0-3-2 16,2-2 3-16,0-1-3 0,2-2 2 16,6-5 1-16,-2-3 2 0,7-1-5 15,0-5 0-15,4-3 0 0,3-3 2 0,0-5-3 16,4 1 1-16,-3 0-4 0,1-2 2 16,-5 5 2-16,0 1-1 0,-4 0 1 0,-2 4-12 15,-4 2-10-15,1 1 5 0,-2 5 0 16,0 3-1-16,0 2 0 0,-2 4 7 15,3-1 2-15,-3 4-1 0,3 1 2 16,0-1-1-16,-1 1 3 0,2-1 1 0,2 1 2 16,-2-3 0-16,3-1-2 0,0-1 2 15,2-3 5-15,-3-1-8 0,6-4 12 16,-4 0-2-16,2-1-6 0,-1-5 0 0,-1-2-3 16,0 1 4-16,-2-3-1 0,3-1 1 15,-4-1-6-15,-1 0-2 0,-1 1 6 16,-3 2-3-16,3 2-4 0,-4 1-1 0,-1 0-2 15,0 1-1-15,0 5 5 0,-6 0-1 16,8 6 0-16,0 2 2 0,-2 2 0 16,2 2 5-16,-2-1-2 0,3 3 3 0,2 0-1 15,-3 0 0-15,3-1-3 0,1 2-10 16,1-2-18-16,-2-3-25 0,1 0-33 16,1-5-41-16,2 1-42 0,-2-5-37 0,-1-2-667 15,1-5 298-15,-2-2 198 0</inkml:trace>
  <inkml:trace contextRef="#ctx0" brushRef="#br0" timeOffset="128.6364">5428 1602 39 0,'-10'-14'138'0,"2"5"-23"0,8 0-1 16,0-1-32-16,6 2-38 0,2 1-44 15,3-2-181-15,6-3 61 0,4 1 41 16</inkml:trace>
  <inkml:trace contextRef="#ctx0" brushRef="#br0" timeOffset="898.5762">5933 1124 168 0,'-4'21'198'0,"4"11"6"0,-5 18-8 15,1 28-13-15,-5 9-1 0,-1 9-10 16,1 4-5-16,-3 25-9 0,1-4-9 15,-2 3-10-15,3-5-8 0,4-19-11 16,-1-4-7-16,3-5-10 0,1-6-7 0,6-2-9 16,-1-19-6-16,2-8-9 0,5-6-8 15,-1-3-3-15,0-11-5 0,6-2-7 0,-2-4-5 16,5-5-1-16,0-7-6 0,2-8-6 16,-3-2-1-16,4-5-3 0,-1-6-3 15,0-5-3-15,-2-5-4 0,-3-6-6 16,2-7-7-16,-8-5-3 0,-4-3-4 15,-4-6 0-15,-8-5 0 0,-10-1-3 0,0 0 1 16,-10-10 4-16,5 9 1 0,-1 7 3 16,2 4-1-16,4 5 8 0,1 3 0 0,3 3 1 15,1 5-1-15,4-3-2 0,5 4-1 16,6 3-3-16,4-3 1 0,10 0-2 16,7 0-3-16,5 0-6 0,4 1-5 15,1 2 0-15,3 3-3 0,-2-1 2 0,2 0-6 16,-5 5 6-16,-3-1 0 0,-4 2-2 15,-4 2-1-15,-3 2 1 0,-1 0-3 0,-2-1 4 16,-2 4 0-16,-2 1 3 0,0 1 1 16,-4 4 0-16,3 0 1 0,-3 3 2 15,0 4 1-15,3 1 4 0,-3 1-3 16,1 3 2-16,3 2 2 0,0-1-3 0,4 1 1 16,-2-1 0-16,1-3 0 0,4 0 1 15,0-4 0-15,1-1 1 0,2-4 0 0,1-5-4 16,-2 2 2-16,0-7 2 0,3-1 1 15,-4-2-1-15,2-4-1 0,-6 1 1 16,1-1 0-16,-5-1 6 0,3 1-1 16,-4 1 1-16,-1 1 2 0,0 1-2 0,-1 0-2 15,-2 5-1-15,-1 3 2 0,-4 0-2 16,4 11 5-16,-2 1 3 0,0 7 6 16,-2 3-2-16,2 7 5 0,-2 3 1 0,2 8-3 15,-2 7 4-15,2 5-5 0,0 3 0 16,-2 3-3-16,0 1 1 0,0 2-2 15,-2-1-2-15,0 2 0 0,0-3-2 0,-4-5 3 16,0 1 1-16,-1-6 1 0,-4-3 14 16,1-10 18-16,-1-4 0 0,-4-1 12 0,-2-6-3 15,1-8-4-15,-10-4-1 0,-2-6-8 16,-1-4-1-16,-5-6-11 0,-2-8-7 16,-4-6-17-16,4-8-29 0,0-8-37 15,-6-17-45-15,8-8-50 0,10-3-63 0,12 1-51 16,7 0-754-16,14-20 348 0,12-2 229 15</inkml:trace>
  <inkml:trace contextRef="#ctx0" brushRef="#br0" timeOffset="1606.3741">8060 1028 228 0,'-19'6'246'16,"-9"11"-7"-16,-18 23-10 0,-3 15-9 16,-6 23-15-16,6 12-12 0,9 9-13 15,17-11-13-15,8 2-11 0,11 2-7 0,12 0-13 16,7 0-7-16,13 14-14 0,8-6-10 16,-5-22-5-16,7-2-11 0,0-8-11 15,3 0-6-15,-1-8-7 0,0-6-1 0,-4-2-15 16,-5-11 1-16,-5-9-3 0,-3-7-8 15,-3 0-1-15,0-3 2 0,-2-2-13 16,-2-4 0-16,-1 0-4 0,3-1 0 0,-6-2-4 16,-2-1 0-16,2-1 8 0,-2-1 13 15,-2-1 16-15,0-1 15 0,1 0 17 16,-2-3 9-16,-3 1 12 0,0-1 2 0,0-1 4 16,1 1 3-16,-1-2-1 0,0-1 3 15,0 2-5-15,-4-4-6 0,4 3-4 16,-4-3 1-16,6 4-30 0,-6-4-5 0,2 4-5 15,-2-4-6-15,0 0 2 0,0 0-3 16,8 2-5-16,-8-2-3 0,0 0-9 0,0 0-3 16,0 0-3-16,0 0-4 0,0 0-3 15,0 0-4-15,10 0-1 0,-10 0-4 16,8 0-3-16,-2 2 2 0,-6-2-4 0,16 2-2 16,-10 0-1-16,4 0-2 0,1 0-1 15,-1-1 1-15,1 3-3 0,2 0-2 16,-3-2 0-16,3 1-3 0,-2 0 0 15,-1 0 2-15,1 2-4 0,-1-3 1 0,1 3 0 16,-2-4-1-16,1 4-1 0,0-2 4 16,0 0-3-16,-2-2-2 0,-2 4 2 0,2-4-2 15,-1 0 0-15,-7-1 1 0,15 2 0 16,-9 1-2-16,-2-2-2 0,3 1-2 16,-7-2-5-16,12 0 1 0,-6 3-3 0,-6-3-3 15,0 0-4-15,16 0-8 0,-16 0-5 16,8 0-5-16,-8 0-5 0,8 1-5 15,-8-1 1-15,0 0-11 0,8 0-6 0,-8 0-5 16,0 0-9-16,0 0-8 0,14 0-11 16,-14 0-8-16,0 0-16 0,8 0-12 0,-8 0-15 15,0 0-29-15,0 0-33 0,0 0-38 16,11 0-30-16,-7 0-42 0,-4 0-836 16,10-7 393-16,-4 2 260 0</inkml:trace>
  <inkml:trace contextRef="#ctx0" brushRef="#br0" timeOffset="2264.6023">9768 1532 167 0,'0'-6'189'0,"0"6"-7"0,0 0 9 16,-8 31-1-16,3-7-5 0,1 12-9 0,-1 4-9 15,-1 8-9-15,0 5-10 0,0 2-9 16,0 21-12-16,-4-1-8 0,2-11-11 0,4-7-8 16,0 2-7-16,-2-5-12 0,1 0-6 15,-1-5-8-15,0-6-5 0,-1-6-9 16,3-3-5-16,0-5-23 0,2-3-26 16,-3-7-22-16,5-4-43 0,0-3-40 15,2-7-42-15,3-5-35 0,-5 0-18 0,27-20-521 16,-6-4 246-16,11-4 161 0</inkml:trace>
  <inkml:trace contextRef="#ctx0" brushRef="#br0" timeOffset="3632.9106">10140 2105 360 0,'24'-28'45'16,"-5"8"27"-16,-5 3 16 0,-3 2 15 15,0 3 16-15,-7 3 10 0,2-1 8 16,-4 3 5-16,0 1-6 0,-2 0-10 0,0 6-7 16,0 0-9-16,-18 4-6 0,5 5-7 15,-4 5-9-15,-2 3-2 0,-3 4-13 0,6 3-3 16,1 1-9-16,4-1-4 0,3-2-4 15,4 3-8-15,4-4-3 0,6 2-4 16,4-4-5-16,6-2-8 0,0 0-6 16,6-5-8-16,5-4-5 0,1-2-1 0,4-3-3 15,1-1-1-15,-1-7-1 0,0 2 0 16,6-4 0-16,-7-5 2 0,1 0 0 16,-2-1 0-16,-7 0 4 0,-1-1 9 0,-4 1 12 15,0 0 11-15,-6 3 14 0,-2 1 3 16,3 2-3-16,-4 1-7 0,-3 0-4 15,3 2-6-15,-5 2-6 0,-4 2-1 0,0 0-2 16,6 15-3-16,-10-2 0 0,2 5-4 16,-2-1-2-16,2 2 1 0,0 2-4 15,-3-2 2-15,3 2-2 0,0-2-2 16,0 0-4-16,2-1 2 0,0-5-4 0,2 0 2 16,-2-1 2-16,4-1-5 0,-2-2 3 15,5-3 1-15,-1-1-5 0,4-5 2 16,2 0-1-16,0-1-1 0,2-5 1 0,4-2-2 15,-1-1 2-15,1-3-1 0,2-1 0 16,-2 1-3-16,0-1-1 0,-1 1-1 16,-3 4 1-16,-1-1 0 0,0 4-5 0,-5 0-3 15,0 0-4-15,1 2 3 0,0 3-1 16,-9 0 2-16,12 5 1 0,-5 0 3 0,-1 3 1 16,-2 2-1-16,2-3-2 0,3 4 2 15,-5-2-2-15,5-1-5 0,-1 1 1 16,-2-1 0-16,6-1-4 0,-2-1 1 15,0 0-5-15,1-3-4 0,2 0 0 0,2-3-3 16,-1 0-2-16,1-4-4 0,2-2-3 16,0 1-1-16,0-4 1 0,-2 2 0 0,1-2 1 15,0-1 5-15,-4 2 3 0,0 1-1 16,0 1 3-16,-2 0 1 0,-2 0-5 16,-1 5 6-16,1 1-1 0,-2-3 3 15,-6 3 1-15,16 9 4 0,-8-3 4 0,-2 1-2 16,2-1 2-16,2 3 1 0,0-1 1 15,0 0 4-15,1-1-1 0,-1-1 2 16,1 0-2-16,-2-3 1 0,1-1 1 0,-2-2 0 16,-8 0 1-16,18-5 0 0,-10-4-2 15,-4 2 2-15,-2-2 0 0,0-3-1 16,-2-1-1-16,-2-3 1 0,-2 1 1 0,4 2-3 16,-2 0 7-16,0-1 4 0,2 3-3 15,0-2-2-15,2 1 1 0,4 0 3 16,3 1-4-16,1 2 2 0,3 1-1 15,2 0 0-15,-1 3 0 0,2-1-2 0,0 3-1 16,-3 3 0-16,2 0 0 0,-2 6-1 16,1-3 1-16,-1 4 1 0,0 3 2 15,-1-1-2-15,0 5 2 0,-2-3-2 0,2 0 2 16,-1 3-3-16,0-1 4 0,-1 1-1 16,1-3 0-16,-1 0 1 0,0 0 0 15,2 0-4-15,-2 0 0 0,-2-3 2 0,3-2 1 16,0 0-1-16,-1-1 1 0,1-2 1 15,-1 2-1-15,4-4 0 0,-4-1 2 0,2 2-4 16,-1-4 0-16,0 1 1 0,1-4-1 16,1 2-3-16,0-1-5 0,-2 0-3 15,1-2-4-15,-2 0-6 0,2 1 5 16,-4 0 1-16,0 0 2 0,1 1 1 0,-1 2 1 16,-2-2-1-16,1 1 0 0,-1 1-1 15,-6 2 0-15,11 0 1 0,-11 0 1 16,12 0 3-16,-12 0 0 0,10 2-2 0,-10-2 5 15,12 3 0-15,-8 0 0 0,-4-3 3 16,8 0 1-16,-8 0 3 0,0 0 3 16,9-6-3-16,-5 1 1 0,-2 3-5 15,0-4 4-15,2-2 3 0,1 2-5 0,-1-1 5 16,0-1-4-16,1 2 2 0,-1-1-1 16,4 1 1-16,-2 0 0 0,5 0 1 0,2 1-1 15,1-1 0-15,2 1-2 0,2-1 2 16,-1-2 0-16,7 2-3 0,-1-1-2 15,0-1-1-15,0 1 7 0,-1-3-2 16,0 2 0-16,0 0-1 0,-5-3-1 0,-2 4 1 16,0-3 0-16,-5 1 1 0,-2 3 1 15,2 0 7-15,-6 0-2 0,-2 2 3 0,-2 1 4 16,0 3 1-16,0 0 1 0,0 0-6 16,0 0 2-16,0 0-2 0,0 0-1 15,-16 13 1-15,18-6 0 0,4 1-5 16,2 2 2-16,0 2 1 0,2 0-4 0,3 1-2 15,2 0 3-15,-2 2 1 0,3-2 0 16,0 4-1-16,-4-5-1 0,-2-1-2 0,2 3-2 16,-4-2 4-16,-2 1-3 0,-2-1 0 15,-4-2 2-15,-4 1 0 0,-2-1 1 16,-4-1-9-16,-4 0-17 0,-2-3-32 16,1-5-30-16,0 0-32 0,0-1-33 0,3-5-54 15,-4-3-475-15,6-5 230 0,4-5 152 16</inkml:trace>
  <inkml:trace contextRef="#ctx0" brushRef="#br0" timeOffset="3856.9022">13188 1344 113 0,'0'0'234'15,"0"0"16"-15,-32 27-7 0,5 8-5 16,-15 22-15-16,-13 21-13 0,1 6-15 0,6 5-6 15,5 1-14-15,15-14-15 0,6 7-8 16,7-6-7-16,9 2-15 0,6-15-9 0,13 8-13 16,8-6-10-16,8-2-5 0,9-5-9 15,9-9-35-15,6-6-49 0,5-9-74 16,7-6-84-16,7-10-66 0,-11-8-713 16,-6-7 319-16,-7-4 210 0</inkml:trace>
  <inkml:trace contextRef="#ctx0" brushRef="#br0" timeOffset="4551.2203">13470 1685 119 0,'-2'-3'207'0,"2"3"-16"16,2-11-19-16,9 4-16 0,3 0-15 0,12-2-16 15,5-3-11-15,5 1-15 0,0 1-6 16,3 1-12-16,1-1-8 0,-4 2-8 16,2 3-11-16,-9-1-18 0,-1 2-19 0,-7 1-15 15,-1 0-8-15,-2 2 0 0,-3-1 3 16,-4 2-1-16,-3 0 6 0,-8 0 7 16,4 6 6-16,-4-6 14 0,-8 13 8 0,0-4 3 15,-1 2 2-15,2 3 3 0,-1 2 0 16,2 4-4-16,0 1 0 0,2 4-2 15,1 0 4-15,3 2 3 0,0 1 0 0,5 2 10 16,1 5-7-16,-2 1 0 0,0-2-2 16,2 3-1-16,0-1-2 0,-3 0-2 15,-1-6 8-15,-2 2 5 0,-2-1 1 16,-3 2 1-16,-1-3-3 0,-6 0 1 16,-1-1-9-16,-4-3-4 0,-2-2-4 0,0-4-5 15,0-7-28-15,-3-1-21 0,6-4-21 16,-1-4-32-16,2-4-29 0,4-1-26 0,3-4-33 15,4-2-20-15,6-4-14 0,4-2-9 16,9-1-481-16,2-3 232 0,6-1 152 16</inkml:trace>
  <inkml:trace contextRef="#ctx0" brushRef="#br0" timeOffset="5457.4561">14024 2121 743 0,'22'-8'-38'16,"-7"3"18"-16,-5 4 23 0,0 2 18 16,-3 1 12-16,0 2 13 0,-3 2 14 15,0 1 5-15,-2 4 0 0,2 0 23 0,0 3-3 16,-2-2-6-16,5 4-6 0,-3-1-6 15,5 0-6-15,1-2-6 0,5 2-6 16,2-3-4-16,-2-3-2 0,3 1-7 0,4-2 1 16,-3-5-2-16,0 0-4 0,-2-3 4 15,-1-3-3-15,-2 0 18 0,-2-5 9 16,-6-2 4-16,-3-1-3 0,-6-4-1 0,-1-1-5 16,-4 0-1-16,-2-2-1 0,-2 1-3 15,2 3-1-15,2-3 1 0,-1 4-2 16,1 0-7-16,1 0-5 0,5 0-3 0,4-4-4 15,7 3-6-15,8-3-3 0,7-4-14 16,5 0-9-16,7-4-3 0,4 0-1 16,19-10 0-16,-3-2-5 0,-1 1 6 0,-3-2 0 15,-11 5 1-15,-9 9 0 0,-8 3-1 16,2 1 12-16,-9 5 6 0,-3 2 8 16,0 1 1-16,-4 5 1 0,-2 1-2 0,-4 2-8 15,-4 4 2-15,0 0 1 0,0 0-2 16,-12 30 1-16,6-11-1 0,-2 6-2 15,-4 0 2-15,4 8-8 0,-2 1 0 16,1 0 1-16,1 4 5 0,1-3-2 0,3 2 1 16,2-6-1-16,0 0 1 0,2-4 0 15,0-5-2-15,0 0 1 0,0-4 3 0,2 1 2 16,0-3 4-16,0-5 0 0,5-4 0 16,-1-1-2-16,2-4-4 0,3-4 4 15,3-1-7-15,0-3 0 0,2 0-1 16,2-3-1-16,-2 1-1 0,3-1 1 0,-1-2-3 15,-2 4 2-15,-1 0-3 0,0 1 0 16,2 1-3-16,-2 3-2 0,-3-1 2 0,-1 3-2 16,1 4 2-16,4 0 0 15,-4 4 1-15,1-1-5 0,-3 5 4 0,1 0 4 16,2 1-1-16,-1 0-1 0,-1 0-1 16,0 1 3-16,-1-3-4 0,0 0 3 0,-1 1-2 15,0-3 3-15,-3-3 2 0,0 2 0 16,1-4 2-16,1 1-1 0,-2-3-1 0,3-2-2 15,-9 0 3-15,21-6-4 0,-11 2 1 16,0 1 0-16,2-5-1 0,-2 1 0 16,3-1 0-16,-4 2 1 0,1 1-3 15,-1-1 1-15,-1 0-1 0,-2 2-2 16,2 0-2-16,0 0 2 0,0 3 0 0,-2-1 2 16,-6 2-2-16,17 2-4 0,-8 2-1 0,-1-1 5 15,1 5 0-15,-3-3-2 0,2 5 2 16,-2-2 0-16,3 1 0 0,-2 1 2 15,-1-2 0-15,0-1-1 0,-2-2 3 16,2 4-1-16,1-6 3 0,-3 3-3 0,3-2 2 16,-3-2 1-16,-4-2-4 0,17-2-1 15,-9-2-2-15,5-2 5 0,0-1 0 16,1-1 0-16,0 0 1 0,0 3-3 0,-1-3 0 16,-1 4-1-16,1 0-3 0,-2 3 2 15,-1-3 0-15,0 4-4 0,0 0 4 16,-2 4 0-16,0-1 1 0,-2 5-3 0,3-2 3 15,-3 3-2-15,3 1 3 0,-1-3-15 16,-1 2-24-16,-1-1-27 0,0 0-25 16,2 0-24-16,0-2-16 0,2 0-34 0,2-1-32 15,-1-3-554-15,4-2 256 0,0 0 168 16</inkml:trace>
  <inkml:trace contextRef="#ctx0" brushRef="#br0" timeOffset="5595.052">16029 2269 125 0,'13'-5'73'0,"-5"2"4"0,-2 3 12 16,1-2 3-16,-7 2 21 0,8 4 11 15,-5 2-2-15,1-2-2 0,-2 3-4 0,0 1-5 16,-2 0-4-16,0 3-4 0,-2 1-12 16,0 1-6-16,-2 0-7 0,-1 2-18 15,-1-2-36-15,1 1-48 0,-1 1-60 0,-2-2-461 16,2-3 185-16,4-3 123 0</inkml:trace>
  <inkml:trace contextRef="#ctx0" brushRef="#br0" timeOffset="5974.3642">16733 1726 44 0,'10'0'189'15,"-10"0"-3"-15,16 6-12 0,-5 3-16 16,0 2-16-16,-1 3-10 0,-2 5-14 15,-1 2-9-15,-3 3-11 0,0 1-9 0,-6 0-8 16,2-3-6-16,-2 0-9 0,-2-1-5 16,2-2-9-16,-3-2-1 0,5-4-5 15,0 0-8-15,0-1-3 0,0-4-2 0,3-1-5 16,-1-5-6-16,-2-2-2 0,0 0-4 16,19-6 1-16,-10 1-4 0,1-1 0 15,-2 0-3-15,5-1 0 0,-6 3 0 0,1 0-3 16,-2 0-3-16,0 2-2 0,-6 2-1 15,11 0 3-15,-11 0-4 0,6 10 1 0,-4-3 2 16,1 5-1-16,-1-1 2 0,2 3-3 16,-2-1-2-16,3 2-7 0,3-1-13 15,0-1-28-15,0 2-24 0,6-4-36 16,-2 0-36-16,-1-4-454 0,4-1 204 0,0-6 134 16</inkml:trace>
  <inkml:trace contextRef="#ctx0" brushRef="#br0" timeOffset="6237.5176">17500 1144 32 0,'17'4'183'0,"7"12"5"0,7 7-6 0,3 9-11 15,12 20-9-15,-1 7-7 0,-5 5-11 16,-6 6-6-16,-6 5-10 0,-7-1-6 15,-9 2-10-15,-8-11-6 0,-6-7-12 0,-4-3-4 16,-4-3-6-16,-3-1-2 0,-4-6-7 16,-2-1-6-16,0-2-6 0,-4-5-7 15,1-2-8-15,3-8-26 0,-1-2-32 0,0-4-35 16,6-4-53-16,-2-3-51 16,4-2-62-16,-1-5-467 0,3-2 230 0,4-2 153 15</inkml:trace>
  <inkml:trace contextRef="#ctx0" brushRef="#br0" timeOffset="7873.8718">18948 2333 50 0,'-4'-4'203'15,"-3"1"-19"-15,3 1-20 0,4 2-15 0,-9 8-5 16,1 4-8-16,0 7-11 0,-3 1-13 16,-2 9-11-16,-1 3-4 0,-1 1-12 15,-4 6-7-15,-2 2-7 0,-1-4-19 16,4 0-29-16,0-7-33 0,2 0-44 0,5-5-27 16,0-3-23-16,5-6-42 0,6-1-323 15,4-8 159-15,3-6 106 0</inkml:trace>
  <inkml:trace contextRef="#ctx0" brushRef="#br0" timeOffset="9478.3092">19540 1585 1667 0,'11'-31'69'0,"0"9"10"0,-5 4 7 15,1 3 2-15,-3 4-3 0,-2 0-14 0,0 4-24 16,0 4-7-16,-2 3-9 0,0 0 18 15,4 15 11-15,-4 4 3 0,0 10 4 0,0 3-4 16,0 12-7-16,-2 3-4 0,2 8-2 16,-4 4-7-16,0 22-7 0,-2-5 2 15,1-9-1-15,-1-10-7 0,-1 0-3 16,-1-4 0-16,1-2-5 0,3-11-1 0,-2-1-21 16,4-8-14-16,0-5-18 0,0-5-14 15,2-4-15-15,4-8-18 0,0-1-15 0,7-8-3 16,3-2-6-16,8-9-10 0,3-6-3 15,2-4 3-15,5-8 9 0,1-3 23 16,-7-1-2-16,2-1 14 0,-3 0 23 16,-3 5 27-16,-6 3 22 0,0 1 20 15,-4 6 16-15,-3 1 20 0,-3 3 6 0,-2 2-3 16,-2 1-8-16,-2 5 1 0,-2 3-5 0,-4 2-8 16,6 2 4-16,-13 10-1 0,5-3-4 15,2 7-4-15,-4 2-1 0,6 3-5 16,-2 3-6-16,4-1 3 0,2 2-4 15,4-1-2-15,2 1-2 0,3 0-2 0,6-4-4 16,0 0-5-16,4-4-2 0,4-2-5 16,3-2-2-16,1-6 1 0,1-2 1 0,0-1-2 15,-2-4 2-15,2 1-2 16,-5-5-4-16,1-1 8 0,-3-1 5 0,-2-2 5 16,-4 1 10-16,-3 1 11 0,1 1 6 15,-2-1 4-15,-3 4 0 0,0-2-3 0,-1 1-5 16,0 1-4-16,-1-2-4 0,0 2-6 15,-2 2-5-15,-4 2 0 0,0 0-2 16,9 8 1-16,-9 0-2 0,0 0-4 16,0 1 2-16,0 0-1 0,0 5-2 0,0-7 0 15,-2 3-1-15,2-1 1 0,0-2-2 16,0 1-1-16,0 1 3 0,2-3-1 16,-2-6 0-16,2 8-1 0,2-3 2 0,0-4-2 15,-4-1-1-15,22-4-4 0,-8-1 6 16,4 0-3-16,2-6 0 0,4 2-3 15,-3-1 0-15,0-2-3 0,2 4 3 0,-3-2-1 16,-4 4-2-16,1-1-4 0,-2 3-7 16,-2 0 1-16,-3 2 0 0,3 4 1 0,-2 0 1 15,1 6 0-15,-3-1 2 0,1 5 0 16,1-2-2-16,0 2-1 0,-1 1 6 16,0-1 1-16,2 0-1 0,0 0 0 15,3-1-2-15,0-2 3 0,2 0 0 0,1 0-3 16,2-4 2-16,1-1-1 0,0-4 4 15,-2 0-2-15,3-2-1 0,-2-2 1 16,0-2 0-16,3-1 2 0,-4-5-2 0,-2 2 0 16,1-5 0-16,0 2 1 0,-6 4 1 15,1-2-3-15,-2 4 2 0,-1 0 1 16,-1 1-2-16,-3 0-2 0,0 0-5 0,0 5 3 16,-6 1-1-16,14 1 2 0,-14-1 0 15,10 12 1-15,-4-5 1 0,3 1 2 16,-3 0-1-16,3 0 2 0,1 1-1 0,1 1-5 15,1-3 7-15,2 1 2 0,0-3-1 16,-2 1-7-16,2-4 5 0,0 2 1 16,-1-5 0-16,-1-2-5 0,2 0-2 0,-4-3-9 15,-2-4 3-15,-2 1-3 0,-1-3 0 16,-2 2 3-16,-1-3-1 0,-2 2 2 16,0 0 2-16,2-1-2 0,-2 1 2 0,0-1 1 15,0 1 0-15,4 1 0 0,-2-1-1 16,4 1 1-16,2-1 1 0,3 0-3 15,2 1 4-15,2 2-1 0,-3 1 3 0,4 0-4 16,-2 1-3-16,-2 1 0 0,1 4-3 16,0 1 1-16,0 0 1 0,-1 1 0 15,-1 4 3-15,2 2 0 0,-3 0 1 0,1 4 1 16,-2-1 1-16,1 0 1 0,1 0-1 16,-3-1 2-16,2 1-1 0,-3-3 0 15,4 3-3-15,-3-2 2 0,0-3-1 16,3-1 3-16,-2 0 0 0,1 0 2 0,3-4 0 15,-1 0 0-15,1-2 2 0,2-4-4 16,-1 2 1-16,4-1-2 0,-4-3 3 0,1 2-2 16,0-2 2-16,0 3 1 15,-1-1-1-15,0 2-3 0,-4 1 1 0,0-1 1 16,1 4-2-16,0 0 3 0,-1 4-2 16,3-1 2-16,0 5-1 0,0-1 2 0,1 3 0 15,-1-1-2-15,2 3 3 0,-2 0-1 16,-1-1 2-16,1-1 1 0,0 0-1 15,-3-2 1-15,0 0 3 0,0-3-5 0,-4-1 3 16,2 1 0-16,-2-2-1 0,1-3 0 16,-7 0-2-16,10-6-1 0,-3 0-3 15,-3-2-6-15,2 3-5 0,-1-3 1 0,1 1-1 16,2-2-2-16,0-1 1 0,4 1 0 16,-2-1 3-16,2 0 1 0,4 1 2 15,3-1 0-15,-1-1 0 0,6 1 2 16,-3 1 1-16,2-3 1 0,1 2 0 15,1-2-1-15,-1 0 3 0,-4 0-1 0,0 1 4 16,-1-3 0-16,-5 6 2 0,0 0 12 0,-6-2 1 16,-2 3-2-16,0 1-2 0,-6 1 2 15,2 1 0-15,-2 4-4 0,0 0-1 16,0 0-5-16,0 0 4 0,0 0-2 16,0 0 2-16,4 16-1 0,3-7 0 0,2 1 0 15,1 3-1-15,1-1-4 0,3 4 5 16,4-1-1-16,-2 0 1 0,2 1-2 15,-2-1 1-15,-1 0-3 0,-2 0-2 0,-2-2 2 16,-5-1 0-16,-2 1 2 0,-4-2-1 16,-2-1 2-16,-4-1-4 0,-3 2-5 15,-2-6-21-15,1-2-34 0,-3 2-43 0,3-4-45 16,-1-2-42-16,0-4-506 0,5-3 237 16,0-6 156-16</inkml:trace>
  <inkml:trace contextRef="#ctx0" brushRef="#br0" timeOffset="9713.964">23356 1164 12 0,'0'-8'245'0,"-4"6"-6"0,4 2-13 16,-22 8-7-16,2 3-8 0,-5 10-14 0,-9 13-8 15,-13 18-16-15,1 13-5 0,-7 18-9 16,5 8-6-16,7-1-11 0,11-11-12 15,10 0-14-15,2 0-7 0,10-4-9 0,6-5-12 16,4-13-8-16,6-3-3 0,10 15-5 16,4-6-32-16,4-17-55 0,1-12-67 15,7-3-76-15,9-6-57 0,3-8-695 0,5-6 309 16,-7-7 205-16</inkml:trace>
  <inkml:trace contextRef="#ctx0" brushRef="#br0" timeOffset="10524.2785">23397 1581 92 0,'2'-6'187'0,"0"1"-10"0,1 1-20 16,-1-2-16-16,-2 6-15 0,0 0-14 0,0 0-9 15,0 0-12-15,6 11-9 0,-2 1-7 16,0 3-6-16,5 6-9 0,-1 2-4 16,3-1-3-16,2 2-7 0,3 2-7 15,4-2 1-15,5-2-6 0,1-3-1 0,6-2-3 16,-1-5-5-16,3-3-1 0,-2-5-1 15,1-4-3-15,-1-2 4 0,-2-5 9 0,2-5 5 16,-3 0 17-16,-5 1 14 16,-6-2 13-16,0 1 9 0,-4 4 6 0,-1-3 2 15,-3 4-14-15,-1 1-11 0,0 2-11 0,-5 4-4 16,-4 0-8-16,4 14 0 0,-4 1-9 16,0 6-1-16,-2 5-2 0,0 5-6 15,0 7 3-15,-2 6-8 0,1 8-2 16,1 3 4-16,-2 3-1 0,0 23-6 15,-3-1-4-15,-1-3-2 0,-1-14-1 0,3-7-1 16,-2-6-1-16,-1-1 1 0,-2-11 2 16,1-2 2-16,-2-4 9 0,-4-7 1 0,2-4-2 15,-5-5 0-15,-3-6-2 0,2-4 0 16,-2-6-10-16,1-3-2 0,-1-8-14 16,6-3-20-16,0-5-27 0,4-10-33 15,8 1-42-15,6-5-41 0,6-1-21 0,8-6-31 16,6 2-34-16,4 2-575 0,3 2 281 15,3 1 184-15</inkml:trace>
  <inkml:trace contextRef="#ctx0" brushRef="#br0" timeOffset="10667.3558">24447 2261 53 0,'8'19'183'0,"-4"0"-9"0,-1 2-17 15,-3-2-14-15,0 0-13 0,-3 2-13 16,3-2-12-16,-2 2-28 0,0-2-49 0,0 2-61 15,0-3-74-15,2 0-243 0,-2-3 119 16,4-5 79-16</inkml:trace>
  <inkml:trace contextRef="#ctx0" brushRef="#br0" timeOffset="11199.9393">25396 1796 2228 0,'6'-5'-16'0,"-2"2"8"0,0 2 2 0,-4 1 8 16,0 0 25-16,4 11 10 0,-4 0 0 0,-2 3-4 15,-2 3-5-15,0 2-6 0,-2 5 1 16,-1 3-2-16,0 1-2 0,1-2-1 16,0 1-2-16,0-5-1 0,-1 1-7 15,3-6-14-15,0 0-5 0,0-4 0 0,2-1 3 16,-1-6-3-16,1-2 1 0,2-4-3 15,0 0 2-15,0 0-2 0,-6-25 2 16,8 9-2-16,-2 0-1 0,0-5-4 0,2-2 4 16,0-2-1-16,0 3 5 0,-2 3-5 15,5 0 2-15,-5 1-6 0,2 5 1 16,0 1 1-16,2 3 2 0,0 1 1 0,5 4 3 16,-3 2-1-16,6 2 6 0,2 0-4 15,0 4 2-15,3-2 3 0,2 0-2 16,0-2 4-16,3 0 2 0,-2-2-1 0,6-4-1 15,-3 1 2-15,3-5-1 0,-3-3 1 16,2-3 5-16,-1-2-3 0,-1-3-1 0,-3 0 1 16,0-2 0-16,-1-1-2 15,-4 5 2-15,-2 3 5 0,-3 2 5 0,-1 1-3 16,0 3-2-16,-3 3-1 0,-2 3-1 16,-2 4 2-16,-2 0-2 0,0 15 9 0,-4 0-1 15,0 6 5-15,-2 4 0 0,-4 6 0 16,2 3 1-16,-2 2-2 0,1 2 2 0,-1-1-6 15,-1 0 1-15,2 4-1 0,1-5-20 16,2-2-39-16,0 0-36 0,2-4-29 16,4-3-23-16,2-5-42 0,2-3-433 15,2-6 208-15,6-2 136 0</inkml:trace>
  <inkml:trace contextRef="#ctx0" brushRef="#br0" timeOffset="11502.2274">26323 2021 87 0,'0'0'212'0,"0"0"-10"0,0 0-16 16,0 0-14-16,-16 13-15 0,8-1-6 0,0-1-13 15,-1 2-10-15,1 0-11 0,1 5-9 16,1 0-11-16,4-4-10 0,0 4-6 16,4-3-8-16,2 0-6 0,5-2-6 0,-1 0-3 15,3-5-4-15,1 0-6 0,4-3-5 16,-4-2-5-16,0-6-2 0,3 0-2 15,-2-5-1-15,0-3-6 0,-5-3 0 0,-2-3-8 16,-2 2-2-16,-4-4-6 0,-2 2-8 16,-6-5-9-16,-4 3-3 0,-3 3-7 15,-5-2-7-15,2 3-6 0,-2 2-12 0,2-1-21 16,1 5-16-16,2-1-38 0,2 1-22 16,3 1-5-16,3 1 6 0,5 1-3 15,2-3-416-15,7 1 189 0,3-1 125 16</inkml:trace>
  <inkml:trace contextRef="#ctx0" brushRef="#br0" timeOffset="12331.4414">26707 1321 150 0,'2'-7'166'16,"0"4"-9"-16,-2 3-19 0,0 0 1 16,0 0-6-16,-20 24-7 0,9-7-4 0,1 8-17 15,-3 6-7-15,-4 9-8 0,3 3-8 16,-4 4-9-16,1-2-5 0,-4 20-16 15,2-14-25-15,7-6-25 0,-2-4-29 16,4-7-17-16,0-2-21 0,3-7-6 0,0-2 6 16,1-8 4-16,4-2-1 0,-2-2 5 15,2-8 8-15,0-3 2 0,2 0 5 0,0 0 3 16,-4-17 10-16,6 7 0 0,-2-2 8 16,4-2 0-16,0-3 6 0,4 1-1 15,3-1 3-15,2-2-1 0,5-2 2 16,4-2 0-16,1 0 4 0,5 1 4 0,2-3 7 15,-3 2 13-15,5-4 7 0,-6 6 16 16,-2 0 18-16,0 2 11 0,-5 2 15 0,-5 4 8 16,0 1 0-16,-4 4-9 0,0-3-9 15,-3 8-5-15,-5 3-2 0,-2 0-1 16,0 0-4-16,-7 22 2 0,1-4-2 16,-2 4-5-16,-4 9-2 0,-2 1-5 0,2 2-2 15,-1 1-6-15,3-1-3 0,-1 0-5 16,4-1-2-16,1-7-1 0,2-1-4 15,2-6 0-15,0 0-3 0,4-1 0 16,2-6-1-16,4-2-2 0,3-4-2 0,4 0-2 16,2-6 0-16,2 0-4 0,2-3 0 15,3-3-4-15,-1 1 0 0,-2-1-2 16,-2 4 0-16,-1-4-1 0,2 1-4 0,-5 4 0 16,-2-1-3-16,-1 2 0 0,1 2-2 15,-1-1 7-15,4 5-4 0,-2 0-1 16,-1 1 3-16,2 4 1 0,2-3-1 0,-3 2 4 15,6 0-1-15,-2-1 0 0,6 0 2 16,-3 1-1-16,3-4 0 0,-2-1 2 0,0-1 1 16,-3-2-5-16,2 0 1 0,-2-2-2 15,-2 0 4-15,-2 0 0 0,-3-2-2 16,1 0 5-16,-2 2-1 0,-3-2-4 16,-8 2-4-16,13 0-4 0,-13 0 0 0,0 0-2 15,0 6 3-15,0-6-5 0,-8 14-4 16,1-7-6-16,1 4 5 0,0 1-1 15,1-3-4-15,1 1 7 0,2 2 3 0,2-4-1 16,0 3 3-16,2-2 1 0,2-1 4 16,3 0-1-16,1-2 6 0,1-3 2 15,3-2-2-15,3-1 0 0,2-1-1 0,2-1 1 16,0-2-4-16,4-2 4 0,1 1-4 16,-4 0 2-16,0 0-2 0,-1-1-3 15,-2 3 3-15,-2 0-5 0,-3 2 3 16,4 1 0-16,-4 1 0 0,2 2 0 0,2 0 0 15,-4 3 1-15,1 0-1 0,1 1 4 16,-2 4-12-16,0-7-16 0,0 4-19 0,2 0-21 16,0-3-21-16,1 1-33 0,0-4-77 15,2-4-466-15,-1-1 226 0,4-3 148 16</inkml:trace>
  <inkml:trace contextRef="#ctx0" brushRef="#br0" timeOffset="12555.1531">28628 1288 79 0,'-20'-2'231'0,"-7"7"-11"0,-5 6-9 16,-4 8-8-16,-4 11-18 0,-11 11-13 16,2 7-15-16,7 6-10 0,6 0-13 15,5 1-9-15,9-7-11 0,8-5-14 16,3-5-6-16,9-3-9 0,2 0-13 0,6-1-30 15,5-1-35-15,5-6-45 0,8 3-50 16,1-10-63-16,5-2-564 0,4-5 243 0,0-3 161 16</inkml:trace>
  <inkml:trace contextRef="#ctx0" brushRef="#br0" timeOffset="12965.3514">28915 1787 80 0,'0'0'148'0,"0"0"-3"16,0 0-5-16,0 0-10 0,-4 19-9 0,4-10-12 16,-2 3-8-16,2-1-9 0,2 2-6 15,0-1-8-15,0 1-8 0,5 0-5 16,1-1-8-16,5 0-3 0,1-4-8 0,4 1-5 16,2-6-10-16,4-1-3 0,-1-2-3 15,1-2 0-15,3-1-2 0,-2-3-5 16,-1-2 1-16,-5 2-4 0,-5 3 6 0,2-3 11 15,-6 1 5-15,-2 4-5 0,-1 1-5 16,-7 0 5-16,0 0 4 0,6 6 1 16,-10 1 0-16,2 4-1 0,-2 2 4 15,-3 4 6-15,1 1 4 0,2 7 11 0,-2 4 12 16,4 2-5-16,-1 6-8 0,1 4-1 16,-1-1-6-16,3 2-4 0,-2-2-4 15,0 2-4-15,0-1-2 0,-2-5-4 0,0 0 0 16,-4-3-1-16,2-6 3 0,-6-3 0 15,0-1 4-15,-5-5-3 0,-2-4-4 16,-8-2-1-16,-1-6-5 0,-4-3-2 16,1-3-17-16,1-3-32 0,-4-4-44 0,3-6-38 15,3-4-39-15,4-3-52 0,7-5-692 16,5-5 302-16,6-5 199 0</inkml:trace>
  <inkml:trace contextRef="#ctx0" brushRef="#br0" timeOffset="13230.3277">29777 1166 210 0,'14'15'211'15,"4"7"-3"-15,3 15-16 0,9 19-10 0,1 8-8 16,-4 9-7-16,-1-1-5 0,-7 4-9 15,-5-4-12-15,-6-9-10 0,-6-9-11 16,-6-1-8-16,-6-2-12 0,-2-1-8 0,-5-4-9 16,-2-3-5-16,-4-3-9 0,-3-4-14 15,1-4-39-15,2-7-49 0,0-1-51 16,5-6-58-16,-2-2-62 0,0-5-542 0,3-3 254 16,5-3 167-16</inkml:trace>
  <inkml:trace contextRef="#ctx0" brushRef="#br0" timeOffset="13714.4131">29935 590 188 0,'9'18'199'0,"4"2"-4"0,15 16-5 16,18 26-21-16,15 25-10 0,5 8-9 0,1 14-15 15,-4 9-9-15,-7 10-10 0,-13 1-9 16,-14-1-11-16,-16 1-8 0,-13-24-5 0,-15 15-8 15,-10-6-7-15,-16-11-5 0,-5-7-6 16,-9-9-6-16,-9-10-2 0,-1-9-12 16,5-17-17-16,-1-7-34 0,2-4-37 15,5-3-70-15,4-13-92 0,7-7-475 0,7-1 234 16,1-5 154-16</inkml:trace>
  <inkml:trace contextRef="#ctx0" brushRef="#br0" timeOffset="18614.7313">13368 3840 86 0,'6'-8'174'0,"6"1"-7"0,4 1-15 16,8-3-13-16,5 0-9 0,9-1-11 16,2 3-9-16,3-4-16 0,7 4-6 15,-7 0-9-15,-3-1-12 0,0 2-19 0,-5 2-33 16,-4 2-43-16,-1 1-38 0,-7 2-35 16,-6-1-332-16,-5 3 147 0,-6 0 97 15</inkml:trace>
  <inkml:trace contextRef="#ctx0" brushRef="#br0" timeOffset="18791.8328">13639 4238 182 0,'7'6'207'16,"-1"-2"-2"-16,5-2-9 0,1 0-7 16,8-1-17-16,0-2-16 0,2-1-16 15,5 0-18-15,1 0-17 0,2-2-28 0,-1 0-24 16,3 1-32-16,2-1-42 0,-3 0-46 15,7-2-50-15,0-1-41 0,-4 2-340 0,5-8 170 16,-3 1 111-16</inkml:trace>
  <inkml:trace contextRef="#ctx0" brushRef="#br0" timeOffset="19377.4294">15804 2987 129 0,'-21'-14'165'0,"3"7"-11"0,-4 1-17 15,-1 6-12-15,0 4-8 0,-3 3-12 16,-3 7-4-16,-1 3-7 0,5 4-11 15,-5 8-5-15,2 1-15 0,8 4 1 0,2-2-8 16,8 4-4-16,1 1-4 0,3 1-5 16,6 2-2-16,2 2-6 0,7 6-1 15,-3 0-5-15,6-1 0 0,0 3-4 0,-2-2-3 16,-2-1-2-16,2-2-5 0,-2-6-2 16,-4 0 0-16,-2-7-5 0,-4 0-2 15,-5 0 5-15,-4 0-4 0,-1-1 0 0,-5-7 1 16,-6 1 0-16,-3-6-2 0,-3 0 0 15,-1-3 0-15,-2-5 12 0,5-1 14 16,-1-5 6-16,3 1 8 0,6-2 6 0,0-2 6 16,1-1-10-16,4 2-1 0,4-3-6 15,3 0-4-15,7 0-7 0,0 0-3 16,0 0-3-16,15 9-2 0,1-1-5 0,8 5-1 16,1 4 0-16,7 9-1 0,0 7-3 15,8 19 1-15,-1 3 0 0,-6 5 11 16,-3 12 5-16,-9 4 0 0,-2 11 7 0,-13 8 1 15,-4 7-12-15,-4 6-5 0,-2-4 2 16,0-4 6-16,2-6 2 0,0-5 0 16,2-21 0-16,4-11-1 0,4-4-1 0,5-6-1 15,6-5 0-15,4-6-4 0,7-6-2 16,6-5-13-16,6-5-25 0,-1-12-43 16,3-3-43-16,3-4-52 0,7-7-44 15,-5-7-670-15,17-12 296 0,-7-13 194 0</inkml:trace>
  <inkml:trace contextRef="#ctx0" brushRef="#br0" timeOffset="20140.8024">16525 3921 37 0,'8'-12'124'15,"0"4"-15"-15,2 2-12 0,0 4-6 0,-2 4-1 16,0 4-14-16,3 4-3 0,-3 5-4 16,-1 5-2-16,-1 4-3 0,1 2-4 15,-3 5-8-15,2 1-3 0,-2-1-3 16,2 0-2-16,6 1 2 0,-4-7 8 0,4 0 3 16,3-5 0-16,2-3-4 0,6-4-4 15,1-5 1-15,3-4-3 0,-2-4-5 0,5-6-2 16,-1 0-1-16,1-5 3 0,-2-4-4 15,-5 2 5-15,-1 0 2 0,-4-3-3 16,1 1 12-16,-4 2 5 0,-2 2 1 16,-1 2-7-16,-2 1-9 0,-2 3-10 0,-2 5 1 15,-6 0-3-15,4 13-4 0,-2 4 4 16,-2 5-2-16,-2 6 2 0,2 6 0 0,0 8-3 16,0 2 1-16,0 11-1 0,0 1-8 15,-2 2 3-15,0 25 0 0,0-17 0 16,0-5-18-16,-4 17 1 0,2-13-1 15,-4-12 2-15,-2-4-1 0,2-2 9 0,-1-11 10 16,-3-4 14-16,-1-5-1 0,-2-6-3 16,1-8-3-16,-2-3 2 0,0-6-2 15,-2-7 0-15,2-2-2 0,-1-8-3 0,1-5-4 16,4-4-5-16,-2-5-4 0,3-6-15 16,4-3-21-16,3-4-38 0,4-2-33 15,2-3-41-15,7-6-35 0,8-22-40 0,3 0-595 16,4 1 273-16,4-2 181 0</inkml:trace>
  <inkml:trace contextRef="#ctx0" brushRef="#br0" timeOffset="20387.8595">17779 3416 3 0,'4'-6'189'15,"-4"6"-2"-15,0 0 11 0,0 0-2 16,-12 24-7-16,4-5-3 0,-3 10-12 15,-2 7-5-15,1 13-5 0,-5 26-11 0,-3 3-9 16,4 6-12-16,0 4-10 0,2 4-10 16,-1-5-9-16,2-1-6 0,1-5-10 0,3-1-11 15,1-6-8-15,0-13-5 0,4-9-5 16,-4-3-5-16,6-8-12 0,0-1-16 16,0-8-29-16,2-3-29 0,-2-1-41 15,4-5-49-15,0-3-51 0,0-2-704 0,5-6 298 16,2-3 198-16</inkml:trace>
  <inkml:trace contextRef="#ctx0" brushRef="#br0" timeOffset="21203.5694">18163 3789 126 0,'-4'-5'158'0,"2"0"-15"15,2 5-15-15,2-8-11 0,2 4-14 16,4 3-9-16,11-1-8 0,2 1-3 15,13-2-13-15,9 2-9 0,5-1-7 0,3 2-6 16,6-3-9-16,-4 3 0 0,-4 0-6 16,-4-2 0-16,-4 2 0 0,-7 0 0 15,-4-1-3-15,-4 1 12 0,-5-3 10 0,-1 1-4 16,-4 1 0-16,-8-3 0 0,-2 1-3 16,-2-1 5-16,-4 4 0 0,0 0 5 0,-12-8 4 15,12 8-4-15,-19 3-2 0,6 2-4 16,1 2-5-16,-3 3 1 0,0 5 3 15,0 4 0-15,1 6 3 0,0 3 2 16,2 5-2-16,1 1 0 0,1 3-4 16,1 10-4-16,3 1-4 0,-1-1-2 15,3-3-4-15,0-2 0 0,-2 7-2 0,2-5-3 16,-6 2 4-16,2-4 5 0,0-7 0 0,-2 2-2 16,-6-4 2-16,0-1 1 0,-3-6-3 15,-3-1-3-15,2-3-2 0,-8-1-1 16,5-8-2-16,-1-4-7 0,1-2-2 0,2-2-8 15,2-4-12-15,-1-2-22 0,4-5-36 16,0-1-45-16,8-7-35 0,2-2-32 16,6 0-22-16,2-3-9 0,6-2-16 15,4-3-511-15,4 0 248 0,5 1 164 0</inkml:trace>
  <inkml:trace contextRef="#ctx0" brushRef="#br0" timeOffset="22179.9075">18724 4248 23 0,'21'0'40'0,"-5"0"7"0,-2 2 12 16,-6 4 15-16,-2-1 5 0,-2 5 11 15,0-1 18-15,-2 3-10 0,0-1 0 0,-2 4-5 16,3 2-13-16,-1-1-8 0,0 0-6 16,3 1-7-16,1 0 2 0,2-2-10 15,3 1-3-15,1-2 3 0,6-1-1 16,-4-1 0-16,4-3-6 0,-4-3-1 0,1 0 8 16,-3-5-2-16,-1-1-1 0,0-1 4 15,-3-5-1-15,-4-2-3 0,-4-1-3 16,-2-7-3-16,-4 1-2 0,-4-4-5 0,-1 1-5 15,-2-1 6-15,0-2-2 0,5 5 6 16,0-1 0-16,1 2-5 0,2 1-4 16,8-1-6-16,2 0-8 0,5-2-2 0,7 0-5 15,2-1-4-15,8 2 0 0,3-3 0 16,0-1-3-16,7-5 2 0,1 1-1 16,-1-3 2-16,-1-2-2 0,-2-1-1 15,-3-1 1-15,1-2 2 0,-4-1-2 0,-3 3 2 16,-6 4 3-16,0 2 5 0,-7 4 1 15,2 2 10-15,-4 2-2 0,-2 1-6 0,-1 6-7 16,-3 4-4-16,1 1 3 0,-5 5-6 16,0 0 5-16,-3 21 0 0,-1-2 1 15,-1 6-1-15,-3 8 1 0,2 3-1 16,0 4-3-16,-2 10 2 0,-2-1-2 0,6 0 3 16,-2-7-2-16,4 2-1 0,0-3 2 15,0-4-4-15,0-6 2 0,2-2 2 0,0-3 0 16,-2-5 6-16,2-2 7 0,0-1 12 15,0-5 18-15,0 1 3 0,2-6 1 16,0 0-7-16,0-4-2 0,4-4-7 16,-6 0-3-16,18-4-3 0,-8-2-5 0,0-2-2 15,1 0-6-15,2-3 2 0,-1 3-7 16,-1-3 2-16,1 4-3 0,-3 0-4 16,0 1-1-16,-1-1-6 0,0 3 1 15,-2 1-5-15,4-1 0 0,-4 4-1 0,-6 0 2 16,16 7-1-16,-5 2-4 0,0 1 7 15,0 2 0-15,-1 1 2 0,0-1-1 0,4 4 0 16,-4-5 1-16,4 4 1 0,-1-2 0 16,0-1-2-16,0-3 2 0,-1 1 2 15,2-2-1-15,-2-1 3 0,4-1-2 0,-2-2 3 16,2-2-2-16,1 0-1 0,1-4 2 16,0-2-5-16,2-2 3 0,0-2-1 15,1-1 0-15,-1-1 0 0,-2 1-1 0,2-3-4 16,-1 1 1-16,-4 4 1 0,-2-3-1 15,-1 2 1-15,0 2-2 0,-2 2 0 16,0 0-2-16,-2-3-3 0,-2 3-2 16,3 3-1-16,-2-1-2 0,-7 2 3 0,12 3 1 15,-5 3 3-15,-1 3 1 0,2-2 0 16,-4 2-1-16,5 3 2 0,-2-1 0 0,-1 0-2 16,0-1 3-16,0 0-2 0,-2-3 4 15,3 2-1-15,-3-1 0 0,3-2 6 16,-3 0 4-16,0-1 7 0,0-1 5 15,-2 0 6-15,5-2 3 0,-7-2-4 0,14 0-2 16,-3-4-2-16,0 0-3 0,3-2-4 16,0-1-1-16,-4 1-1 0,2 1-7 15,1-1 1-15,-2 0 1 0,-3 2-4 0,3 1-3 16,-3-1-2-16,0 0-3 0,2 4 2 16,-2 0 0-16,2 0-4 0,1 2 5 15,4 4 0-15,-2-1 0 0,1 1-2 0,1 2-9 16,0-1-13-16,-1 1-21 0,2-1-30 15,-2 3-28-15,-1-3-40 0,2 0-37 16,0 2-52-16,-3-3-680 0,1-2 309 16,0-1 205-16</inkml:trace>
  <inkml:trace contextRef="#ctx0" brushRef="#br0" timeOffset="22340.2817">21052 4561 36 0,'13'3'188'0,"-5"-1"5"0,1-1 6 16,-3 4 12-16,0 1 0 0,0 1-8 15,1 3-1-15,-5-1-16 0,1 3-21 0,-3 1-15 16,0-1-13-16,-5 3-12 0,-2 0-14 16,-3 2-21-16,-3 0-46 0,-4 0-53 15,0-1-59-15,-1-1-76 0,-6-2-615 0,3-3 258 16,-7-1 171-16</inkml:trace>
  <inkml:trace contextRef="#ctx0" brushRef="#br0" timeOffset="25844.9581">23217 4171 152 0,'13'-7'151'0,"6"0"-4"0,9 4-11 16,5 2-8-16,7 5-8 0,3 1-1 16,-3 6-11-16,2 7-5 0,-10 0-6 15,-2 2-8-15,-5 3-2 0,-3 2 0 16,-8 1 2-16,-5-1-3 0,-7 0-2 0,-2-5-6 16,-5 5 7-16,1-6 1 0,-2-1 6 15,-2-3 11-15,2 0 3 0,0-3-1 0,2-3-7 16,0-3-14-16,2-5-9 0,2-1-7 15,0 0-5-15,0 0-15 0,18-26-2 16,-4 11-5-16,1-5-6 0,4-2-4 16,-2-2-3-16,1 2-1 0,-2 3-3 0,-2 0-2 15,1 4-6-15,-6 3 1 0,2-1-6 16,-3 5-4-16,-2 1-1 0,-2 7 0 16,-4 0 3-16,9 7-4 0,-7 3 3 15,1 3-4-15,1 0 3 0,0 5-6 16,4 3 2-16,-2-1-2 0,5 2-10 0,2-1-4 15,2-2-18-15,6 2-15 0,0-3-17 0,0-4-23 16,2-1-29-16,3-3-12 0,1-4-33 16,-1-3-18-16,-3-3-11 0,5-3 0 15,-6-7 1-15,2-4 13 0,0-5-390 16,-8-7 192-16,3-5 127 0</inkml:trace>
  <inkml:trace contextRef="#ctx0" brushRef="#br0" timeOffset="26068.8163">24261 4126 815 0,'14'-55'-28'15,"-2"7"35"-15,-4 9 26 0,-2 1 26 16,0 10 23-16,-2 0 22 0,1 3 17 0,-1 6 0 15,-2 0-13-15,0 4-16 0,0 4-8 16,0 2 9-16,-2 9 2 0,0 0 6 16,-2 20 5-16,0 0-1 0,-4 9-3 0,-1 19-8 15,1 7 3-15,-6 25-5 0,-2 0-11 16,4 5-3-16,-2-4-7 0,-1 0-6 16,4 0-9-16,1-5-3 0,1-12-7 15,3-6 1-15,0-5-6 0,2-2-1 0,0-7-8 16,2-1-13-16,0-9-22 0,0-4-16 15,2-3-31-15,-2 0-33 0,2-7-36 0,0-2-42 16,2-4-66-16,1-5-606 0,1-4 283 16,2-5 187-16</inkml:trace>
  <inkml:trace contextRef="#ctx0" brushRef="#br0" timeOffset="28820.9954">19926 4825 1 0,'0'0'18'16,"0"0"-3"-16,0 0-1 0,0 0-1 0,0 0 0 16,0 0-4-16,0 0 4 0,0 0-5 15,0 0 0-15,0 0 2 0,0 0-3 0,0 0 0 16,0 0 2-16,0 0 1 0,0 0-2 15,0 0 0-15,0 0 3 0,0 0-6 16,0 0 1-16,0 0 2 0,0 0-4 16,0 0 1-16,0 0-2 0,0 0-1 0,0 0 3 15,0 0-1-15,0 0-2 0,0 0 2 16,0 0 0-16,0 0-2 0,14-8-2 16,-14 8 2-16,0 0 0 0,0 0 1 15,0 0 0-15,0 0-1 0,0 0-1 0,0 0-1 16,0 0-1-16,0 0-3 0,0 0 2 15,0 0-4-15,0 0 0 0,0 0-3 0,0 0 0 16,0 0-3-16,0 0-1 0,0 0 0 16,0 0 0-16,0 0-42 0,0 0 18 15,0 0 13-15</inkml:trace>
  <inkml:trace contextRef="#ctx0" brushRef="#br0" timeOffset="30752.6408">24907 3966 5 0,'0'0'150'0,"6"12"-1"16,-4-1-4-16,2 6-2 0,-4 6 0 15,2 4-8-15,-4 5-10 0,2 0-8 16,-2 7-6-16,0 0-6 0,0-2-12 0,-2 1-6 15,0-8-7-15,1 1-10 0,0-5-3 16,1-2-2-16,0-4 0 0,0-3 7 0,2 0 14 16,0-3 10-16,0-5-1 0,2-1-8 15,-2-4-9-15,0-4-7 0,0 0-11 16,0 0-4-16,10-29-7 0,-6 13-4 16,-2-9-7-16,2 0-6 0,0-5-4 0,-2 2-8 15,0 0-2-15,2-1 0 0,1 4-2 16,-3 1-4-16,0 2-5 0,0 6-4 15,-2 0-9-15,2 4-2 0,0 5 0 16,2 3 1-16,1 4 1 0,-5 0 4 0,13 14 0 16,-5-5 2-16,4 4-2 0,4 0-2 15,0 4 1-15,4-4-2 0,1 0 3 0,-1-2 2 16,4-1-2-16,4-3 2 0,-3-1 3 16,3-4-2-16,-1-4 1 0,0 0 0 15,1-6 1-15,-1-1-1 0,3-3-3 16,-2-4 2-16,-1-2 1 0,3-2-5 0,-5-4 3 15,-1-1-2-15,-1-1 3 0,-2 1-3 16,-2-1 3-16,-2-1 0 0,0 3-2 16,-2 1-3-16,-4 4 6 0,1-1 0 15,-2 2-2-15,-1 4 2 0,-2 0-2 0,1 1 0 16,-4 1 0-16,2 3 0 0,-2 2 0 16,1-3 0-16,-1 5-2 0,-2-3 4 0,3 2-4 15,-1-1-1-15,-2 1 1 0,0 2 3 16,0-1-1-16,0 0-2 0,3 0-2 15,-5 5 4-15,2-6 1 0,0 3 0 16,-2 3-1-16,4-6 2 0,-4 6-3 0,2-5 2 16,-2 5 1-16,0 0-4 0,2-5-1 15,-2 5 6-15,0 0-1 0,2-6 0 0,-2 6-2 16,0 0 2-16,2-3 2 0,-2 3 0 16,0 0 0-16,0 0 2 0,0 0-1 15,4-6 2-15,-4 6-1 0,0 0-2 16,0 0 3-16,2-5-2 0,-2 5 1 0,0 0-1 15,0 0-1-15,0 0 0 0,0 0-1 16,0 0-4-16,0 0 5 0,0 0-2 16,0 0 3-16,0 0-1 0,0 0-1 0,0 0-2 15,0 0 1-15,0 0-2 0,0 0 2 16,0 0-2-16,0 0 0 0,0 0 1 16,0 0-6-16,0 0 6 0,0 0 0 0,0 0-1 15,0 0 0-15,0 0-6 0,0 0 6 16,0 0 1-16,2-5 1 0,-2 5-2 15,0 0 3-15,0 0-3 0,0 0-2 16,0 0 4-16,0 0-2 0,0 0 2 0,0 0-1 16,0 0 0-16,0 0-1 0,0 0 0 15,0 0 1-15,0 0 1 0,0 0-1 0,0 0 0 16,0 0 0-16,0 0 0 0,0 0-1 16,3-3 1-16,-3 3-1 0,0 0 1 15,0 0-1-15,0 0 1 0,0 0-3 0,0 0 4 16,0 0-1-16,0 0-1 0,0 0 1 15,0 0 0-15,0 0 1 0,0 0-1 16,0 0 2-16,0 0-1 0,0 0 0 16,0 0 0-16,0 0 1 0,0 0 0 0,0 0-2 15,0 0-1-15,0 0 0 0,0 0 0 16,0 0-1-16,0 0-1 0,0 0-4 16,0 0-3-16,0 0 2 0,0 0-1 0,-5 14 1 15,3 4 5-15,-4 8 0 0,-2 9 4 16,-3 8 4-16,1 7 2 0,-10 22 1 15,6-3 2-15,-4 1-1 0,2 1 1 0,-3-4 0 16,4-11-2-16,0-3 2 0,5-6-3 16,-3 2 0-16,0-1-1 0,3-2 1 15,-3-2-1-15,4-4-5 0,1-4-12 0,2 0-20 16,-3-3-24-16,5-2-31 0,0-3-36 16,0 0-32-16,2-3-39 0,-1-5-34 15,6 0-501-15,1-5 247 0,2-4 163 16</inkml:trace>
  <inkml:trace contextRef="#ctx0" brushRef="#br0" timeOffset="31250.4358">26136 4534 159 0,'0'0'163'15,"0"0"0"-15,-11 13-11 0,5-3-15 0,-2 3-4 16,2 2-15-16,-1 3-12 0,2-2-7 15,3 3-11-15,4 2-7 0,3-2-6 0,4 2-10 16,1-2-7-16,5 1-4 0,2-5-3 16,2-1-6-16,2-2-4 0,2-2-7 15,-3-4 0-15,-4-3 0 0,3 0-5 16,-4-6-1-16,0-3-4 0,-5-1-1 0,2-5-6 16,-6-2-2-16,-2-3 0 0,-2-1-5 15,-4-1-2-15,-2-2 0 0,0-2-4 16,0-2-9-16,-2 5-7 0,4-1-7 15,2-2-3-15,2-2-13 0,6 0-4 0,0 1-1 16,6-5 1-16,6 0 3 0,3-2-9 16,3-2 0-16,2-2 15 0,13-13 2 15,3 1 3-15,-1-4 3 0,3-2 6 0,-4 1-1 16,1-3 3-16,-5 4-1 0,-2-1 11 16,-7 13 16-16,-9 7 10 0,-4 5 11 15,0 6 6-15,-6 3-7 0,1 0-5 0,-3 7-6 16,-2 4 2-16,-1 2 1 0,-5 5 1 15,2 16 10-15,-4 2 1 0,-1 7-3 16,-3 10 0-16,0 5-4 0,-1 10 2 0,1 4-9 16,-2 21 4-16,0-13-4 0,3-6-3 15,-6-1-4-15,7-2-9 0,-2-1-17 16,2-2-20-16,0-10-24 0,0-1-30 0,1-8-34 16,1-2-26-16,0-3-18 0,2-7-354 15,-3-3 176-15,1-7 116 0</inkml:trace>
  <inkml:trace contextRef="#ctx0" brushRef="#br0" timeOffset="31951.7209">26739 4373 73 0,'2'-14'113'0,"2"0"-8"15,3 1-6-15,4-2-12 0,1-1-4 16,7-3-6-16,5 0-3 0,3-2-6 16,9-4-2-16,2 0-4 0,0-1 3 15,13-12-10-15,0 0-5 0,-11 5 0 0,-6 5 5 16,-2 3 9-16,-9 3 5 0,1 3 9 15,-8 1 1-15,0 5-9 0,-6 1-9 16,-2 5-6-16,-4 3-10 0,-4 4 3 16,0 0-1-16,-10 17-4 0,0 2-3 0,-4 2-1 15,0 8-5-15,-1 3-6 0,-2 6 0 16,4-2-4-16,1-2 2 0,-2 2-6 16,6-3 1-16,0-1-6 0,4-7 1 0,-2 0-1 15,4-6 1-15,-1-3 0 0,3 1-2 16,0-4 5-16,5-4-2 0,1-2-2 15,2-3 0-15,2 1-2 0,6-8-1 16,0 1-5-16,1-2 2 0,3-2 1 0,-2 2-7 16,2 0 5-16,-2-3-5 0,0 3-1 15,-1 3-4-15,-3 1 0 0,2 1 2 0,0 5-3 16,1 3 4-16,-2 0 2 0,2 4-4 16,-1 3-2-16,2-2 2 0,2 0 3 15,0 1-2-15,-1-1 2 0,0-1 1 0,2-1 0 16,3-1-6-16,-1-3 10 0,0-1-3 15,0-1 0-15,-3-4 3 0,0 0 1 16,2-2 0-16,-3-2 5 0,-1 0 6 16,-2-4 4-16,-2 1-2 0,-1-1 0 15,0 0-4-15,-3-2-1 0,-3 1-9 0,1 3 5 16,-4-2-6-16,0 1-1 0,-2 1-1 0,-2 4-3 16,0 0-1-16,0 0-4 0,0 0 1 15,-10 19 0-15,6-10-4 0,0 4 0 16,-1 1 0-16,3-3-1 0,0 0-5 15,2 1 5-15,0 0 4 0,2-1-1 0,0-2 3 16,5 2 2-16,-3-4 1 0,0-1-1 16,4 0 2-16,4-5 2 0,-2-1 0 15,2-1 0-15,2-1-1 0,-2-4 2 0,3 0-6 16,0 1 7-16,-2-3-4 0,-1 2-4 16,0-3 1-16,0 5 2 0,-4 0-5 15,0-1-2-15,3 2 0 0,-3 3-1 0,-8 0 1 16,17 3-1-16,-8 3 2 0,-1 0-1 15,2 4-8-15,2-1-1 0,-2 3-11 16,2 0-19-16,-1-1-19 0,2 0-23 16,2 0-30-16,-1 1-23 0,2-4-31 0,0-1-428 15,4-3 204-15,-4-2 134 0</inkml:trace>
  <inkml:trace contextRef="#ctx0" brushRef="#br0" timeOffset="32219.8853">29064 3584 225 0,'-16'-11'225'0,"0"5"-21"0,-1 9-15 0,-5 3-10 16,0 3-12-16,-4 10-11 0,-6 9-15 15,-6 18-3-15,0 8-9 0,4 6-11 0,2 4-12 16,7 1-8-16,4 3-13 0,4-11-5 15,6-8-4-15,5 1-10 0,4-4-7 16,2-5-3-16,2 4-5 0,4-5-8 16,5-3-23-16,2-2-27 0,-1-3-31 0,6-3-35 15,0-2-43-15,6-5-53 0,-1-4-582 16,-2-6 255-16,2-3 169 0</inkml:trace>
  <inkml:trace contextRef="#ctx0" brushRef="#br0" timeOffset="32573.2074">29179 3976 2 0,'5'-13'109'0,"2"-2"-9"15,3 2-7-15,3 2-7 0,6 0-9 16,2 1-12-16,3 0-4 0,-2 3-5 0,2-1-6 16,-1 1-11-16,-6 3 0 0,2-2-5 15,-4 2-5-15,-2 0-3 0,-3 3 0 16,-1-1-3-16,-1-2-6 0,-2 2 1 0,-6 2 4 15,0 0 2-15,7 8-2 0,-7-3 4 16,-5 5 2-16,1 3 6 0,0 2 0 16,2 4-5-16,-2 6 3 0,0 0 9 15,-1 3-14-15,3 3 1 0,-2 3-1 0,0 2 0 16,2 3-9-16,-3-4 4 0,1 2-3 16,-5-1 5-16,1 1 4 0,-2-5-1 15,-4 0 5-15,2-3 4 0,-5-3 4 0,0-3 4 16,0-4 0-16,1-1-2 0,-4-5-3 15,-1-2 0-15,0-1-7 0,2-7-19 16,2 0-33-16,2-1-36 0,3-4-28 0,3-2-22 16,5-2-33-16,4-3-353 0,4-1 167 15,9-1 111-15</inkml:trace>
  <inkml:trace contextRef="#ctx0" brushRef="#br0" timeOffset="33375.9649">29565 4414 69 0,'6'14'95'0,"0"-2"-6"15,4 0 4-15,0-3-2 0,2 1-5 0,-1-3-5 16,2-1 2-16,-2-2 3 0,-1-2 1 16,-2-4 1-16,0-2-10 0,0-2 0 15,-2-1-7-15,-2-3-2 0,-2-1-4 16,0-4-8-16,-2-1-4 0,0 0-7 0,0-3-3 15,-2 1-6-15,4-2-8 0,0 2-7 16,2-1-4-16,3 0-2 0,3-2-9 0,3 2-4 16,8-4-1-16,1 0-2 0,2-2-2 15,6 0 4-15,5-3-4 0,-1-3 2 16,1 1-4-16,13-12 4 0,-3 1 0 16,-9 10 8-16,-8 4 13 0,-5 6 14 0,-6 4 6 15,0-1 0-15,-7 6-5 0,4 0-5 16,-6 2-5-16,-2 5-4 0,-2 3-4 15,-4 2-1-15,0 0 1 0,-6 17-3 16,0-2 3-16,-5 4-7 0,0 6 1 0,-1 4 1 16,-1 5-2-16,-4 4-3 0,2 4 1 15,3-8 0-15,-1 2 1 0,2-1-2 0,1-4 1 16,1-4 0-16,3-5-1 0,0 0 1 16,1-4-4-16,3-3 9 0,-2 0 3 15,2-2 4-15,2-3 1 0,2-5-3 16,4 1-1-16,-1-3-2 0,3-3-3 0,3 0-2 15,-1-3-1-15,0 0 0 0,4-1-2 16,-4 2-1-16,0-3 0 0,1 2-6 16,-2 2 3-16,1-2-5 15,-3 2-3-15,1 1-3 0,-8 0 1 0,13 4 2 0,-4 0-3 16,-3 4 7-16,0 1-3 0,2-1 0 16,-2 5-2-16,1-1 4 0,2 1-3 15,-1-2 1-15,0 3-1 0,-1-4 2 0,1 0-2 16,-1-1 4-16,-1-1 0 0,1-1 2 15,-1-1 0-15,0 2-1 0,0-4 2 16,2-1 2-16,2 0-3 0,-2-3 0 0,0 1 2 16,1-1 0-16,-9 0-1 0,17-1-1 15,-9 1-2-15,1-3 1 0,-3 2-7 16,-6 1 4-16,14-2 1 0,-14 2-4 0,14 0-1 16,-8 2 3-16,-6-2-1 0,12 4 0 15,-5-1 1-15,2 3 0 0,-3 0-1 16,-2 0 0-16,2 1 4 0,-1-1-1 15,-1 1-1-15,0-1-2 0,0 2 2 0,0-2 2 16,0-2 4-16,1 1-4 0,-1 1 0 16,-1-2 2-16,1-1 2 0,0 1-1 15,-4-4 1-15,8 6-6 0,-4-4-2 0,2-1-6 16,1 2-21-16,-7-3-16 0,15 2-22 16,-7-2-23-16,1 1-26 0,-9-1-25 15,19-1-446-15,-10-1 200 0,3-2 132 0</inkml:trace>
  <inkml:trace contextRef="#ctx0" brushRef="#br0" timeOffset="33662.3006">30975 3554 75 0,'0'-6'186'0,"0"4"-20"0,0 2-5 15,0 0 4-15,12 21-10 0,2 1-14 16,-2 10-9-16,7 10-10 0,6 22-7 0,0 5-7 16,-1 6 0-16,-5 2-8 0,-4 6-8 15,-2-1-6-15,-9 0-6 0,-2-16-9 16,-8-9-3-16,-3 17-6 0,-3-14-6 0,-4-11-4 16,-2-3-4-16,-4-4-4 0,1-3-1 15,-4-4-2-15,-2-5-10 0,3-5-25 16,1-2-39-16,-3-4-37 0,6-6-47 0,0-1-49 15,-1-5-558-15,2-1 246 0,2-6 163 16</inkml:trace>
  <inkml:trace contextRef="#ctx0" brushRef="#br0" timeOffset="33953.8209">32084 3427 29 0,'32'25'200'0,"-5"9"5"0,-1 6-7 16,6 29-3-16,-6 9-10 0,0 34-11 0,-7 6-6 16,-10 8-5-16,-16-1-4 0,-14 1-13 15,-13 3-13-15,-12-9-8 0,-11 1-8 16,-7-5-11-16,-1-7-10 0,-4-11-9 15,0-4-8-15,-1-13-7 0,5-6-5 0,7-17-12 16,3-9-17-16,4-3-34 0,1-8-37 0,7-10-50 16,9-3-48-16,2-8-66 15,-1-2-605-15,1-3 273 0,-2-5 180 0</inkml:trace>
  <inkml:trace contextRef="#ctx0" brushRef="#br0" timeOffset="39219.1106">4224 5844 48 0,'22'-19'140'0,"3"4"-16"0,1 2-11 0,6 2-8 15,-4 4-10-15,7 3-12 0,1 7-1 16,2 3 3-16,6 8 1 0,-1 11 2 16,7 13 2-16,-7 16-1 0,-10 7-2 0,-7 10-3 15,-12 10-2-15,-2 8-5 0,-10 9-6 16,-6-2-9-16,1 2-4 0,0-7-1 0,3-5-1 16,6-8 0-16,0-14 2 0,4-15-5 15,2-5-4-15,8-4 2 0,3-6-9 16,3-10-3-16,3-5-1 0,5-4-4 15,2-7-5-15,-2-6 0 0,0-4-5 0,5-5 2 16,4-11-7-16,-3-5-1 0,12-16-3 16,-4-8-1-16,-5-5-4 0,-6-6-3 0,-3-2 0 15,-4-3-1-15,-2-3-3 0,-7 1 0 16,-7 11 0-16,-1 6-1 0,-2 3-2 16,-5 7 7-16,0 2-3 0,-4 5 2 15,2 4 4-15,-2 0 9 0,-2 6-1 0,3 4-4 16,-3 7 0-16,-3 1-1 0,-1 7 2 15,4 2 4-15,-10 13 1 0,4 4 0 16,2 8 2-16,-3 6 1 0,0 9 3 0,5 2-6 16,0 2-1-16,4 9 0 0,3 1-1 15,4-3 0-15,1-3-3 0,2-3-1 16,6-3 0-16,-4-7-1 0,1-7-2 16,5-2-1-16,0-7 1 0,2-5-3 0,-1-4 0 15,0-9-2-15,-2-1-1 0,3-5-1 16,0-4 0-16,0-3 0 0,-3-6-3 0,4-2 1 15,-6 3-2-15,-3-4 2 0,0 2-2 16,-2 1 1-16,-1 3 2 0,-5 2 0 16,2 3 0-16,-1-1-1 0,-3 7-1 15,-2 4 3-15,-2 0 0 0,0 0-2 0,7 19 1 16,-7-3-1-16,0 2 1 0,-2 6 2 16,4-3-1-16,-2 1 1 0,2 5 0 0,0-7-1 15,2 3 2-15,0-4-2 0,2-3 3 16,0-1 1-16,4-3 1 0,0-2 0 15,5-3 3-15,-1-3-2 0,4-3-5 0,0-2 2 16,2-3-3-16,3-3 1 0,0-2-3 16,2-2-2-16,1 0 2 0,-3-1-2 15,1 2 3-15,-1-1 3 0,-2 3-5 16,-4 2-2-16,0 0 0 0,-2 3-1 0,-1 3 1 16,2 3 1-16,-2 3-2 0,-2 1 3 0,2 2 0 15,-2 6-1-15,1-5 0 0,0 3 3 16,2 2 0-16,1-3-3 0,0 1 1 15,2-3 2-15,-1-2-1 0,2-3 0 16,0-3 0-16,3 0-2 0,0-4 3 0,2-2 1 16,1-3-4-16,-3-2 0 15,0-3-1-15,0 0-1 0,-1-3 2 0,1 0-2 16,-6-2 0-16,2-1 1 0,-2 3 0 0,-3 3 3 16,-2 1-1-16,-3 2-6 0,3 2 4 15,-3 2-3-15,0 4 1 0,-8 1 3 16,16 6-2-16,-8 1 0 0,0 2 0 15,0 4 2-15,1 2-3 0,0-2 3 0,3 2-1 16,1 2 2-16,-1-2-2 16,2 0-10-16,0-1-19 0,-4-3-26 0,4-1-32 0,-2-3-42 15,1-1-40-15,2-2-40 0,-5-2-614 16,-1-6 281-16,-1-2 184 0</inkml:trace>
  <inkml:trace contextRef="#ctx0" brushRef="#br0" timeOffset="39940.6438">6680 6481 102 0,'-6'-8'113'16,"6"1"-8"-16,0 0-15 0,4 1-8 15,4 1-15-15,0-1-17 0,5-1-27 16,4 0-19-16,2-5-22 0,3 0-14 0,0-1-5 16,4 1-2-16,1-3 6 0,5-2 4 15,-2-2 3-15,-3 0 4 0,-1 2 8 16,-4 4 22-16,-4 0 17 0,-1 1 2 0,-4 6 21 15,-3 2 13-15,-1 7 11 0,-3 3 8 16,-2 4 14-16,-4 8 10 0,-2 8 7 16,-2 10 4-16,-2 6-4 0,-1 12-8 0,-3 20-6 15,-1 7-6-15,2 2-7 0,-3 1-11 16,4-1-4-16,0-3-4 0,-2-4-8 16,6-16-7-16,0-11-5 0,2-11-4 15,2-6-2-15,0-2-5 0,0-10-2 0,0-2-5 16,0-7-1-16,2-3-4 0,2-7-1 15,-4-1-5-15,0 0 1 0,8-20-5 0,-2 2 0 16,2-2-5-16,0-5 1 0,4-6-5 16,4-1 0-16,1-4-3 0,3 0-2 15,0 6 1-15,0 2-2 0,2 3 1 16,-3 2 2-16,0 7 0 0,-2 0-4 0,-5 7-1 16,4 3 4-16,-6 0-1 0,1 6-1 15,-1 4 5-15,1-1-2 0,0 6 0 0,-1-2-2 16,0 2 0-16,4 1 2 0,0 0 0 15,1-3-1-15,0 3 1 0,2-3 1 16,3 1 1-16,2-3 1 0,-1 0-2 16,0-3 1-16,2-2 0 0,-1 0-2 0,1-1-1 15,2-5 2-15,-1 1 1 0,-1-3-3 16,-7 1 2-16,2-1 2 0,-3-1 2 0,0 1 0 16,-3 1 12-16,-1 1 3 0,-3 0 2 15,0 2 1-15,0 4 6 0,-8 0 13 16,8 7 8-16,-4 3 9 0,0 5 2 15,0 3 9-15,-2 3-2 0,2 3 3 0,1 6-4 16,-1 6 3-16,3-1-2 0,-3 5-7 16,0 2-4-16,0 7 0 0,0 3-11 15,1-8 2-15,-3 5-6 0,0-4-8 0,0-1 4 16,-4-3-5-16,2-3-4 0,-4-1-1 16,-3-6-1-16,1-3 0 0,-5-1-4 15,-4-7 0-15,-1-1-5 0,-6-4 0 0,1-3-3 16,-2-5 0-16,2-5-11 0,-3-4-26 15,1-3-29-15,2-7-38 0,2-5-38 16,2-5-46-16,6-3-44 0,9-5-44 0,0-2-670 16,10-4 317-16,10-11 209 0</inkml:trace>
  <inkml:trace contextRef="#ctx0" brushRef="#br0" timeOffset="40474.0666">10075 6073 90 0,'-28'8'187'15,"-6"7"-2"-15,3 4-4 0,-5 11-2 16,-13 16-6-16,3 11-5 0,-1 6-8 16,-6 20-10-16,2 7-10 0,7 5-11 0,3-2-12 15,10-14-11-15,5-2-7 0,6-3-8 16,2-4-6-16,10-11-9 0,2-9-7 0,6-4-6 15,2-3-5-15,2-3-6 0,4 6-5 16,2-8-6-16,2-4-5 0,0-1-22 16,1-3-21-16,-3-8-32 0,1 1-28 15,2-5-27-15,-1 2-36 0,6-9-38 0,-6-2-39 16,1-4-468-16,-1-4 229 0,-1-1 152 16</inkml:trace>
  <inkml:trace contextRef="#ctx0" brushRef="#br0" timeOffset="42691.7682">10422 6564 31 0,'5'-4'105'0,"5"1"-13"15,0 1-12-15,8 2-2 0,2-2-9 16,1 0-11-16,3 4-6 0,0-2-4 0,-2 0-4 15,0 0-6-15,-1 0-4 0,-5 0 5 16,2 2-1-16,-6-4 8 0,1 2 11 16,0 0 0-16,-5-2-1 0,1 0-1 0,-3 0-5 15,0-2-4-15,-6 4 2 0,2-7-3 16,-4 1-8-16,2 6 3 0,-6-13 4 16,0 7-7-16,-1-2 1 0,-1 2-2 0,2-3 0 15,-1 2 5-15,-1-1 0 0,-1-2 1 16,1 3 2-16,2-2 1 0,-4-3-5 0,4 2-2 15,0-1 4-15,0 1 1 16,0-2-2-16,-1 1 2 0,1 0 0 0,-1 4-2 16,3-3-3-16,-2 2 2 0,2-1-4 15,-1 3-3-15,1 0-2 0,0 0-5 0,0 5-3 16,4 1-3-16,0 0 11 0,-10 11 12 16,2 6 11-16,4 6 11 0,-2 6 2 0,-2 9 2 15,-2 11-1-15,-6 22-1 0,2 2-1 16,-3 2-5-16,-1 0-6 0,2 1-3 15,1-3-5-15,0-1-4 0,0-4-3 16,5-11-6-16,1-9-2 0,1 2-2 0,3-12-6 16,-1 1-3-16,2-11-7 15,2 0-28-15,0-4-12 0,0-3-13 0,0-5-24 16,2-7-36-16,2-3-24 0,2-5-18 0,-4-1-8 16,17-8-3-16,0-6-1 0,0-4-3 15,13-10 10-15,12-15 7 0,5-9 14 16,-1-6 14-16,-2 0 8 0,7-1 9 0,-6 3 12 15,-1 2 15-15,-4 4 25 0,-10 13 19 16,-5 7 30-16,-5 5 25 0,-2 2 13 16,-5 7 3-16,-3 2 13 0,-1 3 8 0,-5 5 10 15,1 4 6-15,-5 2 6 0,0 0-2 16,-13 15-2-16,4-2-1 0,-3 6 0 16,1 5-4-16,3-2-5 0,-3 9-7 0,0-3-7 15,3 5-3-15,4-4-9 0,2-3-4 16,4 2-4-16,2-3-4 0,4 2-1 15,3-4-8-15,4-2-11 0,0-2-12 0,4-2-9 16,0-5-13-16,1-2-10 0,2-3 0 16,-1-3 1-16,1-3-1 0,-2-1 2 0,0-4 2 15,3-1 2-15,0-5 0 0,0-1 4 16,-3 0-2-16,0-1 1 0,0-1 4 16,-6 3 11-16,1 1 2 0,-2 1 6 15,-2 0 4-15,-1 2 0 0,-2 3 2 0,2 1 7 16,-4 2 7-16,-6 0-2 0,6 11 5 15,-6-1-1-15,2-1 5 0,-2 5-1 16,-2 3 2-16,0 2 1 0,0-2 4 0,-2 3-1 16,2-1 0-16,0-3 0 0,-1 1-1 15,0-1-1-15,3-3 1 0,-2-1-2 16,2-1 8-16,0-2 6 0,0-1-8 16,5-2 0-16,2-2-6 0,-1-2-2 0,2-2-2 15,-8 0-8-15,23-6 0 0,-8 2-2 16,2-4-3-16,1 1-2 0,0-3-4 0,6 2 1 15,-3-3-5-15,2 2-2 0,-2 2-2 16,-2-2 11-16,0 6-11 0,-2-1-1 0,-4 2 0 16,2 4 1-16,-1 0 1 0,0 3-4 15,-2 1 2-15,0 2-2 0,1 1 0 16,2 1 2-16,-2 0-6 0,-1 1 7 16,4 0-3-16,0-1-2 0,1-3 2 0,2 3-1 15,2-1 0-15,-1-5-1 0,0 2-3 16,2-4-1-16,1-2-6 0,1-2 1 0,-2 0-2 15,2-2 2-15,1-1-4 0,-1-3 2 16,-4 0 0-16,2-3 2 0,-3 2-1 16,-4 1 0-16,-2 2 0 0,1-1 2 15,-6 1-1-15,4 2 0 0,-4 2 0 0,-2 0-1 16,-6 2 3-16,10 4 3 0,-5 0 1 16,2 3-3-16,-3 1 4 0,0 1 0 0,4 3-1 15,1 1 0-15,-1-1 1 0,3-1 2 16,2 0 0-16,-1 1 0 0,8 1-2 15,-4-4 2-15,3 3 0 0,-2-5-2 16,0-1-1-16,-3-1 4 0,4-2-5 0,-6 0-3 16,-1-6-1-16,0 2-2 0,-3-4 1 15,1 2-6-15,-3-2 1 0,0 0 1 16,0-1-1-16,-1 0 1 0,0 3 4 0,-3-3-3 16,2 2-7-16,-4 4 0 0,6-3 0 15,-6 3 2-15,0 0 1 0,0 0 4 0,17 8 0 16,-11-2 0-16,3 1 2 0,-1 1-5 15,3 1-2-15,-3-1-1 0,2 0 1 16,0-2 2-16,-2 3 0 0,-2-3 3 16,0-2 2-16,0 0 1 0,1-2-1 0,0 0 0 15,-7-2-3-15,8 0 0 0,-8 0-10 16,6-5-7-16,-2 1 5 0,1-2-1 0,-3 0 0 16,2-2-2-16,0 1 2 0,0 0 4 15,1-2 1-15,-1 3 3 0,0-1 1 16,3-1 0-16,-3 2 2 0,0 3 0 15,0-2 3-15,2 1 0 0,0 2 2 0,2 0 1 16,-8 2-1-16,12 0 2 0,-12 0 3 16,13 2-1-16,-13-2 0 0,12 3 3 15,-5 0 1-15,1 0-4 0,-3 1 3 0,1-3 1 16,0 4 2-16,-2-4-4 0,-4-1 4 16,8 5-3-16,-8-5 1 0,0 0-5 15,0 0 1-15,0 0 1 0,10-9 1 0,-10 9-2 16,-2-9 1-16,2 9-1 0,-5-9 0 15,2 2 0-15,1-2 1 0,2 2 0 0,-2-1 0 16,4 2-3-16,-2-1-1 0,2-1 3 16,1 1-3-16,0-1-1 0,1 1 0 15,2 1 5-15,0 2-1 0,2-1-2 0,1 1 1 16,0 2 3-16,1-2 0 0,3 4-2 16,-3-2 1-16,3 2 3 0,0 2-1 15,-1 1 0-15,3-2 1 0,0 1-2 16,0 2 4-16,2-3 2 0,-2 3-2 0,-3 2 6 15,3-2 3-15,0 2 0 0,-2-3 0 16,-1 3 1-16,1 0 0 0,0-1 0 0,-1-1 0 16,2 2-1-16,-6-2 2 0,2 1 4 15,1-3 3-15,-1 2-1 0,-1 0 0 16,4-1 0-16,-3 0-1 0,0-2 1 16,4-1-2-16,-2 0-1 0,-2-1 0 0,1-2-1 15,0 0 0-15,-1-3-3 0,-1 0 3 16,1-1-3-16,-3-1 0 0,2-1-3 0,-3-1 0 15,2 1-1-15,-4-1-1 0,2 1 0 16,1 1 0-16,0 0-1 0,-1 1 0 16,0 0 0-16,2-2 0 0,1 2-3 0,1 1 0 15,1 3 1-15,4-3-1 0,-1 1 0 16,2 2 2-16,-2-1-1 0,3 0-2 16,-2 1 1-16,0 0 0 0,-3 0 0 0,0 0 0 15,-4 1-1-15,0 0 2 0,-4-1-2 16,-4 3 1-16,0 0 0 0,0 0 1 15,0 0-1-15,0 0 4 0,0 0 1 0,0 0 5 16,-14 13 3-16,16-4 3 0,0-2-1 16,6 5 0-16,3-1-2 0,6 3-2 15,2 2 1-15,9 3-2 0,3 6 0 0,3 0-1 16,0-3-1-16,0 3 0 0,-11-5 0 16,-4-3 6-16,-2-1 7 0,-9-1 4 15,-2-2 0-15,-8 1-4 0,-4-6 1 0,-6 2-2 16,-5-3-1-16,-9 1-3 0,-2-4-3 15,-3-2-2-15,-1 0-22 0,0-4-35 16,1-4-48-16,1 1-54 0,7-1-52 16,2-4-63-16,9-1-561 0,2-3 280 0,6 0 184 15</inkml:trace>
  <inkml:trace contextRef="#ctx0" brushRef="#br0" timeOffset="42936.6023">14869 6530 20 0,'2'-21'297'16,"-8"4"-11"-16,-5 7-16 0,-5 5-14 0,-4 5-15 15,-5 7-11-15,-7 11-5 0,-8 8-14 16,-11 22-10-16,1 10-19 0,3 8 1 16,9 4-15-16,10 2-4 0,9 1-13 15,12-9-13-15,10-5-11 0,8 16-20 0,11-2-9 16,10-1-10-16,5-6-11 0,5-5-25 15,4-8-34-15,1-5-54 0,-11-15-49 0,-7-9-56 16,-1-3-73-16,-9-9-83 0,2-3-729 16,-8-3 349-16,-3-6 230 0</inkml:trace>
  <inkml:trace contextRef="#ctx0" brushRef="#br0" timeOffset="44642.2962">15135 6592 138 0,'47'-3'132'0,"-7"-1"-13"15,3 4-8-15,-5 0-7 0,-6 0-19 0,2 0 0 16,-3 0-9-16,-1 1-8 0,-4-1-8 16,-5 3 3-16,-5-3-4 0,0 0-1 0,-6 2-1 15,-4-2-7-15,-6 0 0 0,0 0 9 16,0 0 7-16,0 0 4 0,-21 13 0 16,10-6 10-16,-1 1 5 0,1 4 3 0,-3 4 2 15,2 3 0-15,2 1 0 0,2 3-6 16,2 4 0-16,4 1-1 0,0 0-5 15,-1 3-1-15,6 0-7 0,-1-1-6 16,2 7-5-16,0-5-6 0,-2-1-1 0,0-4-3 16,-2 4-1-16,0-4-2 0,-4 0 0 15,0-2 2-15,-7-3-8 0,-2-1-4 0,-1-1-4 16,-6-4 0-16,-1-3-6 0,-3 2-4 16,0-7 0-16,0 0-7 0,-1-2-6 15,3-3-21-15,4-3-30 0,0-3-27 16,4 0-31-16,7-6-29 0,5 2-16 0,4-2-24 15,7-3-14-15,6-3-6 0,6 2-4 16,7-5 2-16,1 1 9 0,7 4 18 0,6-2 15 16,-3 2 15-16,1 1 19 0,-2 0 27 15,-2 7 30-15,-7 0 32 0,-1 2 20 16,-7 3 21-16,-2 3 15 0,-4 0 9 16,-1 3 0-16,0 1-5 0,-4 2 12 0,1 3 1 15,-1-2-1-15,-1 1-7 0,1 1 1 16,1-1-4-16,1 0-3 0,2-1-1 15,-4-2-5-15,4-4 0 0,-3 1-4 16,2-1-1-16,-2-4-3 0,1-3-4 0,-4-3 0 16,-1-1-2-16,-2 0 0 0,-1-4-5 15,-2-5 0-15,0 1 1 0,0-4-5 0,0 0 4 16,4-1-3-16,0-3-3 0,4 2 1 16,2-3 0-16,5-1-5 0,4-1-7 15,2 1-1-15,9-1 2 0,2-1-7 16,1-1 7-16,4-2-2 0,-1 2 3 0,0-2-5 15,-4-1 5-15,2 3 4 0,-7 1 6 16,-3 7 9-16,-5-2 14 0,-4 7 7 0,-2-1 5 16,-5 7-9-16,0 2 1 15,-4 4 5-15,-2 3 7 0,-4 0 2 0,0 13 1 16,0-1 4-16,0 4-4 0,-2 4 1 16,-2 7 2-16,2 6-4 0,0 3-4 15,-4 2-1-15,2 2-4 0,4-2-4 0,-2 0-1 16,0-6-2-16,4-1-3 0,-2-2 1 15,2-3-4-15,0-1 5 0,0-6 3 0,4-1 5 16,-2-5-3-16,2-2-5 0,4-4-2 16,-2-1-1-16,5-4-2 0,0 0-4 15,4-4-2-15,0-2-1 0,2-1-3 0,-2 0 1 16,2-2-3-16,0 2 1 0,0-3-5 16,-2 5 2-16,0-4-5 0,-2 3-3 0,-1 4-1 15,-3 0 4-15,2 3 3 0,-2 3 2 16,-3-1 1-16,2 4 2 0,-4 2-1 15,4 1 0-15,-4 0-1 0,0 1-1 16,2 0 2-16,-1-1-3 0,1-1 1 16,3 1-1-16,-3-2 2 0,1-2-2 0,3 1-3 15,0-5 1-15,0 2-5 0,0-1 3 0,1-4 4 16,0-1-3-16,2 0 2 0,-3-1-4 16,1-1 3-16,2-3-2 0,-1 1 0 15,0 0 1-15,-2-1-4 0,1 0 4 16,-3 1-4-16,1-2 1 0,0 2 0 0,-3 1-1 15,0 0 1-15,0 2-4 0,0-1 2 16,-8 2 2-16,16 0 0 0,-7 3-1 16,-3 2 1-16,3-3 0 0,-3 7-1 0,0-4 1 15,3 4-3-15,-3-2 4 0,0-1 0 16,0 1-8-16,2-1 9 0,-4 0-7 16,2 2 2-16,0-4 5 0,-2 1 11 15,2-3 0-15,-1-1 2 0,3 1-5 0,1-2 1 16,-9 0-1-16,15-3-3 0,-5-1 2 15,1 1-2-15,2-1-3 0,-1-1 2 16,3 2-3-16,-2-3 0 0,1 4 0 0,1-2 0 16,0 3-2-16,-2 1-2 0,-1 0 2 15,0 0 2-15,0 3-1 0,-2 1-7 16,1-1 6-16,2 3 0 0,-3 3-1 0,-1-4-11 16,1 0-29-16,-2 1-35 0,2-1-37 15,-2 0-38-15,2-2-30 0,-1 0-38 16,-1-2-551-16,3-1 261 0,2-4 172 0</inkml:trace>
  <inkml:trace contextRef="#ctx0" brushRef="#br0" timeOffset="44794.9537">17712 7222 91 0,'4'9'160'0,"0"1"-7"16,-4-1-8-16,0 4-7 0,0 5-6 15,0 0-6-15,-4-2-10 0,0 3-10 0,-3 4-13 16,-1-2-12-16,-3 0-11 0,3 2-38 15,-2-4-49-15,0 0-57 0,4-4-386 16,0-2 156-16,2-1 104 0</inkml:trace>
  <inkml:trace contextRef="#ctx0" brushRef="#br0" timeOffset="45233.8998">18408 6902 37 0,'15'9'151'0,"-2"2"-4"0,-3 3-13 15,-2 1-13-15,-1 2-9 0,-2 0-9 0,-3 2-12 16,-4 1-9-16,-3-3-9 0,-2 2-3 16,-1-4-8-16,-2 0-4 15,-1-2-7-15,3-3-4 0,-3-1-4 0,2-4-5 0,3-2-2 16,2-3-1-16,4 0-7 0,0 0 1 16,-2-15-4-16,4 7 0 0,2-2-6 15,2-1 1-15,1 0-4 0,2-1-2 0,-5 5 1 16,0-2-4-16,2 0 1 0,-4 6 1 15,0 2 3-15,-2 1 3 0,0 0 0 16,0 0-3-16,7 16 3 0,-3-6-2 0,-2 4-1 16,4 0-2-16,1 1 2 0,2 4-5 15,3-1-1-15,2 1-14 0,6-2-26 16,3 2-28-16,5-1-32 0,6-3-42 16,-1-5-405-16,3-1 183 0,-4-7 120 0</inkml:trace>
  <inkml:trace contextRef="#ctx0" brushRef="#br0" timeOffset="45523.7902">19240 6581 167 0,'28'25'195'15,"-4"4"-1"-15,0-1-6 0,0 6-7 0,-5 7-10 16,-3 0-6-16,-2 5-16 0,-8 2-11 15,-4-4-9-15,-4 0-12 0,-7 6-9 0,-2 0-7 16,-5-4-9-16,-1-2-8 0,-5-3-9 16,2 2-4-16,-2-6-4 0,1-3-12 15,2-6-7-15,0-4-2 0,6-3-6 16,0-1-5-16,1-3-7 0,4-2-9 0,-1-2-9 16,2-1-19-16,1-1-22 0,2-3-28 15,0 2-34-15,1-3-39 0,1 0-36 0,0-3-38 16,2 0-466-16,0-4 228 15,0 0 151-15</inkml:trace>
  <inkml:trace contextRef="#ctx0" brushRef="#br0" timeOffset="45749.2823">20093 7444 28 0,'0'16'190'0,"0"2"-18"15,-2 0-16-15,-3 1-15 0,-1 4-13 0,-2 2-19 16,-5-3-22-16,-6 3-38 0,0 0-43 16,-3-3-34-16,0 2-55 0,-4-5-242 15,1-2 110-15,3-4 73 0</inkml:trace>
  <inkml:trace contextRef="#ctx0" brushRef="#br0" timeOffset="47809.8915">21096 6436 25 0,'-10'14'182'16,"6"2"9"-16,-3 4-1 0,3 7-4 16,0 7-5-16,-3 5-2 0,3 11-6 0,-3 2-11 15,1 2-5-15,0 1-12 0,-2 1-11 16,2-2-10-16,-4 0-13 0,0-4-7 15,2 2-12-15,-3-2-8 0,1-6-7 16,-3-2-8-16,0-6-4 0,1-5-9 0,-2-1-5 16,0-5-5-16,4-4-8 0,-1-2-18 15,0-6-32-15,3-2-27 0,3-5-31 0,3-6-19 16,2 0-12-16,0 0-10 0,28-25-2 16,-3 4 6-16,11-7 10 0,15-15 11 15,0-3 8-15,-1 0 6 0,0-2 4 16,-9 4 9-16,-7 8 13 0,-10 7 27 15,-3 7 21-15,-6 3 19 0,-2-1 7 0,-7 7 12 16,-4 4 7-16,-4 3 18 0,-2 4 15 16,4 2 5-16,-15 9 0 0,2 1-2 15,-2 7 2-15,1 2-7 0,0 8-10 0,4-5-3 16,4 6-7-16,2-2-4 0,4 3-4 16,4-3-7-16,2-1-1 0,6 3-4 0,6 0-7 15,3-6-9-15,2 0-14 0,4-6-11 16,3-4-9-16,2-1-6 0,0-5-1 0,-3-4 3 15,1-4 1-15,0 0-2 16,-1-6 2-16,-1 0-1 0,-1-5 3 0,-1-1 0 16,-2-5 2-16,-6 1 5 0,1-1 4 15,-4 2 7-15,0 0 8 0,-1-1 9 0,-2 1 10 16,-2 4-1-16,-2 3-2 0,1-1-2 16,-3 5-1-16,1 1 12 0,-1 3 6 15,-6 2 10-15,10 7 6 0,-3 1 4 16,-3 1 5-16,-2 3-2 0,0 1 8 0,-2 2-9 15,0 3 2-15,-2-1-4 0,0-3-6 16,0 2-6-16,0-1-7 0,0-1 2 0,0-3-9 16,-1 1-2-16,6-3-4 0,-3 1-3 15,0-4 0-15,4 1-4 0,0-3 0 16,6-2-4-16,2-2-2 0,2 0-5 16,0-4 0-16,6 2 0 0,-1-4-2 0,0 1-3 15,4-3-4-15,-1 2 4 0,1-1-5 16,-4 1-5-16,-2 0 1 0,-3 3-6 15,0 0 4-15,-4 1-1 0,2 2-3 0,-1 2 2 16,0 1 2-16,-1 3-3 0,-1-1 2 16,-1 0 2-16,5 3 1 0,-4-2-1 0,3 0 3 15,0-1 2-15,2 1-7 0,0-2 4 16,3-2 2-16,3-2 0 0,-2 0-5 16,4-2-1-16,1-2 0 0,2-2 1 0,-2-1-5 15,3-1 3-15,-5-2-7 0,2 0 4 16,-4-1 10-16,1 0-13 0,-4 2 1 15,-3 1 2-15,2 3-3 0,-5-4-2 16,1 6-5-16,-3-2-1 0,1 5 4 0,2 5 4 16,-3-2 6-16,0 6-1 0,3-2-5 15,2 2 4-15,-1 3-4 0,5-1 1 16,0 3 0-16,0-5 0 0,3 3 2 0,-4-5-1 16,-1 1-2-16,0-3 3 0,0-3-4 15,-3 1 1-15,-1-3-4 0,0-3 5 0,-3-2-6 16,-4-1 1-16,-2-1-2 0,-2-3 6 15,-2-1-4-15,0-2 2 0,-2-3 3 16,0 1 1-16,0-2-7 0,2-1-1 16,4 1-7-16,0 2-1 0,2 0-3 0,4-1 3 15,0 3 0-15,6 2 2 0,-2 1 4 16,3 1-1-16,2 3 1 0,0 2 3 0,1 2 0 16,-2 0 1-16,0 4 2 0,1 2-1 15,-1 1 2-15,-4 1 2 0,0 4 0 16,0 1 0-16,-2 1 2 0,-2-1 3 15,3 3-2-15,0-3 2 0,1 2 0 0,-1-1 2 16,1-3 2-16,0 1-1 0,2-1-1 16,0-1 0-16,4-3 3 0,-1 1-2 15,1-3 1-15,0-3-2 0,0-3-1 0,2 1 7 16,-1 1-8-16,-2-4 2 0,2 0-2 16,-3-1 0-16,4 0 3 0,-4 0-1 15,2-1-1-15,-1 1-2 0,1 1 1 0,2 1 0 16,-4-1-2-16,4 5 1 0,-1 0 0 15,-1 0 0-15,0 5 4 0,0-1-2 16,-2 4-1-16,0-2 2 0,-1 1 4 0,2 1-5 16,-4-1 0-16,-1 0 0 0,2-1 1 15,-6-1 1-15,2 0 0 0,-3-1 1 0,1-2 1 16,-8-2 0-16,9 0 0 0,-9 0-2 16,6-6 1-16,-2 2 4 0,1-2-6 15,-1-2 6-15,-2 1-8 0,4 0-3 16,2-5-6-16,2 2-3 0,0 1-1 0,2 0-1 15,1-1 1-15,4 2 2 0,0 1-2 16,4-1 2-16,0-1 2 0,5 1 4 16,-1 0-1-16,1 1-2 0,3-1 3 0,1 1 0 15,4-1 1-15,-2-4 2 0,-7 4-3 16,-2-5 3-16,0 2-4 0,-3-1-1 16,-4-1 1-16,-5 1 1 0,-5 3-1 0,-1 2 1 15,-5-1 1-15,0 3 0 0,0 5 4 16,-7-8-1-16,7 8 1 0,0 0 2 0,0 0-1 15,0 0 0-15,0 0 2 0,5 24 0 16,3-14 1-16,2 2 3 0,3 2-4 16,4 0 1-16,0 2-2 0,2 0 2 15,-2 2 0-15,6 3 0 0,-1 0 1 0,-6-4-1 16,0 0 2-16,-6-1 2 0,-2-2 5 16,-4 2 0-16,-6-5 0 0,-4 3-1 0,-2-1 1 15,-6-1-2-15,-4-2-2 0,-6 0 1 16,1 0-1-16,-3-5-10 0,2 1-23 15,2-2-36-15,1-2-30 0,2 0-40 16,4-2-35-16,1 0-28 0,2-2-580 16,4-4 264-16,2 0 175 0</inkml:trace>
  <inkml:trace contextRef="#ctx0" brushRef="#br0" timeOffset="48127.4016">25495 6447 134 0,'-11'-12'180'15,"-6"6"-4"-15,-2 2-2 0,-2 7-8 16,-8 4-2-16,-3 6-4 0,-7 14-7 16,-7 15-10-16,-1 7-11 0,9 10-9 0,6 4-9 15,7 2-8-15,11-9-3 0,5-5-11 16,6 0-6-16,3-7-13 0,7 5-3 15,2 1-9-15,1-4-5 0,5-3-1 0,2-2-10 16,-2-8-5-16,1 0 0 0,4-4-6 16,-3-2-3-16,-1-3-4 0,0-5-4 15,-2 0-8-15,0-4-10 0,-2-3-14 16,-2-1-19-16,1-1-23 0,-3-2-26 0,1-3-25 16,-3-2-31-16,3 1-27 0,-3-2-37 15,-6-2-492-15,10-2 235 0,-10 2 154 0</inkml:trace>
  <inkml:trace contextRef="#ctx0" brushRef="#br0" timeOffset="48904.2383">25850 6743 108 0,'30'-9'170'16,"-1"5"-13"-16,1 2-13 0,0 6-11 0,-5 2-7 15,3 1-6-15,-5 7-7 0,0 5-9 16,-4 3-3-16,-8 1-3 0,-2 2-4 15,-7 4-12-15,-6-3 4 0,-5 7-6 16,-6-5 1-16,-2 3 5 0,0-7 6 0,-2 1-2 16,5-6-6-16,0 0-5 0,4-5 6 15,2-1-1-15,-1-3-7 0,7-2-7 0,2-3-7 16,7-3-7-16,-7-2-4 0,26-4-8 16,-4 1-3-16,4-5-6 0,5-2-3 15,1-3-3-15,2-2-4 0,-3 0-2 16,-1-4-4-16,0 1-5 0,-3-1 3 0,-5 4 0 15,-6 2-3-15,2 1-4 0,-6 3-1 16,-6 3 0-16,-2 2-3 0,1 2-2 16,-5 2 2-16,0 0-1 0,-2 15 3 0,2-3-2 15,-3 1 0-15,3 1-1 0,0 2 3 16,5 3-3-16,-3 3-1 0,4 0 2 16,3-1 0-16,1 0-1 0,1 2-11 0,1-4-31 15,4 0-28-15,0-1-43 0,2-4-46 16,0 2-41-16,1-5-48 0,3 1-548 15,0-5 269-15,2-1 177 0</inkml:trace>
  <inkml:trace contextRef="#ctx0" brushRef="#br0" timeOffset="49066.3564">27163 7330 144 0,'4'10'213'0,"-2"1"7"0,0 2 1 15,-4 2-8-15,0 3-12 0,0-2-18 0,-2 3-21 16,-5 5-14-16,0-1-15 0,1-2-14 15,0 1-21-15,-3-1-43 0,2 0-55 16,1 0-53-16,0-3-60 0,1-5-548 16,-3-1 224-16,1-4 149 0</inkml:trace>
  <inkml:trace contextRef="#ctx0" brushRef="#br0" timeOffset="50129.8117">27262 6297 28 0,'-8'24'192'0,"-2"6"-3"0,-6 10-3 15,0 5-6-15,-8 19-9 0,3 2-11 16,-1 2-11-16,4-2-9 0,3-11-11 0,2-7-7 15,7-1-6-15,2-7-9 0,2-2-9 16,6-2-6-16,2-1-4 0,6-5-7 0,6 0-8 16,12-3-9-16,3 0-7 0,9-6-3 15,5 0-6-15,3-4-6 0,4-5-7 16,-1-1-22-16,2-3-31 0,-7-5-31 16,-1-3-41-16,-1 0-37 0,-3-2-22 0,-3-3-25 15,-4-3-509-15,-2 1 232 0,-11-5 154 16</inkml:trace>
  <inkml:trace contextRef="#ctx0" brushRef="#br0" timeOffset="50297.1804">27715 6822 51 0,'2'-9'171'0,"6"5"-11"0,6-2-12 0,0 0-16 15,3 0-16-15,4 1-12 0,0 3-10 16,5-3-14-16,-2 4-29 0,3-4-27 0,-6 4-38 15,-2-1-29-15,-1-2-47 0,0-1-245 16,-8-1 114-16,-3-2 75 0</inkml:trace>
  <inkml:trace contextRef="#ctx0" brushRef="#br0" timeOffset="50440.4667">27679 6324 108 0,'0'-11'100'0,"9"0"-15"16,1 1-6-16,5 2-8 0,-1 1-10 0,6 1-9 15,3 1-18-15,3-1-17 0,-3 0-21 0,2 2-19 16,1 1-19-16,1-2-7 0,-3 4 0 16,-2-1 6-16,0-1-92 0</inkml:trace>
  <inkml:trace contextRef="#ctx0" brushRef="#br0" timeOffset="50755.8065">28054 6228 301 0,'25'-3'-5'0,"-4"1"14"16,-8 1 16-16,-3 1 17 0,-3 1 17 16,0 1 18-16,-5 7 10 0,2-2 9 0,-4 5 11 15,0 4 7-15,-2 3 1 0,0 6 0 16,-2 1 0-16,1 5-10 0,1 8-4 0,-3 0-10 15,1 10-5-15,4-4-12 0,-2-1-1 16,4-1-7-16,2 1-8 0,3-4-4 16,2-2-6-16,-1-4 0 0,4-2-6 15,4-5-10-15,-2-2 2 0,3-6-6 0,0-5 0 16,2-1-3-16,-1-6-4 0,-2-2-1 16,3-4-4-16,-4-2 0 0,0-2-3 15,-1-3-6-15,0 1 1 0,-2-2-1 16,-2-2-2-16,-1 2 0 0,2 1 1 0,-5 3-2 15,3-3-4-15,-5 4 4 0,-4 2-5 0,0 0 2 16,14 9 1-16,-7 1 0 0,-2 1 0 16,3 3 0-16,-2 1-1 0,0 2 2 15,5 2-2-15,0-1-2 0,1 5 4 16,1-4-15-16,-1 2-19 0,4-7-19 0,-2 4-25 16,1-5-36-16,0 0-32 0,-3-3-45 15,1-5-420-15,0-3 207 0,-4 1 136 16</inkml:trace>
  <inkml:trace contextRef="#ctx0" brushRef="#br0" timeOffset="50913.8922">28382 6611 6 0,'-5'6'68'0,"1"2"-23"15,2 1-32-15,0-1-58 0,4 3 15 16,2-3 10-16</inkml:trace>
  <inkml:trace contextRef="#ctx0" brushRef="#br0" timeOffset="52048.1092">28695 6732 38 0,'13'4'142'0,"4"-1"-6"16,6 5 4-16,0 2-4 0,3 1 4 16,1 5 0-16,1-2 0 0,-2 4-2 15,-4 1 2-15,-5-1-2 0,-2 1 1 16,0-1-3-16,-5 1-8 0,0 2-9 0,-2-2-8 16,0 2-10-16,0 0-9 0,-1 1-12 15,1 0-2-15,3 2-6 0,2-1-9 0,1 4-6 16,2-2-5-16,-2 2-5 0,3-2-5 15,0 5-5-15,0-4-1 0,-3 4-4 16,0-3-5-16,-4-5-3 0,-2 0-3 16,-2-1-3-16,-1-2-2 0,-3-2 0 0,1-1-1 15,-8 0-8-15,0-4 5 0,-3 0-3 16,-2-1 0-16,-3-3 1 0,-4-4-2 16,0-1-2-16,0-3-1 0,-2-1-1 15,3-2-4-15,-4-3-6 0,5-5-11 0,3 0-8 16,3-1-18-16,5-2-14 0,4-4-11 15,2 1-13-15,7 0-10 0,3-2-13 0,5-2-3 16,5 0-5-16,0 0-11 0,6 0 5 16,2 1 11-16,5-4 13 0,0-1 4 15,1 1 11-15,-4-3 3 0,1 2 13 16,-7 3 13-16,-1-1 27 0,-2 0 14 16,-1 1 17-16,-8 1 7 0,-1 3 10 0,-3 1 5 15,-5 2 1-15,-3 1 3 0,0 3 0 16,-6 1-3-16,-3 3 0 0,1 1-1 15,-2 2-3-15,-3 2-3 0,1 4-1 0,-1 0 1 16,-2 6-3-16,3-1-3 0,-1 3-1 16,2 1 0-16,3 1-1 0,0-1-3 0,4 1-2 15,2-4 0-15,0 3-1 0,4-3 3 16,2 0-4-16,0-2-3 0,4 0-2 16,0-2 4-16,0-3-4 0,1 1-1 0,2 1 1 15,-3-2-2-15,1-1-4 0,-1 0 6 16,1 0-1-16,-2 0-2 0,1 0-3 15,-4 2 0-15,2 1-1 0,-1 0 0 0,0 1 1 16,-1 2 3-16,0 0-1 0,-2 2-2 16,5-1 4-16,-1 0-2 0,3-1 3 15,0 2-1-15,3-4-1 0,2-1 0 16,0-1-5-16,5-4 5 0,1-1 0 0,0-6 0 16,4 0 0-16,2-5-1 0,-1-4-2 15,1-2 0-15,-3-5 1 0,5-1 4 16,-5-4-5-16,0-3 3 0,-1 1-3 15,-1-2 1-15,-8 6-5 0,0-2 13 0,-3 8 1 16,-2 3 6-16,2 0-4 0,-6 5 3 16,-2 5-1-16,0 5-2 0,-2 4-2 0,-2 0-3 15,0 0 4-15,-2 25 3 0,0-8-3 16,-2 8 3-16,2 1-1 0,-2 4-1 16,2-1-2-16,-2 4 4 0,4-1-3 0,0-1-2 15,0-4 0-15,2 0 1 0,-2-5 1 16,0-1-6-16,2-3 6 0,-2-6 1 15,2-2-5-15,2-3-2 0,-2-3-1 16,0-2-3-16,-2-2-4 0,0 0 1 0,10-13-1 16,-3 5-3-16,-3 1 0 0,3 0 1 15,1-4-1-15,3 2 0 0,-1 2 5 0,3-2-3 16,2 0 3-16,1 4-1 0,2-2-1 16,1 1 2-16,2 4 1 0,0-4-2 15,5 2 2-15,-5 0 3 0,2 0-2 16,-2-1-3-16,3 3 4 0,-6-4-2 15,4 0 1-15,-8 0 1 0,3-1-2 0,-4-1 0 16,-2 0 0-16,-5 1 0 0,0-1 3 16,-4 2-2-16,-2 1-2 0,0 5 0 15,-2-6 3-15,2 6 0 0,0 0-3 0,0 0 2 16,-20 11 1-16,12-3 0 0,4 2 2 16,2 3 1-16,2 0-2 0,2 3 0 0,2 1 0 15,4 0 1-15,4 2-2 0,0-1-19 16,6-2-24-16,-2-3-25 0,3-1-23 15,3 0-21-15,-6-5-24 0,4-3-17 16,-4-4-384-16,3-2 183 0,-1-2 120 0</inkml:trace>
  <inkml:trace contextRef="#ctx0" brushRef="#br0" timeOffset="52245.58">30854 6702 293 0,'13'-39'21'0,"-2"7"26"0,-3 7 29 0,-2 3 17 15,-2 4 7-15,0 3-8 0,0 3-7 16,-1 3 2-16,-3 3-3 0,0 4 2 15,0 2-2-15,0 0 0 0,-15 16-3 0,9-5-5 16,-2 10-1-16,-3 1-6 0,0 9-6 16,-1 6-6-16,1 0-4 0,-1 9-6 15,-4 0-4-15,2 1-5 0,1-1-17 0,-2-4-22 16,5-5-23-16,1-6-19 0,1-1-23 16,1-8-22-16,3-3-33 0,0-3-394 15,4-7 176-15,2-3 115 0</inkml:trace>
  <inkml:trace contextRef="#ctx0" brushRef="#br0" timeOffset="52583.8941">31009 6553 81 0,'-4'19'155'15,"-2"7"-13"-15,-2 4-16 0,0 3-7 16,0 6-17-16,-5 3-4 0,2 2-8 15,1-5-7-15,1-3-11 0,1-1-5 16,0-3-5-16,4-7-12 0,-4 0 2 0,6-4 2 16,0-4 3-16,2-4-7 0,2-1-5 15,3-3-4-15,4 0-3 0,-1-5-8 0,2 0 0 16,1-2-11-16,2 1-4 0,2-3-5 16,-1-3-6-16,0 3-1 0,0 0-5 15,1 3 3-15,-2-1-5 0,-1-1-2 16,-1 3 0-16,-1 2 2 0,-1 1 1 0,2 1-1 15,-3 3 1-15,0 0 2 0,-2 1-5 16,1-1 0-16,0 1-11 0,-1-1-19 16,0-1-18-16,0-3-20 0,-1 3-18 0,-1-5-40 15,0 1-292-15,0-3 144 0,-4-3 95 16</inkml:trace>
  <inkml:trace contextRef="#ctx0" brushRef="#br0" timeOffset="52732.5162">30773 6844 36 0,'7'-3'112'0,"0"-2"-15"15,5 4-7-15,0 0-23 0,8-2-28 16,-1 1-33-16,2 1-45 0,0-2-100 0,5-3 47 16,-3 0 31-16</inkml:trace>
  <inkml:trace contextRef="#ctx0" brushRef="#br0" timeOffset="53077.4321">32173 6594 24 0,'0'56'139'15,"-4"-4"-15"-15,-7-7-5 0,-4 5-10 0,-12 13-10 16,-5-2-7-16,-4-3-17 0,-5-3 3 15,-1-4-10-15,3-6-8 0,2-7-1 16,5-6-14-16,2-3-9 0,2 0-24 0,4-6-29 16,1-2-33-16,1-1-52 0,4-4-228 15,0-3 112-15,2-1 74 0</inkml:trace>
  <inkml:trace contextRef="#ctx0" brushRef="#br0" timeOffset="62042.0533">31508 6235 121 0,'0'0'147'16,"22"9"-11"-16,-6 0-6 0,7 1-4 15,7 6-5-15,8 5-2 0,5 5-9 0,7 14 1 16,1 4-4-16,-5 5-7 0,-3 1-5 15,-5 7-1-15,-10 2-2 0,-7-5-1 16,-10-5-4-16,-5 2-4 0,-6-2 2 16,-4 2-7-16,-5 2-1 0,-2-3-10 0,-11 15 4 15,0-15-6-15,-3 10-2 0,-3-17-8 16,5-7-1-16,-4-3-4 0,-1 0-7 0,1-5-3 16,3-3-5-16,0-6-4 0,2-1-8 15,3 0-17-15,1-4-20 0,6-3-26 16,0-2-25-16,-2 1-25 0,4-1-36 15,-1 0-44-15,3-6-42 0,-1 1-467 0,3-2 231 16,-3-1 152-16</inkml:trace>
  <inkml:trace contextRef="#ctx0" brushRef="#br0" timeOffset="63141.4011">31167 6286 57 0,'9'8'62'0,"4"3"9"0,1 5 3 0,-1 1 7 16,4 9 3-16,0 7-2 0,0 6-3 15,0 6 8-15,-3 4-10 0,4 21-6 16,-6 2 8-16,-6-10-1 0,1-7-9 16,-5 4 4-16,-2-1-4 0,-2-1-7 15,-2-1-10-15,-5 17-1 0,1-14-2 0,-2-7-6 16,-2-1-7-16,2-2 1 0,-5-1-4 16,0-4-12-16,-2-4-27 0,-1-1-28 0,0-7-30 15,4-2-34-15,-3-3-370 0,-2-5 159 16,-2-1 105-16</inkml:trace>
  <inkml:trace contextRef="#ctx0" brushRef="#br0" timeOffset="65006.6554">15309 8285 25 0,'-10'-16'205'0,"-1"1"-4"16,1 5-8-16,1 3-10 0,1-1-4 15,1 3-15-15,3 3-23 0,4 2-3 0,0 0-2 16,-16 16-1-16,8 2-2 0,4 8-1 16,-2 10-6-16,2 5-8 0,2 10-14 0,2 7-1 15,0 2-10-15,4 26-15 16,-2-1-2-16,2 2-6 0,-2 1-9 0,0 1-4 15,-2-3-15-15,-4-3-22 0,-2-5-19 16,-4-3-25-16,-1-14-21 0,-2-12-11 0,-4-1-11 16,1-6-7-16,-6-3 5 0,-1-13-16 15,0-4-6-15,-5-8-12 0,-1-8-4 16,-3-6 7-16,-7-12 7 0,-5-11 5 0,-11-13 24 16,0-6 24-16,7-4 29 0,3 1 5 15,18 3 11-15,7 6 3 0,10 1 4 16,8 4 3-16,8-3 8 0,13-4 7 0,8 3 4 15,20-14-1-15,9 8 0 0,5-2-2 16,9 7-2-16,1 2-5 0,4 1 0 16,3 6-2-16,3-1-1 0,-4 6-5 0,0-1 0 15,-5 4-2-15,-15 2-4 0,-9 3-1 16,-9 3 2-16,-5-1-3 0,-7 5 4 16,-4-1 15-16,-4 2-3 0,-3 3 3 15,-6-1-3-15,-6 3 4 0,-4 1 4 0,0 0 2 16,0 0 5-16,0 0-5 0,-32 13 3 15,20-6-2-15,-5 2-5 0,2 5-1 0,2-3-5 16,3 3-3-16,-2-3 0 0,2-1-4 16,2-1-7-16,2 1 5 0,4-3-1 15,4 1-2-15,2-5 2 0,4 0-4 16,2-2 0-16,4-1-6 0,0 0 0 0,1-4-6 16,2 3-1-16,0-3-2 0,-3 2-2 15,0 0-3-15,-2 0 1 0,-1 2-1 0,-3 0 2 16,1 2 2-16,-1 2 1 0,1 1 2 15,-3 1-1-15,0 1 0 0,3-1 1 0,-2 1-2 16,1-1 1-16,4 0 4 0,4-1-5 16,-2-4 5-16,5-2 1 0,5-4-4 15,0-4 4-15,6-2 1 0,2-7-3 16,-3 1 2-16,5-5-1 0,1-5-4 0,-5 0 4 16,-2-4-2-16,-2-1 0 0,-3 0 0 15,-5 2 0-15,-2-3-1 0,-6 1 2 16,0 8 2-16,-2-1 4 0,0 4 1 0,-1 3-4 15,-5 5 2-15,-2 7-1 0,-2 2 2 16,2 4 5-16,0 0 1 0,-13 23 6 16,7-3 4-16,2 5-2 0,2 2 0 0,0 8-1 15,4 1 0-15,2 2-4 0,2 1 3 16,4-6-4-16,1 0-1 0,4-3 1 16,0-3-1-16,-1-8-1 0,6 0 1 0,-4-5 0 15,4-6-6-15,-1-2 3 0,-3-3-2 16,2-3-1-16,-2-6-2 0,2 0-7 0,-4-2 1 15,-1-1-1-15,1 0 0 16,2-3-1-16,-4 0-1 0,3 3-2 0,0 0 0 16,-1-1-1-16,6 4 2 0,-1 1 0 15,1 3 0-15,4 4 1 0,-3 1 1 0,3 3 2 16,-4 3 2-16,4 3 0 0,-3 0-6 16,-2 1 7-16,-2 0 0 0,-2 0 2 15,-4 3 2-15,-3-3 6 0,-2-1 5 0,-2 0 6 16,-2-1 4-16,0-3 4 0,-2-1-3 15,-2-4 3-15,2-3-5 0,0 0-5 16,0 0 0-16,0 0-3 0,12-15-5 16,-4 3 3-16,2-1-7 0,5-4 3 0,2-3-5 15,4 0-1-15,3-3 1 0,-1 1-3 0,0-1-4 16,0 0 1-16,1 2 1 0,-3 2-3 16,-4 1 4-16,-4 2-1 0,1 1-3 15,-3 5 3-15,-2-2-1 0,-3 5-2 16,-4 1 2-16,-2 4-7 0,0 2 12 0,0 0 4 15,0 0 5-15,-15 10 3 0,11-5-1 16,-1 3 1-16,3 1 0 0,2 1-2 16,4 0 4-16,3 0-3 0,4 2-1 0,1-1 0 15,8 0-4-15,3-2 3 0,0-2-4 16,4 1-7-16,-1 0-14 0,1-4-26 16,1 1-37-16,-2-1-41 0,-4-4-52 15,0 2-57-15,1-2-737 0,-1 0 327 0,-4-4 215 16</inkml:trace>
  <inkml:trace contextRef="#ctx0" brushRef="#br0" timeOffset="66208.3946">25857 7355 59 0,'-9'0'177'0,"9"0"-15"15,-12 0-3-15,5 2-5 0,7-2-6 0,-11 0-4 16,11 0-3-16,0 0-5 0,-10 0-8 15,10 0-2-15,0 0-1 0,0 0 0 0,0 0-6 16,0 0-7-16,28 4-6 0,-9-2-9 16,2-1-14-16,2 1 0 0,7 0-5 15,4-2-3-15,-1 2-9 0,3 0-3 16,5 0-4-16,3 0-7 0,0 0-4 0,1-1-5 16,-3-1-5-16,3 0-2 0,-5 3-6 15,-6-3-2-15,-1 0-5 0,-3 1 0 0,-4-1-3 16,-5 0-9-16,0 0-7 0,-2 2-12 15,-2-2-8-15,-4 0-18 0,1 0-15 16,-3 0-23-16,-3 3-28 0,1-3-29 16,-9 0-26-16,5 4-19 0,-5-4-18 0,0 0-17 15,-20 8-452-15,7-4 225 0,-3 0 148 16</inkml:trace>
  <inkml:trace contextRef="#ctx0" brushRef="#br0" timeOffset="66473.6195">25634 7603 110 0,'0'0'180'0,"15"5"3"15,2-2-4-15,4 2-2 0,11-2-7 0,13 2-8 16,3-1-11-16,9 0-3 0,5 0-15 16,1 3-2-16,3-6-10 0,-3 4-15 15,-1-1-6-15,-1-3-7 0,-2 2-9 16,-10 1-8-16,-5-2-7 0,-1 3-9 0,-9-4-7 15,-2 2-4-15,-3-1-7 0,-6-1 0 16,-2 2-6-16,-1-3-4 0,-2 1-6 16,0 1-9-16,-6-2-17 0,1 1-26 0,-2 2-28 15,-1-2-36-15,-1 1-46 0,-3 1-45 16,-6-3-582-16,6 5 259 0,-6-5 172 16</inkml:trace>
  <inkml:trace contextRef="#ctx0" brushRef="#br0" timeOffset="67449.7187">17991 7530 88 0,'0'0'134'15,"-6"4"-4"-15,6-4 2 0,0 0 0 16,0 0-1-16,0 0-1 0,14 6 2 0,-14-6-4 15,9 3-2-15,-9-3 0 0,11 3 0 16,-3-3-2-16,3 0-3 0,1 0-7 16,4 0-7-16,2-3-8 0,6 2-4 15,3-3-4-15,7-2-7 0,6 2-6 0,5-3-8 16,7 1-5-16,5-3-7 0,3 2-7 16,-3 0-6-16,-2 1 1 0,-2-1-9 0,-9 2-5 15,-4 0-5-15,-8 2-10 0,-2-2-12 16,-3 4-12-16,-5-2-10 0,-1 2-16 15,-4-1-12-15,-4 1-23 0,-3-2-16 16,-4 3-26-16,-6 0-15 0,0 0-19 0,0 0-7 16,0 0-10-16,-29 10-10 0,7-7-430 15,2 1 205-15,-8 1 134 0</inkml:trace>
  <inkml:trace contextRef="#ctx0" brushRef="#br0" timeOffset="67658.4319">17953 7682 23 0,'-10'6'87'0,"3"0"14"0,3-1 18 16,6-2 8-16,-2-3 0 0,15 4 3 0,-1-4 1 16,6-3-8-16,7 0-1 0,3-1-5 15,4-1-7-15,4-4-7 0,2 2-9 16,-2 0-8-16,2-1-12 0,-2 1-7 0,0-2-4 16,-3 1-5-16,-6 1-12 0,-2 2-20 15,-5 0-20-15,-1 2-21 0,-2-2-23 16,-2 2-22-16,-3-1-35 0,0 1-37 0,-4-3-412 15,-4 2 184-15,3-4 123 0</inkml:trace>
  <inkml:trace contextRef="#ctx0" brushRef="#br0" timeOffset="68649.9246">18207 6949 79 0,'0'0'176'0,"0"0"-8"0,0 0-5 16,0 0-11-16,17-15-7 0,-11 11-12 15,5 1-9-15,0 0-11 0,1 1-11 16,3 2-10-16,0 0-11 0,2 0-7 15,2 5-9-15,-4 0-5 0,1 1-8 0,0 3-2 16,-4 5-5-16,1 1-2 0,-2 1-2 16,-5 2-11-16,-4 1 1 0,0 2-1 0,-4 1-5 15,-2 2-2-15,-5-1-2 0,0 1 0 16,-1-3-2-16,0 0-2 0,-4-2 0 16,4-1-2-16,2-5-1 0,2 1 2 15,-3-3-3-15,3-4 0 0,-1 0-3 0,5-6-2 16,2-1-1-16,0 0-2 0,0 0-3 15,4-17 4-15,3 6-5 0,1-5 3 0,3-4-1 16,1 0-1-16,6-5 0 0,-2-1 2 16,1-1-2-16,0 2-4 0,0-2-1 15,-4 7 6-15,4-5-3 0,-5 4 0 16,-1 4 1-16,0 0 0 0,-1 1 2 16,-4 5 0-16,1-1 0 0,-1 3 1 0,-2-1-2 15,1 7 2-15,-5-1 0 0,0 4 2 0,0 0 1 16,0 0 1-16,-7 15 7 0,3-4-1 15,0 3 5-15,-3-1 0 0,5 2 0 16,-2 5 0-16,2-4 2 0,2 1-1 16,0 2-3-16,2-1 1 0,2-3-1 0,3 2-1 15,-1-3 0-15,5 1-2 0,2-3-1 16,1-1 0-16,4 0-2 0,0-1 0 0,3-3-1 16,-1-1 0-16,-2-2-1 0,4-1-1 15,-4 2-1-15,4-4 3 0,-5 0-3 16,2-1 3-16,-6 3 2 0,1-3 8 15,-3 0 4-15,2 0 4 0,-3 2 3 0,-1-2-1 16,-1 1 1-16,0-1 0 0,-8 0-4 16,14 0-1-16,-8 3-2 0,-6-3-6 15,10 0 2-15,-10 0 0 0,6 2-2 16,-6-2-8-16,9 2-4 0,-9-2 1 0,0 0-9 16,9 0-16-16,-9 0-21 0,0 0-27 15,6 1-28-15,-6-1-24 0,0 0-32 0,0 0-29 16,0 0-37-16,0 0-542 0,0 0 258 15,0 0 170-15</inkml:trace>
  <inkml:trace contextRef="#ctx0" brushRef="#br0" timeOffset="75071.8877">13565 9718 140 0,'-8'3'196'0,"1"1"-5"0,3 0-3 0,2 1 17 15,4 1 6-15,4-2-3 0,12 2-11 16,8-3-10-16,17 1-13 0,19-4-12 0,39-2-17 15,39-2-6-15,21-3-8 0,10-3-9 16,7 1-8-16,4-1-2 0,2-1-3 16,2 1-7-16,5 1-9 0,2 0-3 15,-7 2-3-15,-4 0-13 0,-7 1-9 16,-9-1-4-16,-9-1 0 0,-5 2 0 0,-13-3-15 16,-26 3-3-16,-8 0-3 0,-10 0-2 15,-10 1-8-15,-19 1 0 0,-15 2 0 0,-11-2-13 16,-6 3 3-16,-5-2-9 0,-3 1-22 15,-3 1-25-15,-8-3-41 0,-4 2-37 16,-7-4-35-16,-4 6-30 0,0 0-32 0,-36-7-36 16,4 5-42-16,-13 0-601 15,-14-2 302-15,-28-2 200 0</inkml:trace>
  <inkml:trace contextRef="#ctx0" brushRef="#br0" timeOffset="75442.0097">13442 9982 130 0,'-6'10'209'0,"10"-3"-8"0,13 1 0 16,9-3-4-16,14-1-8 0,21 0-8 16,38-2-9-16,46-2-4 0,19-4-7 15,19-3-6-15,10-3-10 0,3-1-8 0,48-1-3 16,-48 1-8-16,50 0-9 0,-49-1-6 15,-4 2-8-15,-7 2-5 0,-10 3-12 0,-3-3 3 16,-15 1-13-16,-7 1-8 0,-9 0-5 16,-32 0-7-16,-4 5-2 0,-9-4-6 15,-10 4-3-15,-15-4-3 0,-15 4-4 16,-10 1-5-16,-3-1 5 0,-8-2-12 0,-4 3 3 16,-3 0-4-16,-3-2-5 0,-3 1 2 15,-4 1-5-15,0 0-1 0,-1-2-1 0,-4 2-3 16,-2 0-7-16,2-3-8 0,-2 3-24 15,-3 0-26-15,1 0-29 0,-2 0-38 16,-8 0-44-16,16-1-44 0,-10 1-43 16,-2-2-44-16,-4 2-608 0,0-6 307 0,0 6 202 15</inkml:trace>
  <inkml:trace contextRef="#ctx0" brushRef="#br0" timeOffset="83917.849">4953 7797 63 0,'-12'-4'72'0,"4"0"-6"0,-2 0 1 0,0 1-1 15,1-1 0-15,-4-2-6 0,-2 1-6 16,1-5 4-16,-6-4-1 0,2 1 2 16,-8-6-2-16,1-4 0 0,-9-4 2 0,0-5 0 15,-15-9 4-15,1-7-3 0,1-4-5 16,1-4-3-16,1-2-2 0,5-7-8 15,2-6-2-15,-1-22-11 0,9 14 0 0,6-5-3 16,4-4-3-16,5-3-6 0,7-1-1 16,2-2-3-16,6-1 1 0,10 2-7 15,14-15 3-15,11-2 1 0,14 4-9 16,13-1-1-16,14 1 2 0,19 0-3 0,39-17 2 16,14 5-2-16,13 9 4 0,12 9-2 15,20 11 9-15,23 9 0 0,16 11-1 0,1 7 0 16,13 15 4-16,14 9 0 0,5 9 3 15,-5 18 9-15,-3 9-4 0,-17 15 0 16,-7 18 3-16,-15 13-3 0,-12 20 1 16,-14 18 0-16,-18 13-3 0,-17 14 1 0,-20 11-3 15,-18 8-2-15,-37-16 3 0,-10 15-1 16,-17 3 2-16,-9 9 1 0,-16 8-3 0,-11 1-1 16,-14 1 1-16,-16-2-5 0,-12-6 3 15,-13-2 7-15,-11-6 0 0,-12-2 2 16,-11-6 0-16,-29 19-2 0,-10-8 0 15,-9-12-2-15,-11-10 0 0,13-31-3 0,-38 13 0 16,-14-14-1-16,-6-10 7 0,-12-10 5 16,29-17-5-16,-8-5 5 0,-7-10-4 15,-10-9-2-15,-8-5-2 0,0-13-6 0,1-9 0 16,5-9 1-16,6-9-6 0,9-9-1 16,11-7-2-16,9-7-4 0,17-5-4 15,15-3-11-15,15 0-9 0,16 0-14 16,19 7-15-16,13 0-15 0,7 1-22 0,17 7-29 15,12 2-26-15,11 3-42 0,9 3-411 16,11-2 202-16,12-7 133 0</inkml:trace>
  <inkml:trace contextRef="#ctx0" brushRef="#br0" timeOffset="91604.5021">16456 7382 25 0,'0'0'25'16,"0"0"1"-16,0 0-1 0,0 0-1 15,0 0-3-15,0 0 0 0,0 0-3 0,0 0-2 16,0 0 0-16,0 0-5 0,0 0 3 16,0 0-4-16,0 0-2 0,0 0 2 15,0 0-2-15,0 0-1 0,0 0 3 16,0 0-2-16,0 0-3 0,0 0-1 0,0 0-1 15,0 0 0-15,0 0 0 0,0 0-1 16,0 0 1-16,0 0 2 0,0 0-4 0,0 0 0 16,0 0 1-16,0 0 0 15,0 0-1-15,0 0 0 0,0 0 1 0,-2 6-1 16,2-6 0-16,0 0-1 0,0 0 0 16,0 0 2-16,0 0-2 0,0 0 0 0,0 0-1 15,0 0 1-15,0 0 0 0,0 0 0 16,0 0 0-16,0 0 1 0,0 0-2 15,0 0 1-15,0 0-1 0,0 0-3 16,0 0 3-16,0 0 1 0,0 0-1 0,0 0 1 16,0 0 0-16,0 0 1 0,0 0-1 15,0 0 0-15,0 0 0 0,0 0 0 0,0 0 1 16,0 0 0-16,0 0-1 0,0 0 1 16,0 0-1-16,0 0 0 0,0 0 0 15,0 0 2-15,0 0-3 0,0 0 2 16,0 0 0-16,0 0 0 0,0 0-1 0,0 0-1 15,0 0 2-15,0 0-1 0,0 0 4 16,0 0-5-16,0 0 0 0,0 0 1 0,0 0 0 16,0 0-1-16,0 0 1 0,0 0-2 15,0 0 2-15,0 0-2 0,0 0-9 16,0 0-10-16,0 0-85 0,0 0 36 16,0 0 24-16</inkml:trace>
  <inkml:trace contextRef="#ctx0" brushRef="#br0" timeOffset="103739.5419">3612 7997 54 0,'0'-8'119'0,"2"1"-9"0,-2-1 4 15,2 1-5-15,-2 1-4 0,0 0-9 16,2 0-11-16,-2 6-4 0,-2-9-7 0,2 9-7 15,0-6-2-15,0 6-9 0,0 0-4 16,0 0 5-16,0 0 12 0,-10 25 9 16,0 5 7-16,-7 10 10 0,-11 27 8 0,-10 7 8 15,-13 25 1-15,-3 8 1 0,-8 8-1 16,-1 4-5-16,-4 5-3 16,0 2-1-16,1 2-1 0,1-6-2 0,6-6-6 15,1-8-3-15,8-7-7 0,9-7-1 0,11-18-10 16,8-2-3-16,7 0-3 0,6-11-5 15,7-8-3-15,2-1-1 0,7-1-7 16,5 1 0-16,11 10-6 0,5-4-3 0,2-8 0 16,1-10-2-16,1-8-4 0,0-3-3 15,4-2-1-15,-1-4-3 0,4-2-4 0,1-7 1 16,-2 0 0-16,2-5-4 0,1-3 1 16,-1-1-4-16,2-1-3 0,1-2-3 15,-3-1-1-15,-7 0-2 0,1-3 0 16,-4 2-2-16,-5-1 4 0,-3-1 5 0,-2 3-11 15,0-1 3-15,-1-2-4 0,-6 1-10 16,2-1-11-16,-3 1-9 0,-2-1-11 0,2 3-13 16,-4-3-11-16,0 2-21 0,1-1-15 15,-9-1-13-15,10 0-13 0,-10 0-4 16,11 0-18-16,-11 0-16 0,4-3-14 16,-4 3-13-16,-2-7-2 0,-2 1-6 0,-3-2 8 15,1-3 9-15,-5-1 12 0,3-1 12 16,-4-6 11-16,0 0 7 0,2-2 10 15,-2-2 12-15,1-2 14 0,0 0 9 0,1-2 8 16,-1 1 12-16,3 1 12 0,-3-1 11 16,4 1 13-16,-1-2 16 0,2 5 15 15,0-2 14-15,0 4 9 0,1 1 7 0,1 2 17 16,-1-1-1-16,1 3 17 0,0 0 4 16,0 2 12-16,2 1 2 0,0 3 6 0,-3-1 4 15,3 1-2-15,0 2-2 0,0-2-1 16,0 3-5-16,0-2-1 0,0 3-2 15,2 5-1-15,-2-9 1 0,0 4-1 0,2 5-1 16,-5-6-1-16,5 6 4 0,0-5-3 16,0 5-3-16,0 0 1 0,0 0-1 15,0 0 0-15,0 0-6 0,13 0 2 16,-13 0 2-16,13 5-5 0,-5 1 5 16,5 0-11-16,2 2 4 0,1 3-3 0,8 3 0 15,-3-1 3-15,9 4-9 0,8 6 0 0,2 0-2 16,17 13-4-16,2 2-6 0,-1 3 1 15,-1-2-7-15,6 3 0 0,-5-2-8 16,-2 1 4-16,-3-2-8 0,-10-6 1 16,-11-3-3-16,-3-1-3 0,-8-1 1 0,-4 1 4 15,-8-3-8-15,-9 4 0 0,-5-2 2 16,-7 4-6-16,-7 4 5 0,-9 1 0 0,-16 6 0 16,-5 1-1-16,-6-4-5 0,-5-4 0 15,-1 1-2-15,-4-6 3 0,-1-1 0 16,3-3-2-16,9-9-2 0,8-3 7 15,7-3-5-15,2 0-1 0,5-5 7 0,2-1-1 16,8-1 1-16,0-2-1 0,3-3-2 16,4-5-1-16,2 0 0 0,3-5-2 0,2-1-3 15,4-3 2-15,2-1-2 0,2-3-7 16,2-3 6-16,2-4 0 0,2-4 1 16,0-3-5-16,4-4 4 0,1-9-4 15,0-5 1-15,6-19-4 0,-3-1-3 0,4-4 6 16,-4 6-2-16,-3 9 6 0,0 7-6 15,-3 1-2-15,0 1 2 0,-1 3-7 16,-1 5 5-16,0 2 3 0,-1 2-9 0,-1 0-1 16,0 3-5-16,1 5-10 0,-1 1-16 15,0 2-24-15,-2 2-30 0,2 1-32 0,-2 3-36 16,2 2-34-16,-2 2-38 0,6 2-25 16,-2 0-591-16,2 3 290 0,0-1 192 15</inkml:trace>
  <inkml:trace contextRef="#ctx0" brushRef="#br0" timeOffset="111043.8075">5664 11060 52 0,'0'0'175'0,"0"0"2"16,-14 18 0-16,8-2-3 0,2 11-5 0,-2 9-3 16,0 14-3-16,2 5-10 0,-1 2-7 15,-1 25-10-15,-1 0-14 0,5 3-10 0,0-4-11 16,-2-2-7-16,4-11-9 0,-2-10-8 16,0-3-8-16,0-2-6 0,2-10-6 15,-3-1-9-15,1-4-21 0,2-5-28 16,0-7-34-16,-2-1-25 0,0-4-34 0,2-8-48 15,0-4-20-15,2-5-33 0,-2-4-436 16,0 0 215-16,17-32 141 0</inkml:trace>
  <inkml:trace contextRef="#ctx0" brushRef="#br0" timeOffset="112576.2959">6051 11528 75 0,'19'-19'140'0,"-4"6"-6"0,-4 4 7 0,-3 5 22 15,-2 6 7-15,-6-2-2 0,5 16-5 16,-10 1-4-16,-3 4-9 0,-7 5-8 15,-6 8-12-15,-5 4-5 0,-12 12-11 0,-7 2-8 16,1-2-8-16,-3-6-6 0,10-5-7 16,5-11-4-16,6-6 1 0,2 2 0 15,4-8-4-15,3-2-1 0,2-1-8 0,5-8-10 16,1-3-6-16,5-2-6 0,4 0-6 16,0 0-2-16,4-18-8 0,7 11 1 15,2-2-7-15,2 0-5 0,1 2 0 16,2 2-3-16,-2 4-1 0,1 1-3 0,2 4 2 15,4 2-5-15,1 6 0 0,-1 1 1 16,0 3 0-16,5 4 0 0,-1 1 2 0,-1 1-4 16,-1 2 1-16,3-2-1 0,0-1-1 15,-4-2 3-15,4 0-7 0,-3-3 3 16,1-2-2-16,0-6 3 0,-1 0-1 16,0-4-2-16,-2-4 1 0,5-4-1 0,-3-2-2 15,1-3 4-15,-2-4 1 0,0-2 1 16,2-6 1-16,-5 2 4 0,1-1 3 15,-8 3 6-15,3 2 10 0,-2-1 9 0,-5 3-11 16,1 4-2-16,-1-1-2 0,-1 4-12 16,-2 5 7-16,-7 1-5 0,10 7 4 15,-8 3 2-15,2 3 0 0,-2 4-4 0,-2 4-4 16,2 2-3-16,-2-2-1 0,2 2 3 16,-2 2 3-16,4-1 0 0,-1-2 4 15,2-2-7-15,-3-3 3 0,2-2 1 0,0 3 6 16,2-7-9-16,2-3 6 0,1-4-8 15,4-3 1-15,-2-1 1 0,1-1-6 16,2-7-2-16,2 0 2 0,0-3-4 0,2-3 0 16,-4 1-3-16,3-4 1 0,-4 2-5 15,0 2 3-15,-3 1 5 0,1 0-8 16,-2 4-1-16,-1 0-4 0,0 2-3 16,-1 2 7-16,-1 3-1 0,0 1 4 0,-6 0-1 15,11 7 3-15,-2 0-5 0,-5 2 1 16,2-2 4-16,0 1-1 0,2 2-1 0,2 0-1 15,-2 0 0-15,0-1 0 0,5-1-3 16,-5 0 2-16,3-3 0 0,0-1-3 16,-1 2-3-16,2-6 0 0,2 1-6 15,-4-2-1-15,3-3-2 0,2 0 2 0,-3-2 3 16,-1 1 0-16,1-3 4 0,0 2-2 16,-2-1-3-16,-2 1 3 0,0 1 0 15,1 0 0-15,-2 1 0 0,-1 1-2 0,-2 2 1 16,2-2 1-16,-6 3 2 0,0 0-1 15,15 3 3-15,-9 0 3 0,1 2-5 16,2 0 4-16,-1 0 4 0,2 2-4 0,3-1-1 16,0 0 5-16,2 0-8 0,1 0 6 15,2-3-2-15,-2 3-6 0,2-4-2 16,-4 0-3-16,1-2 2 0,-2 0-4 0,-3-4 1 16,1 0-3-16,-5-1-6 0,-2-1-5 15,-4-4-1-15,-2 2-9 0,-4-3 2 0,-4-2 2 16,-3 1 8-16,2-1 3 0,-2 1 1 15,1 2 1-15,4 0 2 0,-4-2-2 16,6 3-8-16,0 0-10 0,4 1-4 16,2 0 0-16,6-1 0 0,2 1-6 0,6 0-3 15,0 0-6-15,3 1 3 0,4 1 2 16,2 3 6-16,-1-1 7 0,1 0 2 0,0 2 5 16,-2 2 5-16,-1 0 0 0,0 2 2 15,-2 0 6-15,1 4 9 0,-3-3 11 16,0 5 6-16,-4-3 9 0,2 5 4 15,-2-2-3-15,0 1 2 0,1 0 1 16,-2 1-2-16,-1-1 1 0,1 2-3 0,-1-3 2 16,3 3-2-16,-2-5-1 0,1 1 0 15,1-1-3-15,0 0 2 0,2-2 1 0,-1-1-2 16,2-3-3-16,0 0 0 0,1 0 2 16,0-1-4-16,2-4-1 0,0 4-1 15,-2-5 5-15,-1 1-6 0,0 2 0 16,1-1-4-16,-3-2 2 0,-1 3-2 0,0 0 0 15,-1 3 0-15,2-1-1 0,-2 2 3 0,-2 2 0 16,5 0 0-16,-2 3 0 0,0 1 2 16,1 4 2-16,0-3 3 0,-4 4-1 15,2 0 1-15,-1-1 1 0,2 2-2 16,-3-1 0-16,1-3-1 0,-3 3 3 0,-1-6-3 16,2 1 2-16,-3 1 2 0,-2-4 0 15,2-1-1-15,0-3-2 0,-6 0 0 16,16-6-3-16,-10 3-8 0,0-5-8 0,2-3-2 15,1-1-6-15,-1 1 0 0,1 1-1 16,2-1 0-16,-3 1 4 0,4 0 0 0,2 1 1 16,-4 1-2-16,5 1 7 0,4 0 1 15,0 1 1-15,5-1 1 0,-4 1 3 16,4 0-1-16,3-2 2 0,-1 3 0 16,1-3-1-16,1 2 3 0,-3-1-2 0,0-2 1 15,-1 2 5-15,-3-2-2 0,0-1 1 16,-6 3 7-16,-3-3 2 0,-3 2 0 15,-2 1 3-15,-7 3 5 0,0 4 14 0,-7-6 0 16,0 2 5-16,7 4-3 0,0 0 1 16,-20 8-3-16,11-4-3 0,3 1-1 15,1 3-3-15,3 0 0 0,2 3-1 0,2-3-2 16,3 3-2-16,1-2-2 0,3 3-3 16,-1 1-2-16,2-1 2 0,2 1-2 15,0 0-1-15,-4 2-1 0,0-3 0 0,1 1 1 16,-2 1 2-16,-1-3-1 0,-4 1 1 15,0-3 1-15,-4 3-3 0,-2-1-1 16,-5 1-15-16,1-3-28 0,-5-3-36 16,1 0-50-16,0-2-59 0,2-1-51 0,-2-3-667 15,1-3 304-15,0-3 202 0</inkml:trace>
  <inkml:trace contextRef="#ctx0" brushRef="#br0" timeOffset="112854.4195">9914 10996 134 0,'-38'5'238'0,"-1"6"-7"16,1 7-5-16,-1 5-8 0,-13 17-9 15,4 13-5-15,7 8-5 0,6 7-14 0,7 8-9 16,7 3-9-16,10 0 1 0,5 4-19 15,6-13-18-15,6 12-8 0,5-2-18 0,4-6-5 16,4-3-13-16,4-3-8 0,-2-5-7 16,3-13-19-16,-3-10-28 0,4-2-33 15,-6-9-41-15,5-5-48 0,1-5-53 16,0 0-47-16,0-10-52 0,-1-3-611 0,0-6 292 16,3-3 193-16</inkml:trace>
  <inkml:trace contextRef="#ctx0" brushRef="#br0" timeOffset="113220.1068">10233 11964 2013 0,'0'-25'94'16,"0"4"13"-16,-2 1 18 0,2 5 14 16,0 2-1-16,0 1-12 0,-2 3-25 0,4-1-28 15,-2 4-16-15,4 3-9 0,0 1-1 16,8 2-6-16,-2 4-2 0,3 3-3 0,2 3-3 16,-5 3-3-16,3 4-3 0,-7 0-1 15,-2 2-5-15,-4 3 0 0,-2 0-2 16,-2 2 2-16,-2-4-1 0,-3 1-3 15,-1-2-2-15,1-4 2 0,1 0-3 0,1-3 0 16,1-4 6-16,0-3-13 0,4-3-2 16,2-2 3-16,0 0-6 0,2-17 1 15,2 4-1-15,4-3-2 0,3-1-1 0,0-2 0 16,-1 0 1-16,1 1-1 0,-1 3 1 16,-2 2 1-16,0 1-1 0,0 4-3 15,-4-3 0-15,2 8 4 0,-2 2 14 0,-4 1 6 16,11 7 9-16,-7 2-9 0,1 4 0 15,-3 4 3-15,0 2-3 0,2-1 0 16,-2 7-5-16,2 0-3 0,1 0-8 16,1-3-30-16,-2 1-42 0,0-4-44 0,2-1-47 15,1-1-40-15,2-2-38 0,-1-3-27 16,2-5-645-16,6 0 309 0,-4-5 203 0</inkml:trace>
  <inkml:trace contextRef="#ctx0" brushRef="#br0" timeOffset="113367.4067">10776 12137 78 0,'10'-4'163'15,"-1"5"4"-15,-1 2 43 0,-2 0 16 0,-2 3 13 16,3 4-3-16,-3 0-1 0,-1 7-11 16,-3-1-15-16,0 3-10 0,-3 2-16 0,-1 4-17 15,-5 0-19-15,3 1-12 0,-2-1-40 16,-1 1-54-16,-1-3-67 0,1-1-93 16,2-5-93-16,3-4-671 0,-4-3 300 15,2-4 198-15</inkml:trace>
  <inkml:trace contextRef="#ctx0" brushRef="#br0" timeOffset="114309.4413">11756 11298 158 0,'12'-17'190'0,"1"4"-4"0,-2-1-4 16,-3 3-9-16,-4 1 2 0,2 3-5 15,-3-1-12-15,-1 1-13 0,-2 1-15 16,-5 0-11-16,-5 0-11 0,-7 5-10 0,-4 1-3 16,-7 4-3-16,-3 1-2 0,-7 3-6 15,2 3-5-15,-1 2-11 0,5 5-6 16,3 0-5-16,4 6-7 0,6-2-3 0,1 3-6 15,10 0-3-15,6 2-3 0,8-2-3 16,3 1-5-16,8 1-2 0,2-1-4 16,2 0-6-16,-2-1 0 0,1 0-5 15,-8-5-2-15,0 3 5 0,-5-2 2 0,-7 0-6 16,-7 5 0-16,-7 3 8 0,-12 5 7 16,-6 3 10-16,-9 6 9 0,-7 1 5 15,13-6-5-15,5-6-5 0,4 0-3 0,6-3-4 16,5-2-2-16,4-1 0 0,7 1 1 15,8-2-5-15,7 0-3 0,8 2 2 0,11-1-6 16,8-2 0-16,8-6-18 0,7-1-23 16,4-7-27-16,2-5-24 0,1-3-19 15,-1-5-15-15,0-7-12 0,13-9-2 0,-2-6 1 16,-7-9 6-16,-4-7 8 0,-5-6 14 16,-7-4 8-16,-3-1 11 0,-8-4 15 15,-5 0 21-15,-9 8 25 0,-6 11 25 16,-7 2 25-16,2 3 18 0,-5 5 17 0,-2 4 5 15,1 2 2-15,-3 4-4 0,-2 6-5 16,0 1-3-16,-2 6-1 0,2 4-2 0,0 0-3 16,-15 16-2-16,10-3-5 15,1 6-6-15,-2 5-2 0,1 4-5 0,1 10-4 16,0-1-1-16,2 2-4 0,2 0-1 16,2-2-8-16,2 0 0 0,0-1-3 0,5-4 1 15,2-6-7-15,-1-3-4 0,3-2-4 16,-1-4-10-16,6-6-6 0,-2-3-5 0,2-4-5 15,-2-2-2-15,1-4 3 0,1-2-2 16,-2-4 4-16,-1-1-2 0,0 0 5 16,-3-3 2-16,1-1-1 0,-5 1 6 15,1 3 1-15,0-1 2 0,-3 2 0 0,0 4-5 16,0-1 5-16,-2 5-2 0,-4 0 1 16,0 0 0-16,12 13 3 0,-8-3-3 0,0 0 3 15,4 3 1-15,1 0-2 0,1 1 4 16,3 3-11-16,0-4-23 0,1 0-33 15,4-1-36-15,-4-3-40 0,6-2-38 16,-4-1-30-16,3-1-30 0,-1-5-524 0,-2-5 259 16,-1-1 172-16</inkml:trace>
  <inkml:trace contextRef="#ctx0" brushRef="#br0" timeOffset="114455.8718">12653 11603 12 0,'-21'-7'190'0,"4"3"-14"0,2 2-18 15,3 2-17-15,2 3-16 0,2 3-11 16,2 0-17-16,2 1-17 0,2 3-39 16,2 1-39-16,2 3-51 0,0-1-58 15,2 2-227-15,-2 1 114 0,4-3 75 0</inkml:trace>
  <inkml:trace contextRef="#ctx0" brushRef="#br0" timeOffset="115566.1896">12926 11836 94 0,'8'-6'142'0,"3"6"-14"15,2 2-12-15,5 3-9 0,4 1-15 16,-1 4-3-16,0 1 20 0,-2 3 13 0,-1-1 13 16,-4 2 12-16,-6 0 6 0,1 3 3 15,-7-1-2-15,0-1-5 0,1 3-10 16,-6 1-11-16,6-1-11 0,-3 0-11 0,0 2-8 15,2 0-9-15,2 3-13 0,2 2-5 16,3-1-9-16,-1 5 0 0,7 0-11 16,2 1-2-16,3 3-4 0,4-3-6 15,1 5-3-15,-3-7-7 0,-2-4-1 0,0 2-8 16,-1-4-5-16,-4-2-5 0,-4 0-2 16,-1-2-3-16,-4-3 3 0,-2-2-1 0,-6-2-4 15,-2-2 3-15,-4-1-1 0,-5-3 0 16,0-5-1-16,-2-2-1 0,-1-3-1 15,-4-4 2-15,2-4-4 0,-2-1-5 16,3-4-2-16,9-1-12 0,2-3-8 0,6 0-12 16,8-4-14-16,9-5-7 0,11-4-13 15,14-12-9-15,7 5 7 0,3-1 2 16,1 2 3-16,-4 0 11 0,-9 8 3 0,-6 4 7 16,-4 1 12-16,-5 2 19 0,-3 2 13 15,-6 2 19-15,-2 4 3 0,-8 1 8 16,-2-1 0-16,-6 7 7 0,-4 1-2 0,-4 0-3 15,-4 5 1-15,-3 3-6 0,-4 1 1 16,0 2-2-16,-3 7-3 0,1 0 1 16,2 3-4-16,2 1 0 0,-1 0-5 15,6 1 1-15,2-3-4 0,5 3-2 0,2-5-1 16,3 0 1-16,4-1-3 0,3-2 3 16,4-1-4-16,-1-2 0 0,0-1 1 0,3-2-1 15,2-2 0-15,-3-2 1 0,5 0-1 16,-5 2 0-16,1 0 0 0,0-2 0 15,-5 2-3-15,2 2 0 0,1-1-2 16,-9 1-5-16,13 3 5 0,-7 1 3 0,0 2-1 16,1 0 0-16,1 1 0 0,1 1 2 15,1 1 2-15,3-3 0 0,1 0-1 16,4 0-2-16,1-5 3 0,2 1 2 0,2-4-2 16,5-5-1-16,0-1 1 0,1-7 1 15,3-2 0-15,2-6-1 0,-3-6-1 16,3-2 1-16,-4-7-1 0,8-13-1 15,-5-4-4-15,1 0 3 0,-10 8-1 0,-3 5 0 16,-4 13 1-16,-4 0 1 0,-3 6-4 16,-2 8-2-16,-1 9 14 0,-2 4 6 0,-5 2 2 15,2 20 2-15,0 0 0 0,-4 9 0 16,2 9 0-16,0 5-1 0,-2 6 0 16,6 4-4-16,0-1 0 0,2 3-2 0,3-2 2 15,-1-4-4-15,3-3-4 0,-1-10-6 16,-1-4-6-16,-3-5 4 0,2-4 1 15,-2-6-18-15,2-5-9 0,-4-5-9 16,0-5-8-16,-4-2-7 0,0 0-3 0,12-17-4 16,-10 4 11-16,3-1 5 0,1 1 4 15,1-1 0-15,-1 0 4 0,2-2 5 16,7 3 1-16,0 0 5 0,4-1 3 0,4 4 0 16,3 1 7-16,6 0 2 0,2-1 3 15,1 2-1-15,1 1 5 0,0-1 3 16,-6 3 1-16,-1-3 4 0,-1 0-2 0,-5 1 9 15,1-3 3-15,-4 1 3 0,-2-3-1 16,-6 2 1-16,-1-3-2 0,-4 2 2 16,-3 2-1-16,-4 0 3 0,0 3-3 0,-7-1 4 15,0 4 4-15,-1 3-1 0,8 0-1 16,-20 6 5-16,10 1-4 0,2 5 2 16,0 1-1-16,4 4 0 0,2 0-4 0,2 2 1 15,4 2-2-15,2 0-2 0,4 0-3 16,2-2-19-16,0-2-13 0,2-1-28 15,4-3-23-15,1-4-38 0,0-2-25 16,0-2-29-16,-1-5-16 0,4-5-11 0,1 1-414 16,1-8 205-16,1-7 136 0</inkml:trace>
  <inkml:trace contextRef="#ctx0" brushRef="#br0" timeOffset="115737.5752">15284 11666 408 0,'11'-34'67'0,"-3"9"45"0,-2 7 16 15,-4 4 7-15,0 4 9 0,-2 7 10 16,0 3 3-16,0 0 6 0,0 0-2 15,-14 22-9-15,8-7 2 0,-1 8-11 0,1 4-11 16,-3 7-14-16,3 4-11 0,-3 10-12 0,1 1-7 16,2 3-8-16,0-1-13 0,-4-1-26 15,4-1-29-15,-2-3-34 0,2-8-32 16,2-2-43-16,-1-5-55 0,3-6-59 16,-2-5-565-16,1-6 263 0,1-5 175 0</inkml:trace>
  <inkml:trace contextRef="#ctx0" brushRef="#br0" timeOffset="116072.0626">15612 11564 156 0,'-4'22'256'0,"0"-7"-7"0,-3 8-11 0,-3 6-17 15,1 7-15-15,-4 9-13 0,-1 5-21 16,1-1-15-16,0 3-15 0,1 0-12 0,-1-5-13 15,2-3-13-15,3-10-7 0,-1-2-6 16,3-5-9-16,2-2 2 0,0-7-1 16,4-1-3-16,2-8-9 0,2-2-8 15,4-2-3-15,3-5-10 0,1 0-1 0,4-6-6 16,-2 1-6-16,4 1-5 0,-2 0-3 16,1-1-6-16,0-1-3 0,0 5-6 0,-5-1 6 15,4-1-2-15,-4 6-6 0,1-1-4 16,4 4 4-16,-4 0-3 0,1 1 2 15,-1 2-14-15,0 1-22 0,-1-1-24 16,1-1-39-16,-2 2-39 0,-1-1-39 0,1-1-55 16,-3-3-50-16,-2-1-576 15,-1-2 288-15,-5-2 190 0</inkml:trace>
  <inkml:trace contextRef="#ctx0" brushRef="#br0" timeOffset="116221.7943">15360 11950 1721 0,'-23'-11'93'0,"5"3"-54"15,6-1-6-15,6 5 14 0,0-2 8 16,6 2-7-16,0 4-2 0,12-7-10 0,8 6-11 16,2-3-7-16,10 2-38 15,9-1-45-15,7-1-50 0,9-4-48 0,22-3-449 16,-3-8 208-16,0-2 138 0</inkml:trace>
  <inkml:trace contextRef="#ctx0" brushRef="#br0" timeOffset="116392.3473">16579 11273 1885 0,'13'-4'19'16,"2"7"22"-16,2 6 53 0,-3 4 25 0,2 7 0 16,2 5 4-16,2 4-14 0,1 10-6 15,11 20-8-15,-3 6-7 0,-6 1-11 0,0 5-1 16,-5 1-4-16,-10-11-4 0,-8-5-12 16,-6-5-24-16,-7-1-42 0,-12 10-45 15,-12-8-50-15,-5-3-49 0,-7-3-52 16,-9-9-694-16,-7-6 306 0,-8-7 202 0</inkml:trace>
  <inkml:trace contextRef="#ctx0" brushRef="#br0" timeOffset="117004.8774">5412 13116 159 0,'6'3'209'0,"-2"-1"-11"0,2 2-2 15,-1 0 1-15,4 1-2 0,-1 1-6 16,4 0-6-16,4-2-7 0,9 1-13 15,5-1-8-15,10-2-12 0,21-2-13 0,36-3-14 16,41-9-9-16,21-1-4 0,21-2 0 16,68-5-1-16,33-2-5 0,26-1-2 15,18-3-13-15,23 2 0 0,23-1-16 0,20 5-2 16,11 2-13-16,136 3-7 0,-126 9-3 16,8 8-3-16,119 10 2 0,-29 7 1 15,-125-2 2-15,3 4 4 0,-12 3 8 0,-11-1-1 16,-16 1 0-16,-6-2 1 0,-17-1 7 15,-21-4-8-15,-26-1-3 0,-25-7-1 16,-70-3-8-16,-12-6-2 0,-22-5-3 0,-15-1-5 16,-35-2 1-16,-14-2-5 0,-20 1-3 15,-13-2-1-15,-13 1-4 0,-6-1-10 16,-7 1-21-16,-3-1-32 0,-5-1-39 0,-6 0-44 16,-7 2-52-16,-4-1-58 0,-4 3-46 15,-2-4-882-15,-4 5 395 0,-5-4 262 0</inkml:trace>
  <inkml:trace contextRef="#ctx0" brushRef="#br0" timeOffset="130939.991">18628 11448 1429 0,'-37'-7'47'0,"5"2"-39"0,6 1 12 15,5 0 5-15,4 0 31 0,2 2 12 16,5 0 5-16,-3 0-2 0,4 2-9 0,1-1 0 16,8 1 10-16,0 0 13 0,-4 7 4 15,4-7-4-15,21 8-4 0,0-4-9 16,9-1-5-16,8 1-3 0,9-2-12 16,5-4-3-16,7 2-5 0,3-2-6 0,-3 0-3 15,-8 0-7-15,-3 1-9 0,-3-2-11 16,-9 3-18-16,-2 0-15 0,-7-1-14 0,-3-1-19 15,-3 2-19-15,-8 0-35 0,-3 2-22 16,-6-1-22-16,-4 2-13 0,0-3-21 16,-14 9-436-16,-6-3 213 0,-2 3 141 0</inkml:trace>
  <inkml:trace contextRef="#ctx0" brushRef="#br0" timeOffset="131299.9931">18226 12255 18 0,'0'0'262'16,"-2"5"-7"-16,2-5-11 0,0 0-14 15,24-2-9-15,-2-1-28 0,10-3-17 0,15-2-22 16,10-1-8-16,32-2-19 0,1-1-15 16,2 0-8-16,-6 5-14 0,-3-2-16 0,-17 3-20 15,-9 0-20-15,-13 2-31 0,-3 1-36 16,-7-1-26-16,-2 2-23 0,-5-1-16 15,-6 2-21-15,-2-1-14 0,-5 2-22 16,0-3-464-16,-6 3 211 0,0-1 139 0</inkml:trace>
  <inkml:trace contextRef="#ctx0" brushRef="#br0" timeOffset="131755.9583">18478 10903 210 0,'-4'-2'193'0,"-2"0"-16"15,6 2-20-15,-7-3-5 0,7 3 10 16,0 0 0-16,0 11-11 0,5-3-5 0,1 2-5 16,4 2-9-16,3 2-6 0,6 2-9 15,6 3-6-15,13 2-5 0,3 4-10 16,25 5-7-16,3 4-11 0,7-2-3 16,7 2-13-16,14 5-1 0,5-3-4 0,-18-5-6 15,1-1-14-15,-4 0-4 0,-7 1-2 16,-5-4-5-16,-7 1-1 0,-13-6-4 15,-13-1-2-15,-7 1 6 0,-5 0-4 16,-10 8 1-16,-8 3 3 0,-8 4 3 0,-10 9 3 16,-18 21 2-16,-10 2 0 0,-13 10-1 15,-6-1-3-15,-5-2-2 0,-1-7-5 16,10-13-1-16,1 0-3 0,6-4-12 0,5-4-29 16,12-12-41-16,8-7-52 0,10-2-49 15,7-5-53-15,4-5-731 0,6-2 322 16,2-3 213-16</inkml:trace>
  <inkml:trace contextRef="#ctx0" brushRef="#br0" timeOffset="134084.367">21441 10937 90 0,'-14'-6'144'0,"-4"3"-3"0,-5 6-7 16,-7 0-7-16,-10 9-11 0,-4 1-3 15,-3 4-10-15,3 0-7 0,1 4-9 16,7 0-8-16,7-2-9 0,5 0 1 16,10 2-14-16,8-1-3 0,4-2-4 0,6 1-8 15,6 5-4-15,7-6 0 0,4 3-3 16,0-2-6-16,-1 1-8 0,-6-1 2 0,-1 2-5 16,-4 4 10-16,-9 3 3 0,-7 8 5 15,-14 8 8-15,-13 15 10 0,-11-1 7 16,-1 0 1-16,2-5-1 0,3 1-2 15,5-4-6-15,7-11-5 0,9-6-6 0,6-5-2 16,6-3-3-16,6-2-1 0,6-3-6 16,8 0-1-16,8-7-17 0,9 0-16 0,5-2-18 15,4-5-20-15,-2-6-17 0,7-3-7 16,-1-5-6-16,7-4 3 0,-7-4-1 16,-2-3 5-16,-2-6 8 0,-6 0 5 15,-5 4 22-15,-4-2 11 0,-3 1 24 0,-4 3 20 16,-1 1 17-16,-4 5 15 0,0-1 5 15,-1 3-7-15,-2 2-4 0,-1-1-10 16,0 4 0-16,-1 5 0 0,-6 1-2 16,12 7-3-16,-6 0-3 0,1 8-2 0,4-2-3 15,-3 3-1-15,3 6-2 0,1-1-1 16,-1 0-3-16,0 1-2 0,-1-1-1 0,0 0-2 16,2-2-2-16,-6-4-2 0,2 1 7 15,-2-2-3-15,1-3 0 0,-1-3 0 16,0-5-3-16,1 0 0 0,-7-3-2 15,0 0-1-15,17-17-4 0,-9 9-4 0,-2-6-3 16,0-3-3-16,4-4 1 0,-4 2-2 16,0 1 0-16,0 3 1 0,1 2-1 15,-1-1 0-15,-2 5-4 0,1 0 0 0,1 1-1 16,3 4 5-16,1 0 0 0,2 4 1 16,2 2 2-16,4 2-2 0,2 2 2 15,1 1 2-15,4 1 2 0,-2-1-2 0,5 1 2 16,-3-2 0-16,1 0 2 0,0-2-2 15,-6-1 1-15,4-3 1 0,-3 0 0 16,-3-3-2-16,2-3 3 0,-6-2-2 16,2-2 0-16,-6 1-1 0,-1-3 0 0,-1-1-2 15,-4 0 2-15,-4 3-2 0,-2-1 2 16,-2 4 3-16,-2-1 0 0,-3 4 0 0,-1 2 3 16,-4 2 3-16,0 3-5 0,0 6 0 15,0 0 1-15,4 2-1 0,1 3 0 16,3 1 1-16,4 0 1 0,2 2-2 15,2 0 2-15,7 1 0 0,1-3-1 0,4 2 0 16,4-6 2-16,1 0-3 0,0-3-1 16,2-3 2-16,-2-4-2 0,2-1 2 0,1-1-2 15,-4-4-3-15,1-1 0 0,3-3-2 16,-4-2 0-16,0-1-2 0,-2 1 1 16,-3 1 0-16,0 1-1 0,-2 0 1 15,-1-1 1-15,-2 4-5 0,2-2 1 0,-4 5-4 16,2-1 0-16,-2 2 1 0,-6 2 6 15,15 2-3-15,-8 2 1 0,1-1-1 16,5 5 3-16,-5 0 0 0,4 1 0 16,0 1 0-16,0-3 1 0,3 3 0 0,2-1 0 15,-2-2 4-15,1 1-2 0,0 1 1 16,2-5-1-16,0 0 0 0,-2 1 2 0,3-3-2 16,-2-2-2-16,0 0-1 0,1-2-1 15,0-3-3-15,-1 0-2 0,-2 2-3 16,2-6-1-16,-3 1 1 0,0 1-3 15,0-2 1-15,-1-1 0 0,0 1 0 0,-1 1 1 16,-1 1 0-16,-3-3 4 0,1 5 1 16,0-1 3-16,-3 0 4 0,0-2 3 15,-2 4 6-15,0-1 5 0,2 1-6 0,-1 0 1 16,0 1-1-16,-5 3-1 0,6-6-2 16,-2 5 0-16,-4 1-3 0,4-5 0 15,-4 5-2-15,6-3 1 0,-6 3-1 0,0 0 4 16,0 0 0-16,7 9 1 0,-7-9 0 15,0 7 0-15,2 1-2 0,-2-2 2 16,0-1-2-16,2 1-1 0,-2 0 0 16,2 2 0-16,0-3 1 0,0 3 5 0,3-3-6 15,-1 1 1-15,0 0-1 0,3-2 3 16,-1-1-1-16,4-1-1 0,-2-2-8 0,6 0-2 16,-4-2-1-16,3-1-3 0,2-1 6 15,-3-2-4-15,3-1 1 0,0-3 1 16,-2-1-1-16,-1 1 3 0,1-1 2 15,-2-1 4-15,-3 3 15 0,1 2 4 0,-1-1 4 16,-4 4 0-16,-2 0 6 0,-2 4 5 16,0 0 6-16,0 0 7 0,-6 19 3 0,0-6 5 15,-1 4-5-15,1 6 6 0,-2 2 4 16,1 9-6-16,1 2 17 0,-1 5-15 16,5 0-3-16,-2 3 2 0,2 8-8 15,-2 0-8-15,2-4-6 0,-2 4 1 0,-2-2-4 16,-2 0-1-16,0-5-3 0,-2-9-4 15,-1 0-1-15,-2-3 5 0,-2-3-7 16,-1-5-3-16,-4-3 1 0,4-4-2 0,-3-6 0 16,-1-5-2-16,4-7-5 0,-2-6-5 15,2-5-6-15,1-6-14 0,0-12-16 16,5-2-16-16,5-6-19 0,5-3-27 0,2-5-26 16,11-5-25-16,7-15-20 0,4 0-7 15,8 5-1-15,0 3 6 0,7 8 11 16,0 3 20-16,-5 10 10 0,-4 8 18 0,-5 5 14 15,-1 2 17-15,-3 3 19 0,-4 3 19 16,-5 6 28-16,-1-1 37 0,-2 7 21 16,-1 3 13-16,-8 0 6 0,6 5 6 0,-4 3-1 15,-2 0-2-15,0 1-9 0,0 0-3 16,2 3-4-16,1-1-5 0,-1 1-12 16,2 1 5-16,2-1-3 0,1-2-2 0,1 0-7 15,-1-2-8-15,1-2-9 0,2-5-10 16,2-1-8-16,-4 0-2 0,2-2-3 0,1-4 2 15,-1-2-2-15,1-1 0 0,0 1 1 16,-3-3 1-16,2 3 1 0,2-3 2 16,-4 2 1-16,2-1-4 0,0-1 4 15,4 4 0-15,-2-1 3 0,1-2 1 0,-1 5 4 16,0 1 3-16,0 2 5 0,-2 0 4 16,-1 4 6-16,2 0 7 0,-3 4 4 0,-2-1 4 15,1 5-4-15,-1-1 1 0,-2 1-4 16,-2 1-7-16,2-1 7 0,-1 2-5 15,-1-3-1-15,2-2-4 0,-2 2 3 16,1-2-2-16,1-4-4 0,4 0 2 0,-2-2-3 16,-6-1-6-16,24-5 3 0,-12 0-1 15,3 1-5-15,-2-2 1 0,2 0-1 16,-1 0-3-16,0 2 0 0,-2 1-3 0,-2 0 0 16,1 2 1-16,2-1 0 0,-3 2-2 15,-1 0 2-15,3 2-3 0,-1-1 5 16,0 2-1-16,1-1 0 0,3-2 1 0,0 1 2 15,2-2-1-15,0-1 1 0,4-2 0 16,1-4-6-16,0 1 1 0,0-3 0 16,1-2 0-16,-1-1 0 0,-4 0 4 0,-1-3 5 15,0 3 9-15,-4-2 13 0,-1 4 5 16,-3-1 0-16,-2 5-5 0,-5 1-1 16,-2 2 1-16,0 4 3 0,0 0 9 0,0 0 9 15,-20 10 8-15,12 1 8 0,-1 0-4 16,1 3 0-16,4 1-1 0,-3 2-4 15,5-2-1-15,2 2-9 0,0-1-1 0,7-2-5 16,3 1-3-16,5 0-19 0,7-6-42 16,2-2-37-16,6-3-69 0,2-4-72 15,11-1-88-15,1-3-1019 0,11-5 443 0,23-12 293 16</inkml:trace>
  <inkml:trace contextRef="#ctx0" brushRef="#br0" timeOffset="135832.3437">25073 10931 224 0,'0'0'241'0,"-8"19"-5"0,8-2-5 15,0 6-9-15,2 9-9 0,0 12-16 16,-2 11-11-16,4 25-14 0,0 0-18 0,1 3-16 16,0-2-17-16,-3 0-2 0,-2-11-15 15,2-12-10-15,-2 2-8 0,0-5-20 16,0-9-23-16,2-4-28 0,-4-5-41 16,4-6-30-16,0-6-21 0,0-4-8 0,6-8-19 15,0-6-15-15,4-4-8 0,0-7 4 16,5-5 4-16,0-7 8 0,2-9 8 15,5-7 9-15,-4-8 15 0,1-2 24 0,1-3 27 16,-6 4 24-16,2 2 27 0,-4 8 28 16,-1 4 16-16,-4 2 14 0,-1 6 2 15,1 4 0-15,-3 0-5 0,0 4 7 0,-2 4 24 16,2 3 6-16,-1 4 1 0,-5 0-5 16,7 11-3-16,-3-1-6 0,-4 0-2 15,0 5-9-15,0 1-11 0,0 3-4 16,-4 0-9-16,2 0-4 0,-3 0-9 15,3 0 3-15,-3-2-13 0,3-1-2 0,0-2-6 16,0-1-8-16,0-2 0 0,4-2 0 16,0-3-1-16,4 0-17 0,4-5 3 0,0-1-3 15,4-1-3-15,2-3-1 0,3-2-2 16,-3-2 1-16,6 1-3 0,-4-2-1 16,0 0 6-16,-2 2-3 0,-1 0-7 0,-2 1 8 15,0-1-1-15,-3 3 0 0,-2 1-6 16,2 2 1-16,-2 1 4 0,-2 3 4 15,2 2 3-15,-3 6 2 0,1-2 2 16,1 4-3-16,-3 0 0 0,0 4 5 0,-2-3-1 16,2 1-1-16,-1-1-6 0,1 1 2 15,-2-4 1-15,0-1-2 0,2 0 3 0,-2-3-8 16,-2 1 4-16,4-1 7 0,-2-1-3 16,5-3 1-16,4-3-7 0,-3 0 3 15,4-1-3-15,2-3 2 0,0-2-4 16,3 1-1-16,-2-3-3 0,0 2 2 0,1 0 0 15,0 1-1-15,-4 1-2 0,1-2-7 16,-3 5 7-16,1-2 4 0,0 2-6 16,-1 2 1-16,0 2-1 0,2 0 8 0,-4 3-15 15,2 0 14-15,1 0-4 0,-2-1 2 16,-1 1 1-16,3-1-2 0,-1 1 0 16,0-2 8-16,2 0-6 0,0-3 0 15,0 2-2-15,2-3-3 0,-2 0-4 0,5-4 2 16,-2 0-1-16,2 0 3 0,-3-2-2 15,2 1 0-15,-2-1 4 0,-1 1-2 16,-1 0-5-16,0 2 3 0,-4-1 1 0,0 0-7 16,0 0 2-16,-1 3 1 15,2 1-2-15,-9 0 7 0,12 1 0 0,-6 3-1 0,-1 0-3 16,1 2 1-16,3 1 2 0,-3-1-1 16,3 2 1-16,1-1-1 0,-2 1 4 15,4 2-7-15,-2-6 8 0,2 5 0 16,-3-6 3-16,1 2-3 0,1-4-1 0,-3 0-3 15,1-2-6-15,-9 1 3 0,14-6 3 16,-9 3 2-16,0-3-5 0,-3-1 2 16,0 1 4-16,-2-5-6 0,0 4 0 0,2-2 4 15,-2 2 4-15,2-1-9 0,0-2 3 16,0 1 1-16,4-1-2 0,2 2-1 16,3-1 2-16,0 1-2 0,2 1 1 0,-1 1 3 15,1 2-6-15,0 1 8 0,-3 1-2 16,2 0-2-16,0 4-1 0,0 0 1 15,-1-1 3-15,-3 3-2 0,3 2 2 16,0-1-3-16,-3 1 3 0,-2 2 2 0,4-1-4 16,0 1 3-16,-2 2 0 0,0-4 0 15,0 1-1-15,-1-1-1 0,-1-1 3 16,3 1 0-16,-3 0 4 0,3-2-4 0,-1-2 4 16,0-1-9-16,4-1 8 0,-4 0-2 15,2 0 2-15,3-1-1 0,-2-1-2 16,-1 0-2-16,3 0-3 0,-3 2 5 0,1-2-2 15,0 0 2-15,-1 2-1 0,2 0-4 16,0 0 7-16,-2 2-3 0,0 2-1 16,1 0 5-16,0 1-3 0,2 1-6 15,-3 2 2-15,0-1 6 0,0 2-7 0,0 0 4 16,-4-5-3-16,2 5 3 0,-1-3-5 16,-1-3 3-16,-2 2 2 0,3-4-4 0,-1 0-1 15,-6-1-4-15,9-4-7 0,-3 0 4 16,0-4 3-16,-2-1-2 0,2 1 5 15,2-3-2-15,0 3-2 0,-2-5 3 16,2 5-1-16,3-2 4 0,0 0 2 0,1 3-3 16,5-1-3-16,1 1 4 0,0 1-1 15,6 0-4-15,-1 0 4 0,3 1 6 16,-2-3-2-16,4 0-3 0,0 1 4 0,-1-1-1 16,-1 0 0-16,-1-3-1 0,-2 2 2 15,-4-1 0-15,-1 2-2 0,-4 1 4 16,-2 0 0-16,-3 1 0 0,-6 1 3 15,-3 1-1-15,0 4 8 0,0 0 0 0,0 0 2 16,0 0-3-16,0 0-3 0,-26 6-1 16,24 0 3-16,0 3 0 0,2-5-3 15,2 7 2-15,2-4-3 0,2 3 2 0,0 1-3 16,3-1 1-16,-2 1 3 0,1 2-2 16,0 0 0-16,-1 1-4 0,1 1-2 15,-4 1 1-15,-2-1 1 0,-2 1-2 0,-4 1 8 16,-2 1-2-16,-5 0 1 0,-1 1 6 15,-5-3-1-15,-2-1-1 0,-1-1-3 16,0-3 1-16,1-1-18 0,-1-4-22 16,2-5-43-16,0-4-58 0,4-1-69 0,3-7-103 15,5-3-733-15,2 1 352 0,4-5 232 16</inkml:trace>
  <inkml:trace contextRef="#ctx0" brushRef="#br0" timeOffset="136831.7082">29349 10978 185 0,'10'-19'195'0,"0"4"-6"0,-4 3-3 16,-2 4-13-16,0-1-12 0,-2 3-16 0,-4 0-18 16,2 6-11-16,-14-2-13 0,0 4-7 15,-2 2-11-15,-6 7-5 0,-1-3-10 16,-1 5-4-16,-2-1-11 0,2 2-3 15,3 1-6-15,1 1-1 0,4 2-6 0,6 1-3 16,1-4-3-16,7 3-3 0,2-2-4 16,6 3-4-16,1 5-1 0,1-2-2 15,0 2 0-15,-4-2-3 0,-2 5 5 16,-4 1 9-16,-8 5 9 0,-7 7 15 0,-10-2 10 16,-3-1 12-16,-11 10 7 0,8-9-1 15,3-7-6-15,6-6-8 0,4-3-3 0,5 0-2 16,4-4-10-16,7 1-1 0,4-1-7 15,9 0 0-15,4 1-10 0,3-1-4 16,10 0-1-16,1-1-7 0,1 0-4 16,4-2-11-16,-1-1-11 0,3-2-22 0,-2-2-15 15,-4-3-21-15,-1-1-19 0,-2-4-6 16,-2-2-11-16,5-2-7 0,0-4-1 16,-1-1-2-16,3-4 11 0,-1-5 3 15,1-4 10-15,4-8 5 0,-2-4 12 0,6-16 1 16,-7 6 11-16,-7 7 21 0,-5 4 22 15,-4 3 26-15,-3 3 16 0,1 1 15 0,-5 6 19 16,0 2-1-16,-2 3-5 0,-2 3-3 16,-4 3-3-16,-2 6-2 0,2 1-2 15,0 0 2-15,0 0 0 0,-12 20-4 0,8-5-3 16,2 4-4-16,2 2-7 0,0 2-6 16,0 4 1-16,0-1 1 0,4 2-3 15,2-4-3-15,2 1-2 0,0-3-5 16,2-4-5-16,3 0 1 0,0 0-6 15,4-7 0-15,-3-1-1 0,6-6-1 0,-2-1-4 16,2-2 1-16,-1-2-1 0,0-2 1 16,2-3 2-16,-3-5-3 0,0 4 2 0,-1 2 1 15,-2-1 0-15,-2 1 0 0,-3-1 3 16,0 2-7-16,-2 2-1 0,2 0 2 16,-10 2 0-16,14 8 6 0,-8-1 1 0,1 3-1 15,-1 1 2-15,3 3 2 0,-1-3-3 16,1 4-1-16,-1-2 1 0,0 3-2 15,4-1 2-15,-4-2-5 0,2-1-9 16,-2-1-13-16,1-1-24 0,-2-3-31 16,-1-3-30-16,4 0-42 0,1-2-50 0,-3-2-52 15,3-4-576-15,0 0 280 0,-3-5 185 16</inkml:trace>
  <inkml:trace contextRef="#ctx0" brushRef="#br0" timeOffset="136995.2724">30169 11397 64 0,'-9'-8'209'15,"0"1"6"-15,5 0-5 16,0 3-5-16,2-2-23 0,0 3-17 0,2 3-14 16,0-6-11-16,0 6-16 0,0 0-13 15,28 1-15-15,-14 1-35 0,3 3-37 0,2-1-41 16,0 0-46-16,5 2-33 0,0 6-34 16,2-3-25-16,0 3-354 0,-1 3 173 15,-1-2 114-15</inkml:trace>
  <inkml:trace contextRef="#ctx0" brushRef="#br0" timeOffset="137954.9863">30486 11537 663 0,'4'14'16'0,"-6"0"34"15,-2-4 23-15,-2-1 27 0,-3 0 12 16,2-1 7-16,1 0-4 0,0-2-4 16,2 1-5-16,-1 1 1 0,3 1 5 15,2 3-2-15,5 3 0 0,3 0-11 0,2 4-9 16,6 0-8-16,2 5-9 0,4 0-6 16,-3 1-8-16,2-1-3 0,0 3-8 0,1-2-4 15,-4 1-3-15,-1-1-4 0,-2-3-3 16,0 3-3-16,-5-2 0 0,-2-1-6 15,2-1 2-15,-6-2-3 0,0-2-1 0,-4 0-2 16,0 0-4-16,-2-1 3 0,-2-1-3 16,-6-2-2-16,2-1 0 0,-2-5-4 15,-3 0-3-15,3-2-6 0,-3-4-10 16,2-2-5-16,1-4-10 0,4-1-21 0,-1-2-15 16,4-3-12-16,6-2-16 0,2 0-12 15,3-2-9-15,4 0-10 0,3-3-3 16,0 2 6-16,6-2 9 0,3-1 15 15,-4 0 3-15,6 2 21 0,-7-1 13 0,1 3 29 16,-4 3 19-16,1-2 23 0,-4 3 13 16,-5-2 5-16,1 3 1 0,-5 0 4 0,-4 2 4 15,-2 1 7-15,-2 1-3 0,-1 0-1 16,-1 5-2-16,-4-1-3 0,1 2-7 16,-2 3-4-16,-1 3-1 0,-1 0-3 15,0 1-3-15,3 3-6 0,1-4 3 0,1 1-5 16,-1-2 0-16,5 2 0 0,0 0 1 15,1-3-2-15,3 2 2 0,0-6-2 16,5 6-1-16,1-4-2 0,1-1-2 16,-7-1 2-16,12 3-6 0,-12-3 0 0,13 0 1 15,-7 2-3-15,-6-2-4 0,13 1 2 16,-8 0-1-16,1 4 1 0,0-4 1 0,0 3-3 16,0 1 3-16,3-2 0 15,2 2 0-15,-1-3-1 0,3 1 3 0,4-1-3 16,2-2 1-16,0-5-3 0,2 3 3 15,2-6-2-15,3-2 2 0,4-5-1 0,-3-1 0 16,1-3 1-16,-1-4 0 0,4-3-1 16,-3-6-1-16,2-2-2 0,-3 0-3 15,-3 1 6-15,-5 6 3 0,-2 8 7 16,-4-2-4-16,1 4-4 0,-6 4-3 0,4 5 0 16,-8 2-1-16,0 6 2 0,-4 0-2 15,6 9 2-15,-8 1 1 0,2 4-1 16,0 4 2-16,0 3-4 0,0 0 2 0,0 2 0 15,2 2 2-15,2 2-8 0,-2-2-8 16,3-3-3-16,-3-3-4 0,2-2 1 16,-2-1 8-16,0-1-4 0,5-4-6 0,1-3 4 15,1-3 2-15,1 0 1 0,3-1 1 16,0-3 3-16,3 1-5 0,6-2 5 16,-1-2-1-16,5 1 3 0,0-2 0 15,6 2 0-15,5-4 0 0,1 2 3 0,2-2-2 16,0 0-9-16,3-2-1 0,-4-3 2 15,1 1-1-15,-3-1 1 0,-3-3 7 16,-2-1-2-16,-9 1 5 0,-2 2 2 0,-2-2 7 16,-5 0 2-16,-2 1 1 0,-2 0 4 15,-6 3 6-15,0-1-1 0,-4 3-5 0,0 0 1 16,0 7-1-16,-6-5-1 16,6 5-1-16,0 0 1 0,0 0 1 0,-19 13-1 15,14-4-3-15,1-1 1 0,2 3-1 16,0-2-1-16,2 3-1 0,0-1-3 0,2 0-15 15,2-1-14-15,0 1-31 0,2-4-22 16,2 3-23-16,0-2-23 0,0-2-6 16,1-5-15-16,0 1-4 0,-1-4 2 15,3-3-329-15,-3-1 162 0,0-4 107 0</inkml:trace>
  <inkml:trace contextRef="#ctx0" brushRef="#br0" timeOffset="138123.5357">32209 11556 475 0,'4'-28'11'0,"0"8"28"0,0 3 23 16,-2 4 2-16,0 3 6 0,3 2 4 0,-5 5 25 15,0 3 6-15,0 0 11 0,0 0 3 16,-3 21-2-16,1-10-4 0,0 3-10 0,0 4-9 16,-2 1-10-16,0 0-9 15,2 6-6-15,-2-2-4 0,2 3-12 0,-2-1-17 16,4 2-26-16,-3-3-44 0,3 0-41 16,0-1-43-16,3-4-37 0,1 0-414 0,0-4 194 15,0-4 127-15</inkml:trace>
  <inkml:trace contextRef="#ctx0" brushRef="#br0" timeOffset="138415.3386">32480 11672 134 0,'2'17'174'0,"-2"-8"-11"16,-2 2-5-16,0 1-11 0,-3 4-12 15,3-2-5-15,-2 2-14 0,2 0-11 16,0-3-6-16,2 0-2 0,0-2-12 15,0 1-3-15,2-3-2 0,0-1-5 0,4 0-5 16,5-3-7-16,-1 3-8 0,4-5-6 16,-2 3-3-16,2-2-7 0,2 2-6 0,-2-1-2 15,1 1-2-15,0 2-4 0,0 2-5 16,-1-2 1-16,0 5 0 0,-2-2-1 16,1 3-6-16,0 0 1 0,-3-1-2 15,1 1-9-15,-1-3-14 0,-2 1-28 0,2-1-29 16,-2-1-29-16,-2 1-23 0,0-5-23 15,0 1-30-15,-1-2-408 0,-3-4 197 16,-2-1 131-16</inkml:trace>
  <inkml:trace contextRef="#ctx0" brushRef="#br0" timeOffset="138548.3423">32596 11873 81 0,'-19'-20'101'0,"2"0"17"16,5 5 11-16,0 2 10 0,4 2 2 15,2 0-7-15,4-1-17 0,2 0-6 0,2 0-14 16,4 2-8-16,2-5-18 0,8 1-29 15,3-3-41-15,2-2-44 0,2-2-45 16,7-10-334-16,-3 0 143 0,5-2 95 0</inkml:trace>
  <inkml:trace contextRef="#ctx0" brushRef="#br0" timeOffset="138724.7261">33182 11122 113 0,'19'9'175'0,"3"6"11"16,4 4-2-16,5 12-3 0,13 14-6 0,-6 7-6 15,1 2-9-15,-7 2-9 0,-6 1-18 16,-10-8-9-16,-8-2-13 0,-8-7-9 16,-4 0-11-16,-9 5-9 0,-4-4-30 15,-4 1-48-15,-6-7-55 0,-1 3-66 0,-1-5-72 16,-1-5-436-16,4-5 213 0,3-4 140 16</inkml:trace>
  <inkml:trace contextRef="#ctx0" brushRef="#br0" timeOffset="149234.1813">25789 6463 80 0,'-51'46'120'0,"6"5"7"0,6 6 0 15,5 7-6-15,8 2 12 0,12-7 3 16,7-5 0-16,7 1-2 0,13 16-2 16,3 3-3-16,14-4-5 0,4-3-8 15,9-3-8-15,7 2-10 0,13 2-6 0,-3-14-2 16,-1-7-9-16,4-5 0 0,1-6-5 15,4-6-6-15,-2-5-4 0,-7-11-7 0,-7-7-6 16,0-4-5-16,3-7 9 0,0-9 1 16,17-5 3-16,-5-11-1 0,-5-5-6 15,-7-6 2-15,-2-8-6 0,-7-6-2 16,-1-10-2-16,-5-8-8 0,-8-5 0 0,-9-2-5 16,-6-6 1-16,-8 2 1 0,-12 2-5 15,-9-2-1-15,-10 3 3 0,-12 5-10 0,-8 5 5 16,-7 8-1-16,-18-5-4 0,1 18 4 15,-7 12-4-15,-6 6 0 0,-4 9-2 16,-1 8-3-16,11 11 2 0,12 5-12 0,4 7-1 16,7 4 4-16,0 5-19 0,8 4-14 15,3 7-27-15,7-1-29 0,8 7-32 16,9-3-35-16,9 3-38 0,6-5-40 0,6 4-700 16,9 0 314-16,0 0 208 0</inkml:trace>
  <inkml:trace contextRef="#ctx0" brushRef="#br0" timeOffset="154532.4287">14363 8928 113 0,'-32'3'171'16,"4"-3"-3"-16,6 1 6 0,-2 1-3 15,7-4 6-15,3 2 3 0,0-1-10 16,4-2-16-16,2 0-10 0,6-4-4 16,4-4-7-16,6 0-6 0,12-4-4 0,7-3-4 15,15-2-7-15,28-7-9 0,11-1 1 16,24-11-1-16,12 2-10 0,3-1-4 15,7-3 5-15,13 3 3 0,11-2-4 0,11 0-6 16,48-7-5-16,-3 3-8 0,-37 9-12 16,4 5-5-16,1 3-12 0,1 1-6 0,-8 5-8 15,-4 4-9-15,-9 0-5 0,-12 4-4 16,-7 6-6-16,-29 1-1 0,-6 3-9 16,-10 0-7-16,-20 2-11 0,-9 1-22 15,-14 0-26-15,-3 0-28 0,-11 1-29 0,-5 2-29 16,-5 0-36-16,-8 1-27 0,-7 2-27 15,-12 0-611-15,-3 3 291 0,-10 3 192 0</inkml:trace>
  <inkml:trace contextRef="#ctx0" brushRef="#br0" timeOffset="154843.5966">14486 9299 79 0,'-36'8'283'0,"8"-2"-61"16,14-7-33-16,10-5-20 0,8-6-17 16,12-3-5-16,18-10-3 0,27-11 4 15,28-11 4-15,12 0-1 0,10-2 1 0,10 2-2 16,19-1 5-16,15 2-4 0,49-7-8 16,8 3-17-16,2 8-12 0,0 4-14 0,-36 13-6 15,6 3-12-15,-6 5-5 0,-5 1-8 16,-7 7-13-16,-14 1-5 0,-11 4-11 15,-30 4-17-15,-14 1-13 0,-23 2-21 16,-15 3-15-16,-6 0-16 0,-11 2-17 0,-8 3-30 16,-6-2-21-16,-3 1-26 0,-3 1-23 15,1 2-22-15,-4-3-17 0,2 1-26 16,-2 1-522-16,2 1 253 0,0-5 168 0</inkml:trace>
  <inkml:trace contextRef="#ctx0" brushRef="#br0" timeOffset="155258.4871">19278 8993 2861 0,'34'4'-60'0,"-6"2"-89"0,-7-2 13 16,-3 2 10-16,2-1 39 0,-6 1 24 15,2 1 35-15,0 3 20 0,3 0 25 16,-1 7 20-16,2 2 16 0,0 4 3 0,-2-1 2 15,6 5 1-15,-5 0-2 0,5 0-3 16,-6-3 1-16,3 1-9 0,1-2-2 0,-6-7 0 16,2 1 3-16,-2-4 7 0,1-6 5 15,5-7-3-15,3-4 1 0,8-11-3 16,27-16 0-16,10-13-7 0,21-18-5 16,9-7 0-16,14-9-3 0,41-15-9 0,11 1 5 15,6 7 6-15,1 8-4 0,-26 24 3 16,3 9 4-16,-7 8 4 0,-5 9-4 0,-7 9-3 15,-26 8-6-15,-10 4-2 0,-19 6-2 16,-15 5-1-16,-6-3 9 0,-11 9-12 16,-7-2-1-16,-8 6-3 0,-6 2-4 0,-5 0-10 15,-6 4-8-15,-4 0-27 0,-1-2-9 16,-3 0-27-16,0-1-30 0,-2-4-37 0,0 0-36 16,1-3-34-16,-1 1-25 0,0 0-17 15,0-5-18-15,-4-1-604 0,0-1 294 16,-3-1 193-16</inkml:trace>
  <inkml:trace contextRef="#ctx0" brushRef="#br0" timeOffset="190531.2333">18282 6622 7 0,'16'-24'64'16,"-1"7"-6"-16,2 2-4 0,-2 4-4 15,1-1-4-15,4 3-1 0,1-1-10 16,2 4 2-16,2-1-6 0,5 3-4 16,2 2-2-16,4 2-1 0,7 0-4 0,1 4 1 15,3 2-4-15,5 3-3 0,3 5 1 16,15 5-2-16,0 5 0 0,-2 5-1 15,-3 3-1-15,1 7 1 0,-3 2 0 0,1 7 1 16,-5-1 6-16,-4 8 2 0,-4-3-2 16,-5 6 2-16,-6 1-3 0,-6 0 2 15,-8 4 3-15,-5 3-2 0,-4 4 6 0,-12-6 2 16,-7-8-4-16,-8 24 5 0,-6-5 1 16,-10 1-2-16,-5-4 0 0,-7-3-3 15,-3-4 0-15,-7-6-3 0,-5-6 3 16,-9-7-5-16,-5-4-2 0,-5-10 10 0,-7-2-12 15,-6-12 5-15,1-7-8 0,10-9 2 16,-15-9-15-16,0-7 14 0,-4-10-1 0,-11-12-11 16,5-13 0-16,2-6 1 0,10-7-3 15,8-8-1-15,7-1-6 0,13-5 6 16,14 7 6-16,9-4-6 0,9-4-3 16,10-7-1-16,11-4-4 0,10 0 5 0,13-1 2 15,16-15 1-15,14 9-5 0,7 5-3 16,5 9 3-16,2 9 4 0,-4 20-1 0,4 7-7 15,10 6 3-15,0 9 0 16,12 7 4-16,8 12-5 0,4 7 3 0,3 8 0 16,1 9 4-16,-2 10-2 0,11 11 4 15,-6 7-3-15,-11 8-2 0,-24-2 7 16,-7 3-4-16,-7 2 3 0,-4-2 0 0,-9 0 0 16,-10-6-2-16,-12-6 9 0,-1-5-10 15,-6 2-1-15,0-3-10 0,-5-6-13 16,-2 3-18-16,-2-3-17 0,-2 1-31 0,-2-2-262 15,-2 0 120-15,-2-5 79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42:48.756"/>
    </inkml:context>
    <inkml:brush xml:id="br0">
      <inkml:brushProperty name="width" value="0.05292" units="cm"/>
      <inkml:brushProperty name="height" value="0.05292" units="cm"/>
      <inkml:brushProperty name="color" value="#FF0000"/>
    </inkml:brush>
  </inkml:definitions>
  <inkml:trace contextRef="#ctx0" brushRef="#br0">12897 4836 27 0,'-5'8'27'15,"-4"-2"1"-15,3 0-3 0,-2 1-2 16,0-1-1-16,-1-2 0 0,-4 1 5 15,-2 1 5-15,1-2 3 0,-2-2 0 0,2-2-2 16,-5 0 3-16,2-4-8 0,-2-2 1 16,-3-1-6-16,2-5-3 0,-2-1 4 15,1-3-3-15,2 0-2 0,0-5-1 0,3-4-3 16,2-3-2-16,6-3-4 0,4 2 0 16,4-5-1-16,2-4-4 0,2-5 2 15,6-4-4-15,6-2 2 0,5-13-4 0,6 1 0 16,0 6 0-16,1 10 0 0,-2 6-1 15,1 0-1-15,3 4-1 0,0 1 0 16,3 2-1-16,-1 3 3 0,2 3-5 16,2 3 3-16,-7 5 3 0,3 5-1 0,2 1-4 15,-5 5 4-15,-1 4-3 0,2 3 1 16,-3 3 1-16,5 9 1 0,-2 1 0 0,-1 6 1 16,5 8 3-16,-4 3 2 0,-2 6 3 15,-3 4-4-15,7 15 0 0,-9-9-1 16,-4-4 5-16,-4 0-3 0,-1 0 0 15,-5-5 2-15,0 0-1 0,-5 0 0 16,-2-1 2-16,-2-4 0 0,-4 3 1 0,-4-3 2 16,-4 0-3-16,2-2-2 0,-5-1 0 0,1-2-1 15,-4-2 1-15,2-2-1 0,-2-4 6 16,2-3 2-16,1 1-4 0,-2-3-2 16,0-2-3-16,5-1 0 0,-2-1 0 15,2-3 0-15,2 3-2 0,-4-5 0 0,6 1-8 16,0 0-9-16,1-3-8 0,-1 2-7 15,2-2-11-15,-3-1-15 0,4 0-151 0,5-2 70 16,-10 4 47-16</inkml:trace>
  <inkml:trace contextRef="#ctx0" brushRef="#br0" timeOffset="14677.2377">13754 10088 31 0,'-13'-1'46'0,"2"1"-2"0,3-3 2 16,-3 3-2-16,1-2 7 0,0 2 1 0,-2-1 4 15,4-1 3-15,0 2 2 0,-1-3 10 16,1 2 4-16,8 1 6 0,-11 0-7 16,11 0 0-16,-9-4-3 0,9 4-1 0,0 0-2 15,0 0 6-15,22-5 3 0,-1 2 3 16,9 0 2-16,12-3-3 0,19 2-2 15,28-1 1-15,10 1-8 0,12 2-4 0,8 0-6 16,22 2-5-16,-23 2-5 0,-1 0-3 16,-2 2-2-16,-4-2-6 0,-4-2-3 15,-6 3-1-15,-6 0-6 0,-20-2-2 0,-10 1-3 16,-1-1-2-16,-12 2-2 0,-3-3-3 16,-5 0-3-16,-1 2 0 0,-9-2 0 15,-1 0-4-15,-5 1 0 0,-4-1 0 16,-4 3-5-16,2-3 2 0,-7 0 1 0,1 0-1 15,-2-3-4-15,-2 3 0 0,-2 3 0 16,1-3-5-16,-2 0-6 0,-1 0-12 0,-2 2-11 16,-6-2-15-16,7 1-20 15,-7-1-23-15,0 0-13 0,-19 7-22 0,1-4-24 0,-2-1-442 16,-14-1 200-16,-9-1 133 0</inkml:trace>
  <inkml:trace contextRef="#ctx0" brushRef="#br0" timeOffset="14973.3554">13544 10174 25 0,'34'4'103'0,"-6"-2"-14"16,16 4-9-16,17 0-7 0,32 5-3 15,11 0-7-15,30 7-2 0,5-3-2 0,3 1-5 16,-4 2-1-16,-7-3 6 0,-2-2-9 15,-28 2 0-15,-1-7-5 0,-6 3 6 16,-8-3-7-16,-14 0 4 0,-12-2-7 0,-4 0-7 16,-7-3 7-16,-7-1-1 0,-1 0-1 15,-7 2 2-15,-5-2 3 0,-5-2-2 0,-2 2-2 16,-2-1 0-16,-1-1-9 0,-2 0-3 16,-4 0-6-16,1 0-12 0,-4 3-39 15,2-6-31-15,-2 2-30 0,-10 1-42 16,10-4-297-16,-8-2 146 0,-2 1 97 0</inkml:trace>
  <inkml:trace contextRef="#ctx0" brushRef="#br0" timeOffset="23831.4605">9023 11103 7 0,'-6'4'125'0,"6"-4"-5"15,0 0 3-15,0 0-8 0,2 7 9 16,-2-7-2-16,14 4-5 0,-1-3-4 15,6 2-4-15,4 0-5 0,9-2-4 0,8 4-9 16,7-4-4-16,12 4-4 0,3-3-4 16,31-1-5-16,4 3-19 0,-2-2-2 15,2-1 2-15,-3 2 3 0,-3-2-1 16,-15-1 3-16,-10 2-3 0,-1-2-5 16,-3 0 0-16,-13 0-4 0,1 0 0 0,-9 0 2 15,-5-2 0-15,-5 2 1 0,-1 0 2 0,-7 0 2 16,-2-1 0-16,1 1-1 0,-4 0-3 15,-3 0-7-15,0-3 0 0,-4 3-4 16,1 0-7-16,-4-1-2 0,2-1-9 16,-2-2-14-16,-4 3-8 0,-4 1-25 0,4-7-23 15,-6 1-21-15,2 6-20 0,-8-7-23 16,2 3-22-16,-6 3-11 0,-2-4-10 0,-5 2-6 16,-2-2-5-16,-4 2-6 0,-7-1-391 15,-9 0 192-15,-1 3 126 0</inkml:trace>
  <inkml:trace contextRef="#ctx0" brushRef="#br0" timeOffset="24151.3491">9173 11043 46 0,'-57'4'75'0,"13"-4"9"15,7 1 2-15,11 2 2 0,2-3 11 16,7 2 13-16,6-1 18 0,7-1 4 16,4 0 4-16,0 0 5 0,0 0 2 15,38 6-7-15,-14-6-1 0,9 4-1 0,7-2-4 16,5 0-8-16,3 2-6 0,8-1-8 15,1 0-4-15,2-2-3 0,3 2-8 16,-3 0-8-16,2-1-5 0,-1-2-2 16,-4 2-9-16,-5-4 0 0,-2 4-7 0,-3-4-7 15,-1 2-2-15,-11-2-3 0,0 2-7 16,-4-3-3-16,-8 3-5 0,2-1-1 0,-3 2-4 16,-1-1-2-16,-4 3-2 0,-3-6-2 15,2 6-2-15,-5-3-1 0,3 0-5 16,-3 0-7-16,-1 0-17 0,0-3-18 15,-9 3-23-15,10-1-25 0,-10 1-24 0,4-3-29 16,-4 3-29-16,0 0-21 0,-2-9-20 16,2 9-18-16,0 0-584 0,-12-5 271 0,8 3 179 15</inkml:trace>
  <inkml:trace contextRef="#ctx0" brushRef="#br0" timeOffset="27679.33">10136 10479 8 0,'0'0'35'0,"0"0"-15"0,4 3-19 16,-4-3-23-16,0 0 7 0,0 0 5 16</inkml:trace>
  <inkml:trace contextRef="#ctx0" brushRef="#br0" timeOffset="28138.5491">9188 10454 43 0,'0'0'41'16,"0"0"0"-16,0 0-3 0,0 0-1 16,0 0-4-16,0 0-2 0,0 0-1 0,0 0-6 15,0 0 1-15,-9-1-5 0,9 1-2 16,0 0-1-16,0 0-3 0,0 0 0 16,0 0-3-16,0 0 1 0,0 0-4 0,0 0-1 15,0 0 4-15,0 0-7 0,0 0-1 16,0 0-3-16,0 0-2 0,0 0-3 15,0 0-7-15,0 0-2 0,0 0-8 0,0 0-3 16,0 0-8-16,0 0-93 0,0 0 43 16,0 0 28-16</inkml:trace>
  <inkml:trace contextRef="#ctx0" brushRef="#br0" timeOffset="35558.816">12164 12164 18 0,'0'0'25'0,"0"0"-4"15,0 0-8-15,0 0-5 0,0-6-5 16,0 6-7-16,0 0-25 0,0 0 10 0,6-5 6 16</inkml:trace>
  <inkml:trace contextRef="#ctx0" brushRef="#br0" timeOffset="35882.6568">13077 12237 10 0,'-7'-4'52'16,"7"4"-10"-16,-7-1-9 0,7 1-9 0,0 0-7 15,0 0-7-15,0 0-13 0,0 0-11 16,0 0-45-16,-16 4 20 0,16-4 14 16</inkml:trace>
  <inkml:trace contextRef="#ctx0" brushRef="#br0" timeOffset="40641.2178">10124 13083 18 0,'0'0'65'0,"-11"0"-2"0,11 0 2 16,0 0-2-16,-9-1-2 0,9 1 4 0,0 0-5 15,0 0 1-15,-10 1 0 0,10-1-1 16,0 0-5-16,-6 4-4 0,6-4 6 0,-3 6 0 16,3-6 13-16,0 5-5 0,0-5 2 15,7 8-7-15,-3-6 4 0,4 2 5 16,3 0 5-16,2-1 1 0,5 1 2 16,4 0-2-16,3-2 1 0,5 2-2 0,4 0 0 15,6-1-1-15,3-2-1 0,3 4-3 16,-1-1-3-16,3-2-6 0,1 1-1 0,-3 1-5 15,3 1-4-15,-3-4-3 0,-1 3-5 16,-1-1 0-16,-3 2-7 0,-1-2-4 16,-8 0-3-16,-1 0 2 0,-3 0-11 15,-4-1-2-15,-4 1-5 0,-1-3-2 0,-1 2-4 16,-4-1-5-16,-2-1-7 0,2 3-8 16,-4-3-5-16,0 0-6 0,-1 0-11 0,-2 2-8 15,-7-2-8-15,0 0-13 0,0 0-11 16,0 0-7-16,8-5-18 0,-8 5-12 15,0 0-9-15,0 0-7 0,0 0-9 16,0 0-5-16,-26-3-347 0,18 0 167 0,0 2 110 16</inkml:trace>
  <inkml:trace contextRef="#ctx0" brushRef="#br0" timeOffset="41016.8702">10392 13219 50 0,'37'0'104'0,"-4"2"-3"0,-1-1-11 15,-2-1-4-15,-3 2-3 0,-2-2-11 16,3 3 4-16,-5-2-8 0,1-1-6 0,-3 2-4 16,-2-2 3-16,-2 0 8 0,-3 0-3 15,0 0-1-15,-2 0-1 0,-2 2-6 16,3-2-5-16,-4 0-6 0,3 0-5 0,-12 0-5 16,15 0-4-16,-9 0 1 0,-6 0-15 15,14 0 0-15,-14 0-16 0,10 0-13 0,-10 0-9 16,8 0-9-16,-8 0-17 0,0 0-3 15,10 0-9-15,-10 0-4 0,0 0-11 16,0 0-11-16,10-4-10 0,-10 4-249 16,4-6 116-16,-2 3 77 0</inkml:trace>
  <inkml:trace contextRef="#ctx0" brushRef="#br0" timeOffset="45152.5355">13695 13152 6 0,'-34'-19'49'0,"-1"0"6"0,5 0 8 16,-1 0 11-16,-3-6-1 0,0-4 3 0,0-2-5 16,3-2-5-16,1-4 6 0,-4-14 0 15,9 5 3-15,4 3-2 0,6-4-1 16,1 2 0-16,4-5-6 0,6 1 0 15,2 5 0-15,4-2-4 0,2-7-1 0,6 2-3 16,0-1-5-16,4 1-4 0,10-12-5 16,3 2 0-16,3 4-13 0,4 3 2 15,-7 11-2-15,11-7 2 0,-4 10-4 0,-2 9-8 16,4 1 1-16,0 3 4 0,4 2 1 16,2 3-8-16,1 4 2 0,1 5 0 15,5 0-2-15,-3 7-4 0,12 3 5 0,-1 5-6 16,4 2-1-16,20 9 0 0,-1 3 0 15,-1 6-3-15,-4 2-1 0,-2 5 0 16,-3 2-2-16,-5 5-5 0,-3 1 4 0,-7 2-2 16,-5 3 3-16,-13-6 2 0,-6 0-2 15,-3 0-2-15,-3 2-1 0,-6 2 5 16,1 2-1-16,-6 2 4 0,-4-1-3 0,-1-1 4 16,-5-3 5-16,-4 1-1 0,-2-2-1 15,-7 2 4-15,-1-2 1 0,-4 4-2 0,-6-2 0 16,-3 0-4-16,-3-5-1 0,-4 1 1 15,2-2-2-15,-4-4 1 0,-3 1-1 16,1-5 1-16,1 1-3 0,-3-5 3 16,8 0-4-16,-1-2 1 0,-1-1-3 0,0-3 1 15,3 0 0-15,-1-3-3 0,7 0 4 16,0-3-6-16,2-1 0 0,4 1 2 0,-2-2-5 16,5-3-3-16,-3 3-1 0,0-3-7 15,3 1-5-15,-2-2-3 0,4 2-9 0,2-3-4 16,-1 1-10-16,1-2-6 0,-1 2-13 15,3-1-4-15,-1-1-11 0,1 2-13 16,6-4-5-16,-10 5-12 0,6-4-9 16,4-1-19-16,-12 4-375 0,12-4 172 0,-10 0 115 15</inkml:trace>
  <inkml:trace contextRef="#ctx0" brushRef="#br0" timeOffset="48812.4795">17074 12847 31 0,'0'0'33'0,"0"0"-10"16,0 0-10-16,0 0-13 0,0 0-34 0,0 0 11 16,0 0 8-16</inkml:trace>
  <inkml:trace contextRef="#ctx0" brushRef="#br0" timeOffset="49087.528">17822 12931 7 0,'0'0'22'0,"0"0"-17"15,0 0-17-15,0 0 4 0,6-4 3 16</inkml:trace>
  <inkml:trace contextRef="#ctx0" brushRef="#br0" timeOffset="51499.2771">9801 11017 34 0,'0'0'39'0,"0"0"-1"0,0 0-1 16,0 0 0-16,0 0-2 0,0 0-3 16,0 0 1-16,0 0-8 0,0 0-2 15,0 0-4-15,0 0-3 0,0 0 0 16,0 0-4-16,0 0-5 0,0 0 0 0,0 0-3 15,0 0-2-15,0 0-1 0,0 0-4 16,0 0-1-16,0 0 2 0,0 0-2 0,0 0-4 16,0 0 1-16,0 0 1 0,0 0-1 15,0 0-5-15,-6 7 1 0,6-7 0 16,0 0-1-16,0 0 0 0,0 0 0 16,-4 6 3-16,4-6 0 0,0 0-1 0,0 0 3 15,4 5 0-15,-4-5-4 0,4 4 3 16,-4-4-4-16,0 0 0 0,9 4-4 0,-4-2-1 15,-5-2 0-15,0 0-42 0,6 2 20 16,-6-2 14-16</inkml:trace>
  <inkml:trace contextRef="#ctx0" brushRef="#br0" timeOffset="52845.7375">8563 8710 14 0,'7'-16'5'0,"-1"15"-12"16,3-1 2-16,5-1 2 0</inkml:trace>
  <inkml:trace contextRef="#ctx0" brushRef="#br0" timeOffset="54363.6269">15047 9022 23 0,'0'0'80'0,"0"0"-1"16,0 0-5-16,44-4 7 0,-16 2-12 0,4 0 0 16,5 2 1-16,9-4-2 0,2 2-2 15,9 2-8-15,2-4-1 0,3 3-7 0,1-1 0 16,5 0-5-16,21-2-4 0,0 2 1 15,0-2-2-15,-14 3-1 0,-6-1 5 16,19-1-13-16,-11 2-3 0,-16-1 4 16,-2 0-5-16,-5 2-4 0,-8-2-2 0,1 2 0 15,-7-2 0-15,-7 2-2 0,-3-2 2 16,-4 2-5-16,-1 0-2 0,-6 0 0 0,2 0-6 16,-5 0 0-16,-2-2 1 0,0 2-7 15,-1 0-8-15,-2-2-18 0,-1 2-18 16,-10 0-22-16,11 0-24 0,-11 0-27 15,0 0-267-15,0 0 130 0,0 0 86 0</inkml:trace>
  <inkml:trace contextRef="#ctx0" brushRef="#br0" timeOffset="54957.7887">16967 8976 73 0,'0'0'79'0,"-10"-2"2"0,4 0-6 0,6 2-10 16,0 0 0-16,0 0-12 0,0 0 5 16,0 0-11-16,22-4-1 0,-3 4 0 15,2 0-6-15,8 0-1 0,5 2 3 16,1-2-5-16,7 2-3 0,2-2 10 0,-1 0-7 16,1 2 3-16,-1 0-1 0,1-2-2 15,-2 2-2-15,1 2 0 0,1-3-5 16,-3 2 2-16,-5 0-6 0,-5 0 2 0,1 0-7 15,-2-3 2-15,-5 4 0 0,-4-2-3 16,0 0-4-16,-4-2 0 0,0 1-3 16,-2 2-2-16,-2-3 1 0,-3 1 3 0,1-1-8 15,-1 2 1-15,-1-2 2 0,0 0-4 16,-9 0-4-16,14 0-12 0,-8 3-13 16,-6-3-22-16,11 0-18 0,-11 0-30 0,9 1-326 15,-9-1 142-15,6 2 94 0</inkml:trace>
  <inkml:trace contextRef="#ctx0" brushRef="#br0" timeOffset="60951.8348">17172 13083 27 0,'0'0'47'0,"0"0"2"0,0 0-9 15,0 0 3-15,0 0-7 0,0 0-4 16,0 0-1-16,0 0-2 0,0 0-1 0,0 0-3 16,0 0-1-16,0 0-4 15,0 0 0-15,0 0-3 0,0 0-3 0,0 0-2 16,0 0 1-16,0 0 2 0,0 0-1 0,0 0-8 16,0 0 1-16,0 0-4 0,0 0 2 15,0 0-1-15,0 0 0 0,0 0 0 16,0 0 0-16,-15 8-3 0,15-8 3 0,0 0 0 15,0 0-2-15,0 0-2 0,0 0 1 16,0 0 4-16,0 0 1 0,0 0-1 16,0 0 2-16,0 0 1 0,0 0-4 15,0 0 2-15,0 0 2 0,0 0-5 0,0 0 1 16,0 0 1-16,0 0 2 0,0 0-3 16,0 0 1-16,0 0-2 0,0 0 4 15,0 0-1-15,0 0-5 0,0 0-2 0,0 0 5 16,0 0-1-16,0 0 2 0,0 0-6 15,0 0 2-15,0 0-1 0,13 2 0 16,-13-2-1-16,0 0 3 0,0 0-2 0,0 0 0 16,0 0 0-16,15-6 0 0,-15 6-4 15,4-2-2-15,-4 2-3 0,0 0-3 0,0 0-7 16,6-3-3-16,-6 3-4 0,0 0-8 16,0 0-8-16,7-3-134 0,-7 3 60 15,0 0 39-15</inkml:trace>
  <inkml:trace contextRef="#ctx0" brushRef="#br0" timeOffset="62531.7861">14818 12483 37 0,'10'2'81'0,"2"0"-21"0,-2 0-23 16,3 2-20-16,-1 0-20 0,4-1-75 0,-2 1 26 15,-2 0 18-15</inkml:trace>
  <inkml:trace contextRef="#ctx0" brushRef="#br0" timeOffset="66538.7269">16979 12697 35 0,'0'0'51'16,"-2"6"-7"-16,2-6-1 0,0 0-5 0,0 0-4 15,0 0-5-15,0 5-1 0,0-5-6 16,0 0-5-16,0 0-8 0,0 0-7 16,0 0-9-16,0 0-9 0,0 6-14 15,0-6-72-15,0 0 35 0,0 0 22 16</inkml:trace>
  <inkml:trace contextRef="#ctx0" brushRef="#br0" timeOffset="69679.4163">9217 12125 41 0,'2'8'103'0,"0"-2"-5"0,-2-1-4 16,-2 3-3-16,0-2-4 0,0 1-7 0,-2-1-9 16,-2 0-2-16,2 0-6 0,-2-5-7 15,-3 2 2-15,0-1-6 0,9-2-3 16,-21-8-4-16,11-1-2 0,-3-1-1 0,-2-8-7 16,1-4 5-16,-4-6-9 0,1-4 2 15,-2-6-5-15,0-2-7 0,1-3 6 16,-2 0-1-16,3-4 11 0,0 1 5 0,2-3 13 15,-5-13 1-15,6 9 3 0,2 8-3 16,6 5-6-16,0-1-4 0,3 4-3 16,3-2-2-16,5 3-9 0,3-2 0 0,2 4-1 15,6 1-6-15,6-1 0 0,2 3-4 16,5 1-5-16,3 3 0 0,2 4-4 16,-3 4 1-16,8-1-1 0,-3 6-1 0,0 1-2 15,2 1 0-15,2 6 0 0,-1 3-3 16,-4-1 1-16,1 4 0 0,4 4-2 15,-1-1-1-15,-1 7 1 0,-2 0-3 0,0 4 2 16,3 4-2-16,-4 0 0 0,-1 5 4 16,0 1-2-16,-3 2 1 0,1 3 0 15,-4 2 2-15,-4-2-3 0,-2 1-1 16,-5 1 0-16,0-3-1 0,-4 2 1 0,-5 1 1 16,0-1 4-16,-2-2-3 0,-3 2 4 15,-6 0 3-15,1 0 2 0,-6 4 3 0,-2-1 2 16,-3 1 3-16,-2 0 6 0,-2-1 5 15,-4 3-5-15,-2-2 8 0,-3-1 4 16,-1-2-1-16,-1-1-3 0,-2-2-3 16,3-4-1-16,0-4-2 0,0 1-4 0,-1-2 1 15,2-2-5-15,-1-1 2 0,-1-3-8 16,3-4 1-16,2 1-1 0,-3 0-1 0,3-3-3 16,-3-4-2-16,5 2-3 0,2-1-1 15,0-4 0-15,3 2-5 0,0-2-2 16,4-2-4-16,-3-1-4 0,4 2-8 15,-1-1-2-15,3-2-9 0,1-1-9 0,0 2-10 16,3-2-15-16,0-1-10 0,1 0-16 16,4 6-9-16,2-11-19 0,2 7-9 15,2-2-7-15,0 1-11 0,0-1-9 0,2 0-16 16,3 0-363-16,-1 1 181 0,3 1 119 16</inkml:trace>
  <inkml:trace contextRef="#ctx0" brushRef="#br0" timeOffset="70783.4959">12156 12083 50 0,'-4'6'47'16,"4"-6"-4"-16,0 0-4 0,-2 4-5 0,2-4-2 15,0 0-7-15,0 0-1 0,0 0-5 16,-5 4-11-16,5-4-8 0,0 0-8 16,0 0-8-16,0 0-7 0,0 0-71 15,0 0 32-15,0 0 21 0</inkml:trace>
  <inkml:trace contextRef="#ctx0" brushRef="#br0" timeOffset="122611.1052">13410 14886 92 0,'-6'5'90'16,"6"-5"-11"-16,-2 6-8 0,2-6-19 0,-4 2-15 15,4-2-12-15,0 0-21 16,-6 3-17-16,6-3-19 0,-10 2-106 0,4 1 47 15,6-3 31-15</inkml:trace>
  <inkml:trace contextRef="#ctx0" brushRef="#br0" timeOffset="123517.2233">13279 16246 2 0,'0'0'48'0,"0"0"-3"0,0 0-1 16,0 0-7-16,-6 0-10 0,6 0-2 15,0 0-5-15,0 0-5 0,0 0-8 16,0 0-9-16,0 0-11 0,0 0-74 16,0 0 29-16,0 0 20 0</inkml:trace>
  <inkml:trace contextRef="#ctx0" brushRef="#br0" timeOffset="127267.3315">6703 16733 92 0,'0'4'82'16,"-2"0"-11"-16,2 2-13 0,0-6-18 15,0 0-9-15,4 1-16 0,-4-1-15 16,0 0-18-16,9-15-18 0,-5 2-78 16,0-3 38-16,0-2 26 0</inkml:trace>
  <inkml:trace contextRef="#ctx0" brushRef="#br0" timeOffset="128114.2464">7690 12066 39 0,'2'-6'25'0,"-2"6"-21"0,0 0-28 15,0 0 9-15,16 13 5 0</inkml:trace>
  <inkml:trace contextRef="#ctx0" brushRef="#br0" timeOffset="128996.632">10310 17067 7 0,'0'0'171'0,"-6"3"-4"16,3 1-4-16,3-4-11 0,-4 5-1 16,4-5-3-16,0 0-7 0,9 8-3 0,-1-3 0 15,4-4-7-15,4 5 0 0,4-4-3 16,10-2-6-16,11 4-3 0,9-4-2 0,13 0-6 16,28 1-2-16,8 2-6 0,2 2-9 15,6 1-2-15,8 0 3 0,23 1-10 16,5 3-9-16,-2 1 4 0,-2 2-5 15,1-3-6-15,-11 1-4 0,-26 1 0 0,-1-3 0 16,-4-1-6-16,-7-1-5 0,-2 5-5 16,-20-6-4-16,-11-3-7 0,-1 3-1 0,-3-1-7 15,-5 1 0-15,-5-3-5 0,1 2-13 16,-3 1-1-16,-1-3-8 0,-3 2-17 16,-6 3-5-16,-3-7-20 0,-1 4-20 15,-8-4-23-15,-2 1-22 0,-1 2-21 0,-9-4-23 16,-1 1-25-16,-7-1-20 0,0 0-15 15,0 0-20-15,-42-5-558 0,5-3 268 16,-3 1 176-16</inkml:trace>
  <inkml:trace contextRef="#ctx0" brushRef="#br0" timeOffset="129266.2957">10991 17223 20 0,'-2'1'151'0,"9"5"-17"0,5 0-16 16,9-5-9-16,11 5 0 0,13-4 2 16,14 4 3-16,27-1 6 0,9-2 3 0,12 3 0 15,7-4-2-15,26 7 0 0,-4-5 1 16,3 2-2-16,-22 0-6 0,16 1-7 16,-23-1-5-16,-3 1-9 0,-2-1-8 0,-8 2-10 15,-6-1-10-15,-4-1-14 0,-19 3-14 16,-11-3-20-16,-3 2-32 0,-9-1-25 15,-3-1-27-15,-4 6-31 0,-1-5-26 0,-8 1-21 16,-4-2-20-16,-4-1-450 0,1-1 209 16,-12 2 138-16</inkml:trace>
  <inkml:trace contextRef="#ctx0" brushRef="#br0" timeOffset="238735.9513">13923 16158 2 0,'-10'0'80'0,"10"0"5"16,-12 0-2-16,12 0-4 0,-8 4-2 16,8-4-2-16,-10 0-1 0,10 0 1 0,-11 4-4 15,5-1-3-15,-3-3 7 0,1 2-2 16,-1 4-7-16,1-6 2 0,0 6-5 0,-1-6-8 16,-2 1 1-16,3 5-4 0,0-6-1 15,1 6-3-15,0-4-3 0,1-2 4 16,6 0 0-16,-12 6-1 0,8-6-2 15,4 0 2-15,-11 4 2 0,11-4-3 16,-6 3-1-16,6-3 0 0,0 0 1 0,-9 0-6 16,9 0 0-16,0 0 8 0,-2 6-2 15,2-6 3-15,0 0-4 0,21 0 4 16,-6 1-4-16,4 2 2 0,10 0-5 0,5-3 1 16,9 0-1-16,5 2-4 0,13 3-3 15,6-5 3-15,24 3 0 0,-1 0-5 0,1 2 2 16,-2-1-3-16,-2 1 0 0,-17-2-6 15,-11 2-2-15,-2-3-4 0,-8 4-1 16,-5-6-2-16,-4 6-3 0,-7-6-6 16,-1 3 4-16,-6 1 0 0,-2-4-7 15,-3 0 6-15,-1 0-6 0,-4 1 1 0,-3 4-6 16,-4-5-14-16,-1 0-10 0,-8 0-12 16,6-5-15-16,-6 5-16 0,0 0-15 15,0 0-18-15,-36-5-17 0,17 3-13 0,-4 1-17 16,-4 1-18-16,-7-6-5 0,-2 6-456 15,-5-5 213-15,-5 4 140 0</inkml:trace>
  <inkml:trace contextRef="#ctx0" brushRef="#br0" timeOffset="239047.3989">13527 16411 129 0,'0'0'166'0,"15"6"-10"15,0-6-7-15,8 0-6 0,7 0-11 0,12 1-14 16,7 2-3-16,12 2-2 0,26 0-1 16,4 4-6-16,2-1-4 0,7-1-7 15,1 3 4-15,-4-2-8 0,0-1-3 0,-6 0-2 16,-2 5-8-16,-16-7 0 0,-14-1-8 16,1 4-4-16,-8-4-10 0,-7 3-1 15,-5-5-8-15,-6 2-2 0,-5-2-5 0,-1 0-9 16,-5 2 6-16,-2-4-4 0,-4 2-2 15,3 0 0-15,-8 1-5 0,0-3-4 16,-1 0-11-16,-4 0-16 0,-7 0-18 16,12 0-22-16,-12 0-19 0,0 0-22 0,11 0-24 15,-11 0-38-15,8 0-39 0,-8 0-524 16,9 0 242-16,-9 0 159 0</inkml:trace>
  <inkml:trace contextRef="#ctx0" brushRef="#br0" timeOffset="240281.1445">9226 15008 17 0,'0'0'17'0,"0"0"-1"0,0 0 0 15,0 0 0-15,0 0 0 0,0 0 0 0,0 0-1 16,0 0 0-16,0 0 0 0,0 0-3 16,0 0 3-16,0 0-1 0,0 0-3 15,0 0 5-15,0 0-5 0,0 0 2 0,0 0 0 16,0 0-6-16,0 0 0 0,0 0 1 15,0 0 1-15,0 0-3 0,0 0 1 16,0 0-3-16,0 0-1 0,0 0-5 16,0 0-6-16,0 0-13 0,0 0-76 0,0 0 33 15,0 0 22-15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45:30.514"/>
    </inkml:context>
    <inkml:brush xml:id="br0">
      <inkml:brushProperty name="width" value="0.05292" units="cm"/>
      <inkml:brushProperty name="height" value="0.05292" units="cm"/>
      <inkml:brushProperty name="color" value="#FF0000"/>
    </inkml:brush>
  </inkml:definitions>
  <inkml:trace contextRef="#ctx0" brushRef="#br0">9512 6539 9 0,'0'0'51'0,"0"0"-1"15,0 0-5-15,0 0 6 0,0 0 2 16,0 0-2-16,0 0 2 0,28 8-2 16,-10-6 7-16,10 2-7 0,13 2-3 0,13-2 0 15,11-1-5-15,28 1 2 0,10 2-4 16,8-3-2-16,27 2-7 0,-19-4-4 16,-2 0 4-16,0 2-7 0,2 0-1 15,-2-1-5-15,-3-2 3 0,3 3-6 0,-4-3-2 16,4 0 1-16,-2 1-3 0,-4 1 0 15,-2-2-7-15,-8 0 6 0,-2 0-3 16,-8 3-2-16,-18-3 0 0,-14 0 0 0,-7 0 3 16,-4 1-1-16,-4-1-1 0,-6 0-8 15,-2 0 6-15,-2 0 2 0,-4 0-7 16,-5 0 3-16,-2 0 1 0,-2 0-2 0,-1 0 9 16,-2 0-11-16,-3 0 2 0,0 0-4 15,-2 0 6-15,-1 0 3 0,1 0 1 16,-4 0-13-16,1 0-3 0,-2 0-9 0,-8 0-14 15,16 0-14-15,-16 0-19 0,10 2-15 16,-4-2-229-16,-6 0 105 0,0 0 69 16</inkml:trace>
  <inkml:trace contextRef="#ctx0" brushRef="#br0" timeOffset="4045.8986">9863 7638 11 0,'0'0'8'0,"0"0"3"0,0 0-2 15,0 0 0-15,0 0-1 0,0 0-2 0,0 0 1 16,0 0 0-16,0 0-2 0,0 0-1 16,0 0 1-16,0 0-3 0,0 0 2 0,0 0-2 15,0 0 1-15,0 0-3 0,0 0 2 16,11-7-3-16,-11 7 6 0,0 0-2 15,0 0-2-15,0 0-1 0,0 0 0 16,0 0-1-16,0 0 2 0,0 0 3 0,0 0-2 16,0 0-1-16,0 0-2 0,0 0 0 15,0 0 2-15,0 0-3 0,0 0-5 0,0 0-30 16,0 0 12-16,0 0 9 0</inkml:trace>
  <inkml:trace contextRef="#ctx0" brushRef="#br0" timeOffset="10559.9303">10913 9943 61 0,'-11'0'80'0,"1"0"3"0,-1 0-2 0,1 1 6 16,2-1 2-16,-4 2 2 0,12-2 3 15,-14 0 1-15,8 1 0 0,6-1 0 0,-9 3 10 16,9-3-2-16,0 0 5 0,25 6 1 16,-1-5-5-16,12 1-1 0,11 0-2 0,16 0-4 15,32 0-3-15,9-2-5 16,16 2-4-16,31-4-3 0,5 4-4 0,1-2-2 15,3 0-7-15,-3 1-2 0,0 3-5 16,-9-2-4-16,-4 4-3 0,-11 1-4 16,-24-2-6-16,-12 0-5 0,-8 3-7 0,-22-2 0 15,-11-3-4-15,-12 1-3 0,-4-2 0 16,-8 2-1-16,-2-2 3 0,-3 0-4 0,-6-1 0 16,0-1-1-16,-1 3-1 0,-6-3 0 15,2 1-2-15,-4-1-6 0,0 0 4 16,-1 2-3-16,0-2 1 0,-1 0-3 0,-1 0-3 15,-9 0-7-15,14 0-10 0,-5 0-11 16,-9 0-12-16,13 0-16 0,-13 0-19 16,10 0-18-16,-10 0-26 0,8-2-18 0,-8 2-13 15,9-4-5-15,-4 3-8 0,-5 1 1 16,6-6-8-16,-6 6-6 0,4-4-6 16,-4 4-367-16,0-6 184 0,0 6 120 0</inkml:trace>
  <inkml:trace contextRef="#ctx0" brushRef="#br0" timeOffset="12819.7135">8961 11325 118 0,'0'0'129'0,"0"0"-7"15,0 0 5-15,28-6 3 0,-14 2-10 16,2-2 3-16,2 0-5 0,6-1-3 16,7-2-5-16,5-3-9 0,3-1 0 15,9-2-3-15,3 0-1 0,23-8-5 0,5 0-3 16,1 1 0-16,7 2-3 0,-2-2-8 16,-1 1-7-16,0 5-4 0,-1-1-8 0,-2 2-4 15,-13 5-6-15,-11 0-5 0,-4 5-6 16,-7 1-2-16,-4 0-7 0,-5 1-8 15,-5 0-6-15,-3 1-5 0,-6 1-6 16,-2 1-6-16,1-2-1 0,-8 2-11 0,-1 0-6 16,-2 2-11-16,-3-1-13 0,-8-1-21 15,6 2-8-15,-6-2-14 0,0 0-14 0,0 0-19 16,-23 6-7-16,10-6-11 0,-3 2-6 16,-6 0-8-16,-3 0-331 0,-5-2 164 15,-4 4 108-15</inkml:trace>
  <inkml:trace contextRef="#ctx0" brushRef="#br0" timeOffset="13131.0933">9156 11218 17 0,'-19'6'77'0,"6"0"1"16,5-1 7-16,6-1-4 0,2-4-1 16,0 0 2-16,23 4 2 0,0-4-5 0,7-2-1 15,9-4-4-15,5 1-3 0,15-3-1 16,22-3-2-16,3-4 5 0,5 1 1 0,2 0 1 15,0-3 6-15,0 0-8 0,2 1 2 16,-2-1-3-16,0 3-6 0,-4 0-7 16,0 1-3-16,-9 0-3 0,-15 3-8 0,-12 1-6 15,-9 3-1-15,-1-2-4 0,-5 3-5 16,-6 1-1-16,-5-2-3 0,-2 3-3 16,-4 0-3-16,1 0-3 0,-4 2 0 0,1-4-3 15,-4 3 0-15,0 0-9 0,-3 0 0 16,-2 0-14-16,3 1-9 0,-4-2-9 15,1 2-16-15,0 1-18 0,-8 0-20 0,13-2-19 16,-8 0-27-16,-5 2-434 0,6-5 191 16,-4 0 126-16</inkml:trace>
  <inkml:trace contextRef="#ctx0" brushRef="#br0" timeOffset="19966.867">4317 12739 16 0,'-4'1'74'0,"-2"0"-3"0,0 4 4 16,-1-4-5-16,1 2 3 0,-1-1 2 15,1 2-6-15,0-2-3 0,-1 1 0 0,1 0 1 16,0-2 8-16,6-1-7 0,-10 4-1 15,4-2-2-15,6-2-3 0,-6 4-2 16,6-4-2-16,-4 2-5 0,4-2-1 16,0 0-3-16,0 0-4 0,0 0 0 0,0 0 0 15,20-13 1-15,-4 2 0 0,12-3 2 16,5-4-1-16,10-5 2 0,23-11-2 16,5-2 1-16,23-8-2 0,3 0-2 0,7-2-3 15,-3 3-4-15,1 0-5 0,-2 1-1 16,-20 9-11-16,-1 4 2 0,-6-2-1 15,-5 5-4-15,-15 7-1 0,-11 2 0 0,-5 3-2 16,-6 1-6-16,-6 4-2 0,-1 0-2 16,-5 2-4-16,-5 0-4 0,2 2-4 0,-10-1-7 15,-2 5-5-15,-4-2-4 0,0 3-6 16,0 0-5-16,-22-6 2 0,8 6 6 16,-7-3-5-16,-3 3-1 0,-3-1 6 0,-4-1 4 15,-8-1-7-15,-1 0 7 0,-4-1 2 16,-1 1 4-16,1-1 2 0,-3-2-1 15,3 2 12-15,-1-1-3 0,5 1 7 16,6 0 4-16,3 0-1 0,1 2-3 0,6 1 8 16,1-4-8-16,4 4 7 0,2 1 1 15,5-2 3-15,0 2 11 0,12 0 2 0,-6 3 5 16,6-3 1-16,0 0 3 0,26 6-3 16,-5-2 0-16,5 0 5 0,8-2-2 0,10 2 3 15,3-3-2-15,10 3 0 0,-1 0-4 16,2 0 4-16,-3 4-6 0,-4-1-1 15,-5 5 3-15,-8 2 9 0,-8 4 5 16,-5 4 3-16,-9 6 1 0,-8 6-3 0,-10 6-2 16,-9 11-5-16,-16 21-3 0,-22 14-6 15,-11 0-5-15,-7-2-9 0,-7-2-9 0,-3-4-11 16,0-3-16-16,-2-3-16 0,7-10-20 16,17-12-27-16,8-6-19 0,11-11-21 15,11-8-26-15,2-5-13 0,8-2-18 16,2-8-423-16,6 2 205 0,3-3 136 0</inkml:trace>
  <inkml:trace contextRef="#ctx0" brushRef="#br0" timeOffset="26292.5141">10483 14314 172 0,'-16'2'169'0,"2"0"2"15,4-1-10-15,0 2-3 0,1-3-7 16,2 1-4-16,7-1 2 0,-8 6-1 0,8-6 0 15,0 0 0-15,15 8-8 0,0-6-8 16,8-1-9-16,11 2-8 0,14-3-5 0,14 3-7 16,6-3-5-16,32 0-1 0,3 0-5 15,5 4-3-15,2-2-6 0,4 2-10 16,1 2-4-16,-6 1-11 0,-2 1-1 16,-10-2-10-16,-8 0 1 0,-21-2-9 0,-11 0-2 15,-13 1-3-15,-1-2-5 0,-9 0-3 16,-3 0 0-16,-1 0-8 0,-7-2 4 0,0 0-9 15,-3-1-5-15,1 2-2 0,-5-2-9 16,0 3-5-16,-2-2-16 0,-4-1-19 16,4 2-26-16,-6-4-32 0,0 4-38 15,1 1-40-15,-5-2-33 0,-4-1-17 0,0 0-624 16,0 0 290-16,-23 5 192 0</inkml:trace>
  <inkml:trace contextRef="#ctx0" brushRef="#br0" timeOffset="26637.3429">10200 14553 115 0,'0'0'153'0,"0"0"-11"0,51-3-2 15,-11-1-2-15,19 2-3 0,34-1-8 16,6-1-3-16,8 2-2 0,4 2-5 0,6 2 1 15,21 2-4-15,-3 1-4 0,3 1-3 16,-26 1-8-16,21 0-4 0,-25 2-8 16,-4-1-5-16,-2-2-8 0,-9 1-4 15,-4-1-7-15,-3 0-7 0,-18-3-2 0,-11 1-9 16,-10-1-5-16,-3 0-4 0,-1-2-3 16,-9 1-2-16,-3-2-3 0,-3 5 0 0,-5-5-4 15,-2 0 1-15,-2-5-2 0,-2 5-7 16,-2-3-9-16,-5-2-12 0,1 4-19 15,-2-6-26-15,-3 3-34 0,2-3-27 16,-4 3-32-16,1 0-31 0,-1-1-33 0,-2 1-467 16,0-4 229-16,-2 2 152 0</inkml:trace>
  <inkml:trace contextRef="#ctx0" brushRef="#br0" timeOffset="37498.8086">8955 16843 104 0,'0'0'153'0,"-9"-6"-12"0,9 6-12 0,-4-1-7 16,4 1-9-16,-6-5-8 0,6 5-9 15,0 0-1-15,-6-1-6 0,6 1-4 16,0 0 0-16,0 0-6 0,0 0 0 0,0 0 6 16,0 0 4-16,0 0 0 0,0 0-1 15,25 7-1-15,-8-4 3 0,6 0-4 16,7 3-3-16,8-4 5 0,13 1-4 0,6-1-4 15,9-2 2-15,29 5-9 16,13 1 0-16,6-3-4 0,24 6-4 0,-1-2-6 16,7 6-6-16,1-4-3 0,-2 3-8 15,-3 3-3-15,-7-3-3 0,-6 3-2 0,-23-4-3 16,-4-1-3-16,-9 3-2 0,-2-1-6 16,-18-9 1-16,-11 3-3 0,-3 0-1 15,-5 0-3-15,-5-5-3 0,-3 5 4 16,-1 0-9-16,-3-5 5 0,-6-1 0 0,-2 6-5 15,-1-6 2-15,-3 2-2 0,-7-2 2 16,1 0-5-16,-4 3 4 0,0-1-2 0,-6-2 1 16,3 0 1-16,-5 0 0 0,3 0 1 15,-2 0 0-15,-3 0-2 0,-8 0-4 16,15 0-4-16,-15 0-10 0,11 0-7 16,-11 0-16-16,4-5-16 0,-4 5-17 0,4-6-17 15,-4 6-13-15,2-8-16 0,-2 8-14 16,-2-7-10-16,2 1-9 0,-2 1-11 0,2 5-12 15,-4-10-11-15,0 3-17 16,-2 1-418-16,-2 0 209 0,0 4 139 0</inkml:trace>
  <inkml:trace contextRef="#ctx0" brushRef="#br0" timeOffset="41398.6495">20474 1621 39 0,'-4'-21'222'16,"0"2"1"-16,-1 4 1 0,1 1-8 0,0 6-15 15,2-3-11-15,-2 4-17 0,2 1-17 16,-3 2-16-16,-2 2-15 0,7 2-15 16,-20 12-6-16,-2 3-6 0,-5 15-2 15,-15 18-9-15,-1 4-4 0,1 4-8 0,6 4-12 16,2-1-6-16,5 0-5 0,9-6-4 15,10-7-5-15,6-6-6 0,4-2 1 0,8 0-7 16,7-4 0-16,8 0-3 0,2-9-3 16,3-6 1-16,4-5 0 0,-3-8-2 15,3-5 8-15,-2-5 4 0,4-7 10 16,-3-4-2-16,-1-6-6 0,0-10 0 0,-7-2-4 16,-6-6-5-16,-4-3-2 0,-7 4 2 15,-4 0 0-15,-6 2-8 0,-4-1-6 16,-8 5 2-16,0 2-8 0,-7 3-3 0,-1 4-11 15,-2 6-18-15,4 4-23 0,-2 4-34 16,5 4-32-16,1 4-33 0,4 4-41 16,4 5-22-16,6 1-19 0,4 3-627 0,8 1 291 15,6 0 191-15</inkml:trace>
  <inkml:trace contextRef="#ctx0" brushRef="#br0" timeOffset="41607.332">21094 1796 145 0,'-2'-5'226'16,"-6"-1"-9"-16,-5 4-12 0,-4 0-9 0,-4 4-14 16,-5 3-14-16,-3 3-13 0,-3 8-16 15,-4 2-14-15,0 7-12 0,2 2-15 16,3 1-6-16,1 6-8 0,7-3-11 0,3 0-7 16,6-1-19-16,1 3-18 0,6-6-22 15,7 3-19-15,2-4-26 0,8-1-23 16,6-2-38-16,10-2-44 0,5-8-39 15,5-1-441-15,4-5 211 0,-3-7 141 0</inkml:trace>
  <inkml:trace contextRef="#ctx0" brushRef="#br0" timeOffset="42106.849">21449 1960 172 0,'0'0'185'15,"0"0"-16"-15,-6-3-11 0,6 3-18 0,-10 9-12 16,0 0-14-16,0 3-6 0,2 3-15 15,-2 2-8-15,1 2-6 0,1 4-8 16,4-1-6-16,-1 2-10 0,3-4-3 0,4 2-6 16,3-1-13-16,1 0-6 0,7-3-10 15,1-2-4-15,4-3-9 0,4-3-2 16,2-3 2-16,1-3 1 0,5 0-5 0,-2-6 2 16,1-4 0-16,1 0-4 0,-2-3 8 15,-4 0 4-15,2-3 12 0,-3-1 11 16,-3 1 5-16,-2-1 8 0,0 2 10 15,-6-1 5-15,-1 5 2 0,-1 0-6 0,1-2-7 16,-2 4-8-16,-1 1-5 0,-4 2-7 16,-4 2-1-16,0 0-13 0,6 9-10 0,-6-1-13 15,0 2-10-15,0-1-10 16,0 2-4-16,0 3-3 0,4-1 7 0,0 1-1 16,4-3-1-16,-2 0 4 0,4 1 7 15,-1-5 2-15,3 1 1 0,-1-5 1 0,2 2 4 16,-1-5 2-16,0-2 1 0,2-1 2 15,0 0 1-15,1-3 4 0,-2-1 2 16,0-1 3-16,-1 2 4 0,-4 0 8 16,4 1 11-16,-6-1 3 0,0 2-4 0,0 0-1 15,1 2-8-15,-3 1-7 0,-4 1 2 16,0 0-3-16,7 9 0 0,-7-1-3 0,0 0 1 16,0 3-4-16,0 0-10 0,0 0-10 15,2 1-16-15,2 1-18 0,-2 0-22 16,6-1-28-16,1-2-42 0,1-2-41 15,1-1-406-15,0-5 200 0,1 1 132 0</inkml:trace>
  <inkml:trace contextRef="#ctx0" brushRef="#br0" timeOffset="42395.3301">22294 2070 8 0,'0'0'109'16,"15"15"-8"-16,-8-4-7 0,1 6-2 15,-2-3-15-15,4 8-3 0,-2-1 1 16,0 0-13-16,-4 1-6 0,0 3-5 16,-2-4-2-16,0-3 6 0,0 1 22 0,-2-1 17 15,-2 0 21-15,0-4 23 0,-2-2 15 16,0-3 9-16,0-3 0 0,0-2-5 0,-2 0-8 16,6-4-10-16,0 0-12 0,0 0-15 15,-14-14-6-15,16 5-18 0,2 0-9 16,6-5-10-16,0-1-17 0,6-3-7 15,2 4-20-15,1-4-27 0,6 0-32 0,0 2-40 16,3-1-35-16,4 4-36 0,-1 1-35 16,3 3-53-16,0 1-507 0,-5 2 252 15,-1 1 166-15</inkml:trace>
  <inkml:trace contextRef="#ctx0" brushRef="#br0" timeOffset="42564.9756">22904 2296 212 0,'0'0'253'0,"-2"6"-17"16,2-6-25-16,0 0-21 0,10 5-20 0,3-8-19 15,2 3-26-15,1-2-35 0,8-1-40 16,4 0-33-16,-1 1-36 0,3-3-36 0,0-1-64 16,1 3-396-16,3-3 176 0,2 1 115 15</inkml:trace>
  <inkml:trace contextRef="#ctx0" brushRef="#br0" timeOffset="43255.2106">23695 2091 26 0,'0'-6'262'0,"0"6"-12"0,-6-8-21 0,2 7-13 16,4 1-16-16,-20 1-17 0,6 5-19 15,-1 2-18-15,-2 6-14 0,2 0-13 16,1 0-10-16,-2 5-13 0,6 0-12 0,2 2-5 15,2 2-14-15,6-4 1 0,2 0-10 16,6-2-13-16,4-1-15 0,4-3-14 16,3-4-15-16,6-3-6 0,-4-6-2 0,7-1-6 15,6-10-5-15,-3-3 0 0,5-7 1 16,-2-6-2-16,11-15 0 0,-5-10-6 16,-2-5 2-16,-3-9-2 0,0-5-2 0,-3 1 7 15,-7 1 10-15,-2 7 24 0,-8 13 23 16,-2 11 16-16,-5 8-5 0,-1 5-2 15,-1 4-9-15,-2 4-5 0,-2 8-2 0,-4 5-6 16,2 4 4-16,0 0-3 0,-29 29-5 16,11-3 1-16,0 12-2 15,-6 5 0-15,-5 15-2 0,-1 3-7 0,8-10 6 16,6-5-1-16,-1-2-1 0,2-2-3 0,2-10 1 16,5-1-4-16,0-7 1 0,2 0-1 15,1-7 0-15,5-3 1 0,2-3 1 16,7-3-5-16,1-5-7 0,3 0-4 0,6-6-7 15,0 0-6-15,3-3-1 0,-2 0-3 16,1 0 6-16,-4 0-3 0,0 3 3 16,1-1-1-16,-2-1 0 0,-3 5 2 0,0 0 2 15,-1 6-2-15,-1 0 3 0,1 2 4 16,2 2 1-16,-4-1 1 0,2 2 2 16,2 3 2-16,-2-5 2 0,5 4-1 0,0 1 5 15,2-4 3-15,1-1 5 0,4-3 1 16,2-3 0-16,3 0-3 0,1-6-5 0,2 0 6 15,-3-3 1-15,7-3-1 0,-4-3-4 16,-2-1 2-16,-1-2 0 0,-5 3-1 16,-3-3 3-16,-4 2 5 0,-2 0 1 15,-5 1-1-15,-4 5 1 0,-4-2-3 0,-4 6 0 16,2 3-3-16,-12 0 0 0,1 6-1 16,-4 1-2-16,0 5 2 0,1 1-1 15,1 0-6-15,-2 4 5 0,3 2-1 16,3-1-2-16,0 2-1 0,5-3-17 0,2 3-29 15,6-3-33-15,5 1-47 0,4-1-46 16,3-3-59-16,8-4-481 0,3-3 242 16,3-2 159-16</inkml:trace>
  <inkml:trace contextRef="#ctx0" brushRef="#br0" timeOffset="43776.8296">25154 2240 87 0,'0'0'213'15,"-19"4"-11"-15,6 1-20 0,-2 5-15 16,1 0-17-16,-2 3-15 0,4 1-12 0,-1 3-14 16,3-3-10-16,4 4-10 0,1 1-7 15,3-4-9-15,2 2-4 0,7-3-10 0,-1-1-4 16,4-4-4-16,5-1-6 0,3-6-4 16,0-2-19-16,6-6 1 0,1-2 0 15,3-7 8-15,1-2 7 0,5-8-2 16,2-2-5-16,6-18 2 0,1-5-1 15,-3-3 3-15,-6 1 6 0,-3-4 13 0,-7 12 13 16,-6 7 18-16,-4 9 0 0,-2 3 1 16,-1 4-8-16,-3 2-10 0,-2 4-7 0,-4 5-7 15,-4 3-5-15,0 5-7 0,2 2-3 16,-17 9-7-16,5 4-3 0,-6 5 6 16,2 7-11-16,-1 3 3 0,-2 1-8 0,4 5 1 15,3 0-4-15,0 4-1 0,6-2-3 16,2-3-1-16,2-3-4 0,2-1 0 15,0-8-3-15,4 2-1 0,2-7-4 0,1-2-2 16,4-4 0-16,1-3-7 0,3-5-4 16,-2-2-1-16,4-3 0 0,-1-2 3 15,0 0 1-15,-4-3 2 0,3 1 1 0,-5 1 4 16,1 0 3-16,-2 3-2 0,-3-1 1 16,0 2-1-16,-6 2 3 0,0 0 3 15,6 8 4-15,-6-1 0 0,-2 2 3 0,0 1 1 16,0 3-1-16,0 4 0 0,4-1 2 15,-2 3 1-15,4-2-3 0,0 2-15 16,6 0-22-16,-2 2-38 0,2-2-56 16,5-2-40-16,-2-1-49 0,2-3-61 0,-5-1-588 15,0-3 292-15,-2-4 193 0</inkml:trace>
  <inkml:trace contextRef="#ctx0" brushRef="#br0" timeOffset="44113.8545">21278 2957 61 0,'-29'6'210'0,"21"0"5"0,10-4 2 15,-2-2-1-15,44 8-4 0,17-2-10 0,47 0-8 16,41 1-6-16,20 2-6 0,17 0-7 15,17 0-9-15,59 0-10 0,7 1-1 16,1 1 0-16,-4 3-4 0,5-1-16 0,0 1-12 16,-9 4-7-16,-13-3-11 0,-57-5-1 15,-8 2-14-15,-19-5-4 0,-11 1-8 16,-14-3-5-16,-32-3-8 0,-15 1-3 0,-18-3-3 16,-19 0-6-16,-9 0-1 0,-7 0-5 15,-6-3-12-15,-3 1-28 0,-3 1-31 0,-2-5-45 16,-3-1-53-16,-7-2-64 0,2 0-68 15,-4-3-75-15,-1-1-746 0,-2-5 365 16,4 2 242-16</inkml:trace>
  <inkml:trace contextRef="#ctx0" brushRef="#br0" timeOffset="44293.9052">26896 2132 140 0,'7'-5'251'0,"-1"2"7"0,-2-1-15 16,0 3-20-16,-4 1-25 0,6-5-24 16,-6 5-40-16,6-4-54 0,-6 4-61 0,0 0-63 15,10-2-54-15,-10 2-51 0,6 11-337 16,-6-4 165-16,0 6 109 0</inkml:trace>
  <inkml:trace contextRef="#ctx0" brushRef="#br0" timeOffset="44440.9106">26800 2735 2348 0,'0'17'55'0,"-2"0"0"0,0-7 77 16,2-2 54-16,0-1 13 0,0-1-2 0,0-2-20 16,4-1-31-16,-4-3-28 0,7 5-9 15,0-4-15-15,-7-1-38 0,0 0-50 16,18-6-62-16,-12 1-69 0,-1 1-71 16,0-2-73-16,-3 1-830 0,-2-3 373 0,-5 2 247 15</inkml:trace>
  <inkml:trace contextRef="#ctx0" brushRef="#br0" timeOffset="50185.7328">28450 3177 101 0,'4'-6'146'0,"-2"4"-12"16,-2-7 10-16,2 0 3 0,-6-1-6 16,0-2 1-16,-2-1-6 0,-6 2-12 0,-4-2-9 15,-3 1-8-15,-7 3-4 0,-6 3-6 16,-6 2-6-16,-3 2-6 0,-2 4-9 0,-3 6-6 16,-4-1-5-16,10 3-10 0,3 3-6 15,5 2-5-15,2 4-4 0,9 0-3 16,7 2 0-16,10 2-6 0,4-2-3 15,12 4 3-15,2 4-3 0,16 5-6 16,15 6 0-16,5 0-4 0,1 0-1 0,2-2-1 16,-11-6-3-16,-6-4-2 0,-4 1 0 15,-1 1-2-15,-5 0 1 0,-5-4 3 16,-8 1 8-16,-3-3 11 0,-5 1 10 0,-3-4 14 16,-6 3 13-16,-7-4 8 0,-4-1-2 15,-6 2 2-15,-5-3-4 0,-3-5-7 16,-5-4 6-16,2-3-4 0,0-4 1 0,-1-4-7 15,-1-2-3-15,-2-5-8 0,4-3-5 16,1-3-8-16,3 0-7 0,5-4-24 16,1-2-6-16,8 2-22 0,0 0-19 0,6 0-24 15,2 1-20-15,4 0-37 0,0 0-38 16,2 3-29-16,4 0-32 0,0 2-28 16,0-1-607-16,2 3 291 0,2-1 192 0</inkml:trace>
  <inkml:trace contextRef="#ctx0" brushRef="#br0" timeOffset="52730.3013">29678 2876 91 0,'-2'-7'143'0,"-6"-1"10"0,4 2 0 15,-2-1-4-15,-4 1-2 0,-1 1-10 16,-6 2-12-16,-4 3-2 0,-7 4-7 15,-8 6-2-15,-8 7 0 0,-15 12-3 0,-4 4 0 16,1 10-4-16,1 0-6 0,-1 7-9 16,5 3-6-16,4 2-1 0,7 3-11 0,5-3-5 15,9-1-8-15,14-7-4 0,5-5-4 16,8-2-6-16,10 0-2 0,6 5-6 16,5-1-2-16,14 12-3 0,6-6-9 15,-3-11-28-15,-1-9-25 0,4 0-30 0,3-8-39 16,1-1-36-16,-4-8-43 0,-1-3-608 15,-1-6 267-15,-1-4 175 0</inkml:trace>
  <inkml:trace contextRef="#ctx0" brushRef="#br0" timeOffset="53122.5052">29705 3402 37 0,'13'-7'146'0,"-1"-1"-14"15,5 5-10-15,3 1-14 0,0 4-10 0,4-1-10 16,1 6-3-16,1 3-11 0,-4 1-6 16,2 3-4-16,-5 3-3 0,-2 2-7 15,-6 0 1-15,-3 0-3 0,-4 0 2 0,-4 0 1 16,-2 1 5-16,-2-6 10 0,-2 4 6 16,-1-5 9-16,-1 2 3 0,1-5-4 15,3-1 2-15,-2-1-3 0,1-4-8 0,1-1-15 16,0-1 1-16,4-2-9 0,0 0-5 15,0 0-5-15,13-21-5 0,-3 10-5 16,1 1-3-16,0-1-4 0,-1 1 0 0,2 2-4 16,0-3-6-16,-4 5-1 0,0 2-3 15,-2 1-7-15,3 2 6 0,-9 1-3 16,15 4-1-16,-9 0-2 0,3 5 2 16,-3 3-1-16,2-2 0 0,2 4 0 0,-2-1 1 15,2 0-5-15,-2 2-16 0,1-1-17 16,2 1-20-16,-1-4-29 0,1 1-9 15,1-1-24-15,4-4-32 0,-4-4-52 0,0-2-436 16,6-5 216-16,-6-5 142 0</inkml:trace>
  <inkml:trace contextRef="#ctx0" brushRef="#br0" timeOffset="53387.9188">30340 2896 89 0,'13'-2'131'0,"-1"0"-4"15,8 5 1-15,2 6-14 0,8 7-6 16,4 9-13-16,-3 6-7 0,4 3-8 16,5 15-2-16,-6 2-4 0,-9-3 1 15,-6-6 1-15,-4 4-1 0,-5 0 0 0,-4-6-1 16,-6 1 4-16,-4 2-4 0,0-2-1 16,-4 0-1-16,-2 2-3 0,-5-2-1 0,-3-4-5 15,2-4-3-15,-2-5-7 16,0-1-5-16,1-2-6 0,2-6-4 0,0-3-21 15,1 1-24-15,2-5-38 0,4 1-35 16,0-5-33-16,4 2-16 0,0-5-41 0,-1 3-408 16,3-4 197-16,2 0 129 0</inkml:trace>
  <inkml:trace contextRef="#ctx0" brushRef="#br0" timeOffset="54025.1429">29233 4389 180 0,'0'-5'197'16,"0"-3"-17"-16,0 3-19 0,0 5-12 0,0 0 0 15,0 0 4-15,2 27 1 0,-2-8-7 16,2 8-2-16,-2 2-7 0,2 7-10 16,-2 3-3-16,0 4-11 0,2 1-9 15,-2 1-10-15,-2 7-10 0,0 0-10 0,0 0-3 16,0 0-9-16,-5-1-11 0,3-9-19 15,-2 6-28-15,-1-8-24 0,-1-2-31 0,0-2-29 16,2-1-36-16,-2-7-18 16,2-3-18-16,0-2-18 0,0-8-508 0,-2-2 230 15,1-5 152-15</inkml:trace>
  <inkml:trace contextRef="#ctx0" brushRef="#br0" timeOffset="54254.8155">28830 4991 101 0,'-4'-2'132'0,"4"2"-4"16,0 0 7-16,0 0 6 0,0 14-5 15,4-6-15-15,5 9-8 0,2-1-6 16,1 3-5-16,4 2-11 0,2 4-9 0,1 0-5 16,1 0-9-16,-2 1-8 0,4-1-3 15,-4-1-5-15,2-2-9 0,-3-3-4 0,-3-1-12 16,2 0-16-16,-4-3-21 0,0-3-27 15,-1 1-11-15,0-4-23 0,1 1-17 16,-1-2-27-16,2-5-380 0,0 0 168 16,-1-2 112-16</inkml:trace>
  <inkml:trace contextRef="#ctx0" brushRef="#br0" timeOffset="54447.2413">29489 5170 180 0,'4'-4'195'0,"-1"-1"-5"0,-3 5-13 15,0 0-12-15,0 0-14 0,0 0-5 0,0 0-8 16,-20 15-10-16,12-6-4 0,-3 7-12 16,-6-1-6-16,2 4-11 0,1 0-11 15,-4 0-7-15,0 4-11 0,2-5-9 0,2 2-26 16,-1-1-32-16,0-2-38 0,5 2-40 16,-3-2-42-16,5-3-53 0,-4 0-441 15,6-6 209-15,0 0 138 0</inkml:trace>
  <inkml:trace contextRef="#ctx0" brushRef="#br0" timeOffset="55414.0838">27694 5995 68 0,'6'2'135'15,"-6"-2"-2"-15,0 0-12 0,15-11-2 16,-11 4-8-16,0-2 2 0,-4-2-4 16,0-1 13-16,-2 1-1 0,-2-1-8 0,-6 1-12 15,-3 1-7-15,-4 3-8 0,-8 1-1 16,-5 6-6-16,-4 0-4 0,-7 4-4 16,1 4-4-16,-1 1-4 0,-4 6-9 15,5 2-4-15,8 3-4 0,6 1-3 0,8 4-8 16,7 0-2-16,5-2 0 0,12 2-4 15,7 8-5-15,12 3 2 0,15 10-5 16,9-2 0-16,2 1-2 0,0-3-3 16,-3-2-1-16,-12-8-2 0,-5-3-4 0,-7-4 1 15,-5 0-4-15,-6-4 0 0,-4 3 3 16,-9-5-2-16,-5 4 2 0,-5-4-2 16,-14 2 3-16,-4-2 0 0,-7-3 1 0,-9-4-1 15,-6-2 1-15,4-4-1 0,-1-3 1 16,-1-8 1-16,-1 1 1 0,5 0-2 0,3-7-3 15,1-2 0-15,7 0-1 0,5 0-6 16,6-2-7-16,6 2-12 0,5 0-32 16,5 0-3-16,6 3-26 0,4-3-24 15,7 2-33-15,3 1-30 0,6-4-531 16,0 5 237-16,6-2 156 0</inkml:trace>
  <inkml:trace contextRef="#ctx0" brushRef="#br0" timeOffset="56234.8458">28662 5979 19 0,'2'-6'123'0,"-2"6"-16"16,0 0-9-16,2-6-7 0,-2 6-4 15,0 0-4-15,0-4-2 0,0 4-3 0,0 0 3 16,0 0 1-16,0 0-1 0,2-6-2 15,-2 6 4-15,0 0-5 0,0 0 3 16,0 0 1-16,2-6-4 0,-2 6 0 0,0 0-1 16,2-6-2-16,-2 6-6 0,2-6-6 15,0 3-1-15,-2 3-7 0,4-6 0 16,-2 2-4-16,-2 4-1 0,2-8 0 0,0 5-2 16,1-1 5-16,-3 4-1 0,0-8 9 15,0 8 1-15,0 0 3 0,0 0-10 16,-15 0-1-16,1 6-5 0,-6 5 0 15,-10 8 3-15,-7 9 8 0,-17 16-1 0,-1 8 3 16,5 0-1-16,-1 0-4 0,9 6-2 16,5 3 4-16,10-2-2 0,6-6-7 0,10-4-4 15,7-6-3-15,8-1-6 0,7 5 0 16,5-1-2-16,14 11-4 0,4-5-6 16,1-13-2-16,-4-6-6 0,5-4-26 15,-4-3-28-15,0-6-28 0,-3-4-23 0,1-2-40 16,-5-4-48-16,2-4-33 0,-1-5-39 15,-3-1-647-15,-3-1 304 0,-2-5 201 0</inkml:trace>
  <inkml:trace contextRef="#ctx0" brushRef="#br0" timeOffset="56747.9216">29476 6107 121 0,'4'-10'148'16,"-2"3"3"-16,0-1 3 0,-4 3-8 16,2 5-14-16,-8-10-4 0,-2 9-6 15,-6 1-6-15,-4 1 2 0,-6 7-2 0,-7 1-3 16,1 1-9-16,-3 5 1 0,1-2-11 0,5 3-7 16,2 1-7-16,6-2-7 0,3 4-7 15,8-2-5-15,6 0-2 0,4 1-10 16,8-2 0-16,4 2-7 0,8-1-4 15,3 2-4-15,5 0-7 0,-2-2 4 0,0 2-7 16,-4-6-1-16,-1 2-5 0,-2 1 3 16,-2-1 0-16,-3-1 4 0,0 0 6 0,-6-4 5 15,-2 4 6-15,-4-1 0 0,-2-1 1 16,-4 1-1-16,-2 0-5 0,-5-2-4 16,-4 1-6-16,-1 1 2 0,-6-4-5 15,-1 2-5-15,-3-6-7 0,0 0-20 0,-2 1-24 16,0-3-31-16,5-2-25 0,1-2-27 15,6-2-42-15,3 0-41 0,4-5-45 16,5 3-509-16,4-7 256 0,6 0 169 16</inkml:trace>
  <inkml:trace contextRef="#ctx0" brushRef="#br0" timeOffset="57039.122">30111 5947 1 0,'-13'0'231'0,"-3"6"-11"16,-6 1-8-16,-5 9-10 0,-3 3-5 0,-4 8-3 16,3 1-12-16,-1 4-13 0,4 3-9 15,3 3-5-15,4-1-10 0,4 5-11 16,4-1-11-16,4-5-13 0,7 2-10 0,4-1-8 15,7 2-8-15,4-4-11 0,6 5-8 16,7-6-17-16,2-4-20 0,5-3-33 16,-3-8-38-16,2-1-40 0,1-5-41 0,3-4-40 15,-4-5-64-15,0 1-547 0,-1-5 263 16,1-5 175-16</inkml:trace>
  <inkml:trace contextRef="#ctx0" brushRef="#br0" timeOffset="57453.8115">30504 6422 12 0,'3'-6'147'0,"4"0"-17"16,-1 2-2-16,2 2-12 0,3 1-4 16,1 2-16-16,1 5-5 0,0-2-13 0,-1 1-3 15,-3 4-11-15,0-1-4 0,-1 4-2 16,-4-1-7-16,0-1-4 0,-4 0 4 0,-2 1 2 15,2-1 0-15,-4-1 5 0,2 0 3 16,-2-1 0-16,2-2-1 0,0 1-2 16,0-3-6-16,2-4-6 0,0 0-4 15,0 0-5-15,0 0-4 0,18-9-2 0,-9 1-3 16,1 0-3-16,1-1-5 0,0 0 4 16,-3-1 5-16,2 2 8 0,-2 3 9 15,-2-3 5-15,0 5-2 0,0-3-2 0,-2 2-2 16,0 1-5-16,-4 3-2 0,9-3-2 15,-9 3 0-15,0 0-3 0,11 11-1 16,-7-5-4-16,0 2-4 0,2 1 0 16,1-1-2-16,-1 2-5 0,2-1 0 0,4 1-2 15,-2-1-13-15,-2 0-16 0,5-3-20 16,0 0-27-16,-1-2-36 0,5-2-31 16,0-2-21-16,0 0-30 0,7-2 0 0,1 0-462 15,5-4 218-15,-4-3 143 0</inkml:trace>
  <inkml:trace contextRef="#ctx0" brushRef="#br0" timeOffset="57719.8423">30954 5881 29 0,'-3'-6'182'0,"3"6"7"15,9-2 13-15,-9 2 11 0,17 11-11 16,-3 2-6-16,8 7-1 0,3 5-9 15,5 6-10-15,12 16-13 0,-4 0-13 0,3 4-10 16,-7 3-2-16,-3 2-10 0,-5-9-9 16,-8-4-11-16,-2 2-2 0,-6 1-13 0,-4-7-12 15,-4-1-8-15,-4 2-8 0,-2-3-4 16,-4-2-9-16,-6 1-10 0,-4-7-19 16,-1-2-23-16,-2-2-31 0,-2-2-36 15,-3-6-42-15,3-4-46 0,2-2-33 0,2-5-37 16,3-6-638-16,4 0 293 0,-2-7 194 15</inkml:trace>
  <inkml:trace contextRef="#ctx0" brushRef="#br0" timeOffset="58035.83">31643 5467 88 0,'5'-6'227'0,"1"5"4"0,-6 1 5 0,28 13 2 16,-2 6-7-16,7 9-14 0,18 22-7 16,4 8-7-16,6 17-16 0,-6 3-20 15,-13-9-19-15,-6 1-12 0,-10 5-11 0,-7 3-15 16,-11-2-12-16,-8-11 0 0,-6-8-12 15,-13 15-6-15,-7-1-12 0,-10-8-8 16,-3-2-21-16,-6-8-26 0,-4-3-36 0,-4-9-34 16,11-10-48-16,4-6-42 0,7-6-45 15,-1-6-58-15,2-1-608 0,3-8 292 16,5-1 192-16</inkml:trace>
  <inkml:trace contextRef="#ctx0" brushRef="#br0" timeOffset="58533.3206">26517 7324 91 0,'0'0'288'16,"36"-7"-9"-16,2 3 3 0,23-3-24 0,39 0-6 15,42-7-16-15,25 1-15 0,18 1-6 16,60 1-5-16,21-2-9 0,11 2-20 0,10 2-14 16,11-1-16-16,0-1-15 0,5 0-15 15,-7-3-18-15,-5 3-3 0,-8 1-8 16,-2 6-7-16,-3 1-1 0,-11 4-7 16,-16 5 3-16,-56 2-16 0,-11-1-3 0,-12 5-4 15,-18-3-8-15,-14 1-5 0,-36-2-7 16,-11-2-2-16,-23-4-10 0,-15 3-12 0,-13-4-15 15,-6 1-20-15,-9 1-19 0,-3-3-28 16,-7 0-34-16,-5-5-38 0,-8 4-32 16,-4 1-32-16,0 0-22 0,-23-13-26 15,-2 7-31-15,-6 0-660 0,-12 0 321 0,-17 0 212 16</inkml:trace>
  <inkml:trace contextRef="#ctx0" brushRef="#br0" timeOffset="58914.3375">26572 7216 116 0,'-51'6'180'0,"13"0"-3"0,9-1-13 0,5 0-4 15,10 1 3-15,5 3 2 0,12-2-2 16,7 2-6-16,13 1 7 0,28 1-2 15,38 2-6-15,49 1-4 0,30-4-6 0,27-3-2 16,70 2-6-16,24 6-2 0,18 1-1 16,12 1-7-16,6-2-9 0,1 4-17 15,-4 0-9-15,-17 3-4 0,-15-2-9 0,-15 0-4 16,-23 4-9-16,-60-11-7 0,-11-3-5 16,-21 1-7-16,-18-5-3 0,-36 0-5 0,-13 0-4 15,-24-3-5-15,-15 1 0 0,-9-2-4 16,-12-1 1-16,-1-1-4 0,-9 0-7 15,-2-1-6-15,-3 1-1 0,-4-2-6 0,-6-2-22 16,1 4-24-16,-5-3-17 0,-2 0-35 16,-2 3-39-16,0 0-38 0,-12-9-38 15,3 7-34-15,-1 1-42 0,-4-3-649 16,-4-2 318-16,-10 0 209 0</inkml:trace>
  <inkml:trace contextRef="#ctx0" brushRef="#br0" timeOffset="63615.945">10318 14386 30 0,'0'0'85'0,"0"0"-10"0,0 0-5 15,0 0-7-15,0 0-9 0,0 0 0 16,0 0-8-16,0 0-16 0,0 0-14 0,0 0-22 15,0 0-20-15,0 0-141 0,0 0 56 16,2-6 38-16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47:28.673"/>
    </inkml:context>
    <inkml:brush xml:id="br0">
      <inkml:brushProperty name="width" value="0.05292" units="cm"/>
      <inkml:brushProperty name="height" value="0.05292" units="cm"/>
      <inkml:brushProperty name="color" value="#FF0000"/>
    </inkml:brush>
  </inkml:definitions>
  <inkml:trace contextRef="#ctx0" brushRef="#br0">9314 8488 37 0,'0'-6'91'0,"-2"0"1"0,2 6-5 16,-2-8-4-16,0 3-5 0,2 5-12 16,-2-6-5-16,2 6-7 0,0-6-4 15,0 6 11-15,16-1 6 0,-2 2 2 0,12-1-7 16,7 0 5-16,27 3-2 0,29 0 1 15,14 2-5-15,14-1-5 0,31 4-8 16,13-1-5-16,5 0-2 0,0 4-2 16,3-3-3-16,1 4-1 0,3-3-6 0,1 1-2 15,2 1-1-15,-7-1-2 0,-4 1-13 16,-6 1 9-16,-13-1 5 0,-5-3-5 0,-7-1 1 16,-28-1 2-16,-3 0-4 0,-8-1 2 15,-4-2-3-15,-18 0-1 0,-14-1-1 16,-11 0 1-16,-5 1-6 0,-7-3 4 15,-4 3 0-15,-4-1-1 0,-6-2-3 0,0 1-3 16,-3-1-14-16,-7 2-17 0,-6-2-20 16,-6 0-24-16,0 0-28 0,0 0-22 0,-24 4-20 15,-2-4-351-15,-5-1 166 0,-12-2 109 16</inkml:trace>
  <inkml:trace contextRef="#ctx0" brushRef="#br0" timeOffset="734.2848">8908 8694 38 0,'18'6'110'0,"9"0"-2"0,13 1-6 0,13-1-1 16,27 6 4-16,11-3-1 0,18 0-9 15,32 1 1-15,11-1-4 0,14 3 0 16,14 1-6-16,8-2-1 0,-3 3-7 0,1-3-4 16,0 1-25-16,-2 1 0 0,0 1-1 15,-7-6 0-15,-5 1-3 0,-9-3 1 0,-13-3 2 16,-33-1-8-16,-4 1 2 0,-10-6 6 15,-10 1-2-15,-6 1 0 0,-15-4 4 16,-15-1-4-16,-8 5 1 0,-3-5 1 16,-1 2-1-16,-11 2-2 0,4-5-3 0,-7 2 1 15,-1 4-1-15,-4-4 1 0,-6 0 1 16,2 3-5-16,-3-1-2 0,-3-1-5 0,2 0-3 16,-4-1-2-16,-1 2-3 0,2 0-3 15,-4-1-3-15,-1 2 0 0,1-4 0 16,0 4-4-16,-5 1 0 0,2-3-3 0,-2 2 0 15,3 0-2-15,-2-2-2 0,-1 2-4 16,0 0-5-16,-6 2-6 0,8-2-9 16,-8 2-1-16,7-1-11 0,-7 1-4 0,8-2-3 15,-8 2-9-15,7-3-3 0,-7 3-5 16,0 0-5-16,6-3-5 0,-6 3-2 16,7-2-3-16,-7 2-2 0,6-4 3 15,0 2-2-15,-6 2 6 0,8-4 6 0,-4 3 10 16,-4 1 0-16,10-4 6 0,-10 4 2 15,8-2 5-15,-8 2 6 0,4-2 0 16,-4 2 8-16,0 0-3 0,8-4 3 0,-8 4 1 16,0 0 7-16,4-2 1 0,-4 2 3 15,0 0-2-15,0 0 1 0,0 0 8 16,0 0-5-16,0 0-6 0,0 0 4 0,0 0 2 16,0 0 1-16,0 0-2 0,0 0 2 15,0 0 7-15,0 0-9 0,-16 8 7 16,16-8-1-16,-4 4-10 0,4-4-16 15,-6 5-10-15,0-3-12 0,6-2-3 0,-6 6-17 16,2-4-17-16,0 1-11 0,-2 2-244 16,0-4 116-16,-5 3 77 0</inkml:trace>
  <inkml:trace contextRef="#ctx0" brushRef="#br0" timeOffset="2588.8678">9310 12904 88 0,'-8'2'88'0,"8"-2"4"16,0 0-17-16,0 0-4 0,-10 0-4 0,10 0 7 15,0 0-16-15,0 0-4 0,-6 2 0 16,6-2-7-16,0 0-4 0,-9 2 1 16,9-2-8-16,-7 2-2 0,7-2-8 15,-10 0 3-15,10 0-6 0,-13 0-2 0,5-2 0 16,8 2-6-16,-13-2 0 0,6 0-10 15,-1-1 0-15,2-2-16 0,2-2-10 16,-2-1-10-16,-1 1-11 0,5-3-1 0,-3-5-12 16,5 1-3-16,-2-1-3 0,2 2 6 15,0 0 2-15,-2 0 4 0,2-1 1 16,0 3 1-16,0 0 7 0,0 1 4 0,0 0 5 16,-2 1 2-16,2 1 10 0,0 2 2 15,0-1 4-15,0-1 7 0,0 8 3 16,0-10 4-16,-2 7 1 0,2 3 7 15,-2-8 4-15,2 8 3 0,-4-4 4 0,4 4 1 16,0 0 1-16,0 0 4 0,0 0 1 16,0 0 4-16,0 0 2 0,0 0 3 0,0 0 9 15,0 17-5-15,4-13 5 0,0 0-2 16,2 0 11-16,3 1 1 0,2 1 9 16,1 0-2-16,6-1 5 0,2-1 9 15,8 2-2-15,1-3 2 0,12 3 2 0,5-3-5 16,12 1 1-16,31 5 0 0,4-6 1 15,6 2-6-15,4-4-6 0,8 5-4 0,5-2-5 16,22 2-5-16,2 2-4 0,-5-1-5 16,-23 0-8-16,19 1 2 0,-22 1-3 15,-2-2-6-15,0-1 2 0,-4 1-7 16,-2 0 2-16,-2-1-3 0,2-2-1 0,-6 2 1 16,-4-2-4-16,-15-3 4 0,-9-1 0 15,0 2-2-15,-2 0 1 0,-3-2-1 16,-3 0-1-16,-9 2 1 0,-1-2-1 0,-5 0 2 15,1 0-3-15,-9 0 0 0,0 0 2 16,-2 0-7-16,-5 0 2 0,1-2-6 16,-7 2 3-16,1 0-1 0,-6 0-1 0,0 0 1 15,-4 0-3-15,1 0 3 0,0 0-2 16,-4 0 2-16,-1 0-2 0,1-2-1 16,-3 4-2-16,1-2-5 0,-9 0-7 0,14 0-8 15,-14 0-18-15,8 0-11 0,-8 0-19 16,8 2-15-16,-8-2-13 0,0 0-16 15,10 2-15-15,-10-2-18 0,0 0-22 0,0 0-418 16,0 0 198-16,0 3 131 0</inkml:trace>
  <inkml:trace contextRef="#ctx0" brushRef="#br0" timeOffset="6027.617">13826 14649 4 0,'0'0'76'16,"0"0"-5"-16,0 0-5 0,0 0-5 15,0 0-2-15,0 0 0 0,0 0-7 0,0 0-2 16,0 0-2-16,0 0-6 0,0 0 0 16,0 0-5-16,0 0-4 0,0 0 3 15,0 0-6-15,0 0-4 0,0 0-1 0,-7 0-6 16,7 0 2-16,0 0 0 0,0 0-2 15,0 0-4-15,0 0-1 0,0 0 0 16,0 0-4-16,0 0 0 0,0 0 1 0,0 0-5 16,0 0-2-16,0 0-2 0,0 0-1 15,0 0-13-15,0 0-5 0,0 0-10 16,0 0-15-16,0 0-13 0,0 0-15 16,0 0-189-16,0 0 88 0,0 0 58 0</inkml:trace>
  <inkml:trace contextRef="#ctx0" brushRef="#br0" timeOffset="9707.1149">13599 15575 50 0,'0'0'47'0,"-7"2"-4"0,7-2-5 16,0 0-3-16,0 0-4 0,0 0-3 16,0 0-3-16,0 0-4 0,0 0-4 15,-6 4-6-15,6-4-5 0,0 0-2 16,0 0-5-16,0 0-5 0,0 0-8 0,0 0-4 15,0 0-8-15,0 0-73 0,0 0 33 16,-2 3 23-16</inkml:trace>
  <inkml:trace contextRef="#ctx0" brushRef="#br0" timeOffset="10463.8517">17056 15584 10 0,'0'0'68'16,"0"0"-4"-16,0 0-7 0,0 0-7 0,0 0-6 15,0 0-8-15,0 0-6 0,0 0-4 16,6 2-9-16,-6-2-13 0,0 0-8 15,0 0-5-15,0 0-6 0,0 0-10 16,0 0-96-16,0 0 42 0,0 0 26 0</inkml:trace>
  <inkml:trace contextRef="#ctx0" brushRef="#br0" timeOffset="11701.9577">14186 15791 5 0,'0'0'185'0,"0"0"-4"16,0 0-1-16,0 0-4 0,14-4-2 15,-14 4-7-15,0 0-7 0,0 0-6 16,0 0-3-16,0 0-6 0,0 0-7 0,4-3-2 16,-4 3-1-16,11 0-3 0,0 0-3 15,3 0-1-15,8 0 0 0,9-3-11 16,11 3-4-16,7-2-6 0,11 0-11 0,5 2-5 16,-1 0-11-16,3 0 1 0,0 0-10 15,0 0-9-15,1 0-2 0,-5-4-5 0,3 2-7 16,-3 2 0-16,-12 0-2 0,-1 0-10 15,-1 0 1-15,-5-3-5 0,-5 6-2 16,-3-6 2-16,-2 6-10 0,-4-3 0 16,-5 0 0-16,-1 0-10 0,-4 0-1 0,2 0 1 15,-6 0-11-15,-1 0-1 0,0 0-3 16,-4 0-3-16,1 0-7 0,-1 0-13 0,0 0-11 16,-1 0-16-16,-10 0-17 0,15 0-22 15,-9 0-24-15,-6 0-23 0,11 0-16 16,-11 0-20-16,11 0-26 0,-7 2-19 15,-4-2-23-15,0 0-573 0,14-2 277 16,-14 2 184-16</inkml:trace>
  <inkml:trace contextRef="#ctx0" brushRef="#br0" timeOffset="12663.0415">11049 14322 68 0,'-9'5'111'0,"0"1"3"0,1 0 0 0,0 1 0 15,1-1-3-15,-1 0-4 0,-1 0-3 16,3 1-2-16,-1 2 2 0,1-5-1 0,2 3 0 15,-2-1-7-15,2 2 1 0,4 1-1 16,0-2 2-16,0 0 4 0,4 1-1 16,4-3-2-16,5 1-3 0,4 0-2 0,4 0-2 15,7-3-4-15,3 1-5 0,9 0 0 16,7-4-8-16,2 4-3 0,8-2-5 16,2-1 0-16,5 2 0 0,-1-1-6 0,0-2-5 15,-1 4-7-15,-3-3-7 0,-10 3-1 16,-5-4-5-16,-2 0-6 0,-7 2-1 15,-3-2-4-15,-6 2-6 0,0-2 2 0,-5 0 0 16,-1 2-3-16,-4-2-1 0,0 1-3 16,-4-1-2-16,0 0-10 0,-1 3-6 15,-2-3-12-15,-9 0-17 0,13 0-18 0,-13 0-23 16,0 0-27-16,10 0-28 0,-10 0-32 16,8 3-33-16,-8-3-41 0,0 0-555 15,9-3 268-15,-2-1 178 0</inkml:trace>
  <inkml:trace contextRef="#ctx0" brushRef="#br0" timeOffset="13386.3274">16252 15621 50 0,'-10'6'98'16,"10"-6"0"-16,-4 0 3 0,4 0 4 0,-6 4 1 16,6-4 2-16,0 0-3 0,0 0 4 15,-6 0-4-15,6 0-4 0,0 0-5 0,0 0-1 16,0 0-8-16,-8 5-6 0,8-5-9 15,0 0-3-15,0 0-13 0,-5 4-7 16,5-4-11-16,0 0-16 0,0 0-9 16,0 0-25-16,0 0-9 0,0 0-17 0,0 0-23 15,15-11-31-15,-15 11-30 0,4-6-361 16,-4 6 165-16,2-5 108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48:11.473"/>
    </inkml:context>
    <inkml:brush xml:id="br0">
      <inkml:brushProperty name="width" value="0.05292" units="cm"/>
      <inkml:brushProperty name="height" value="0.05292" units="cm"/>
      <inkml:brushProperty name="color" value="#FF0000"/>
    </inkml:brush>
  </inkml:definitions>
  <inkml:trace contextRef="#ctx0" brushRef="#br0">3604 8189 75 0,'-8'-1'118'16,"-1"1"-11"-16,9 0-8 0,0 0-1 0,-10 0 0 15,10 0 4-15,0 0-9 0,0 0 1 16,29 3-6-16,-5-1-4 0,7 0-4 15,11-2-3-15,10 0-2 0,17-2 1 0,38-2 1 16,6 0-2-16,29-3-1 0,5-1-2 16,3 1-1-16,-1-1 1 0,0 4-3 15,-7 0-1-15,-25 0-9 0,-6 4-1 0,2 4-4 16,-8 0-7-16,-5 0-7 0,-7 2-3 16,-9 0-2-16,-15-1-5 0,-17 1-2 15,-7-2-2-15,-5-1-1 0,-8 1-1 0,-3-2-4 16,-1 0-2-16,-6 2-1 0,-2-2 2 15,-3 0-1-15,0 0-1 0,-4-1-3 16,-3-1 1-16,1 0-3 0,-4 3-3 0,-7-3 0 16,6 3 0-16,-6-3-9 0,0 0-4 15,0 0-9-15,0 0-10 0,-18 6-9 16,18-6-12-16,-12-2-13 0,12 2-16 16,-15-4-15-16,7 2-22 0,8 2-15 0,-15-1-17 15,6-2-13-15,1 0-429 0,0 3 199 16,8 0 131-16</inkml:trace>
  <inkml:trace contextRef="#ctx0" brushRef="#br0" timeOffset="885.8986">10365 9254 2 0,'0'0'115'0,"10"3"1"0,-1 0-12 0,-9-3 2 16,17 2 8-16,-7-1-8 0,3-1 0 16,2 2-2-16,4 1-1 0,2-2-7 15,2 1-9-15,1 1-5 0,4-2-10 0,1 0-9 16,3 2 0-16,0-1-6 0,1-1-3 16,1 2 1-16,8-3-1 0,3 3 1 15,1-1-1-15,11 2 1 0,3 1 1 16,3 0-1-16,26 3 2 0,2-1 3 0,9-1-1 15,8 0-2-15,4-3-2 0,26 3-3 16,1-4 0-16,3 0-2 0,4 0-5 0,2-2 1 16,6 1-3-16,4-2-2 0,-2 1-3 15,1 1-6-15,-5 2-3 0,1-2-1 16,-10 1-2-16,-3 2-6 0,-25 2 1 0,-4-2-1 16,-2 0-3-16,-6-1-2 0,-6 5-4 15,-8-1 2-15,-2-1-3 0,-19 0-2 16,-13 0 1-16,-9-5-1 0,-5 4-2 0,-7-2 0 15,0-1-1-15,-7 2-2 0,-3-2 0 16,-4-2-3-16,2 2-5 0,-6 1-1 16,-5-1-10-16,0-2-7 0,-5 2-9 15,-6-2-14-15,0 0-10 0,0 0-14 0,0 0-15 16,-23 4-4-16,8-2-8 0,-4-2-13 16,-4 0-10-16,-3 0 4 0,-3 0-2 0,-1 2-6 15,-2 0-2-15,1-2-8 0,-3 1-10 16,0 2-320-16,-2-1 158 0,1-1 104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48:37.828"/>
    </inkml:context>
    <inkml:brush xml:id="br0">
      <inkml:brushProperty name="width" value="0.05292" units="cm"/>
      <inkml:brushProperty name="height" value="0.05292" units="cm"/>
      <inkml:brushProperty name="color" value="#FF0000"/>
    </inkml:brush>
  </inkml:definitions>
  <inkml:trace contextRef="#ctx0" brushRef="#br0">17892 10734 18 0,'0'0'44'0,"0"0"9"0,23 4-1 15,-15-2 2-15,5 1-1 0,0-2 6 16,5 4 1-16,4-4 1 0,8 0 1 16,-1 1 2-16,11 1 4 0,5-2-2 0,3-1-1 15,16 0 4-15,29 0-6 0,3-4-4 16,5 2-1-16,3 0 2 0,2-3-7 15,-1 1 6-15,6 1 3 0,0 3 6 0,2 0 6 16,2 0 2-16,2 1-7 0,0 4-8 16,-5 1-6-16,-1-2-1 0,-8 2-8 15,-1 2-6-15,-11 1-3 0,-6-1-2 0,-18-2-4 16,-12 0-3-16,-11-3-1 0,-3 3-5 16,-9-4-3-16,-2 2-1 0,-4-1-1 15,-2 0-1-15,-3-2 1 0,-4 1-1 0,2 0 0 16,-6 0 3-16,0 0-5 0,-3-2 0 15,-1 0-1-15,-9 0-4 0,12-2-5 16,-12 2-4-16,7-2 1 0,-7 2-13 16,4-5-9-16,-4 5-7 0,0-6-16 0,0 6-19 15,0-8-10-15,0 8-11 0,-2-6-8 16,2 6-6-16,-4-4-9 0,-1 1-10 16,-1 0-17-16,6 3-310 0,-13-3 151 0,5 1 99 15</inkml:trace>
  <inkml:trace contextRef="#ctx0" brushRef="#br0" timeOffset="1949.4925">12215 10709 77 0,'10'17'111'15,"3"-3"0"-15,2-3-10 0,-1 0-5 16,2-4-9-16,2-1-13 0,8-1 2 16,-1-3-5-16,5 0-8 0,0-2-4 0,3-4-7 15,9 0-2-15,1-1-11 0,5-4-6 16,1-3 0-16,-1-1-1 0,-2-3-10 15,-4 1 3-15,1-3-5 0,-12 2-1 0,1-2-3 16,-4 1-1-16,-5-3-2 0,-4-5 0 16,-4 0-1-16,-3-4-7 0,-6 4 3 15,-2-4-1-15,-4-2 1 0,-4-4-3 0,-4-1 3 16,-4 0-6-16,-8-3 7 0,-3 1-2 16,-3 2 7-16,-1 0 1 0,-5 4 6 15,-2 1 5-15,-2 1 0 0,-1 5 10 0,-1 2-4 16,-5 2 9-16,1 4 1 0,-3 2-1 15,-1 4 5-15,2 3-4 0,-1 2-1 16,1 2-1-16,-1 2-1 0,1 6-2 0,-1 0 0 16,3 3 0-16,-2 9 3 0,7-3-1 15,-1 8-3-15,2 2-2 0,2 1-1 16,7 7-3-16,5-3-3 0,6 3-2 0,-1 2-4 16,6 1-1-16,3 0-1 0,1 3-2 15,5-6-1-15,2 0-3 0,2 0-2 16,2-1 2-16,3 3-2 0,3-1-2 15,1-4 1-15,2 1-2 0,-1-6-1 0,-2 0-3 16,4-2 0-16,0-2-3 0,1-2-3 16,-2-1-2-16,2-2 0 0,-3-1 2 15,0-3-2-15,0 2 2 0,-2-3-4 0,1 1 6 16,0-3-3-16,-3 1 0 0,1-2 2 16,-1 0-3-16,-2-2 0 0,3 1 2 15,-2-1-5-15,-3 2 3 0,2-3-1 0,-2 0 0 16,0 0 1-16,0 1 0 0,-4-4-1 15,6 5 3-15,-1-2-4 0,-5-3 4 0,5 6-2 16,-1-5-1-16,-4-1 2 0,6 2-2 16,-6-2 0-16,2 4-3 0,-2-4 4 15,0 0 0-15,4 4-2 0,-4-4 1 16,0 0-1-16,0 0 2 0,4 4-2 0,-4-4 1 16,0 0-1-16,0 0-2 0,0 0 4 15,0 0-2-15,0 0 1 0,2 5-2 0,-2-5 1 16,0 0-2-16,0 0 0 0,0 0-5 15,0 0 1-15,0 0-8 0,0 0-4 16,0 0-6-16,0 0 0 0,0 0 1 16,0 6-8-16,0-6-1 0,0 0 6 0,0 0-4 15,-6 4-4-15,6-4 3 0,0 0-6 16,0 0-2-16,0 0 2 0,-6 4-2 16,6-4 1-16,0 0 5 0,0 0 1 0,0 0 2 15,0 0-6-15,-8 0 1 0,8 0-2 16,0 0-9-16,0 0-2 0,0 0-1 15,0 0-3-15,0 0 0 0,0 0-2 16,0 0-3-16,-14-6-3 0,14 6-6 0,-2-4-7 16,2 4-184-16,0 0 89 0,-6-6 59 15</inkml:trace>
  <inkml:trace contextRef="#ctx0" brushRef="#br0" timeOffset="7159.3613">12511 11189 14 0,'-6'-3'52'16,"6"3"-7"-16,0 0-3 0,0 0-4 15,-8-4-6-15,8 4 0 0,0 0 0 0,0 0-2 16,-10-2-6-16,10 2-1 0,0 0-4 15,0 0-2-15,0 0-1 0,-4-4 1 16,4 4-3-16,0 0-3 0,0 0 0 0,0 0 0 16,-4-4-4-16,4 4 1 0,0 0-1 15,0 0 2-15,0 0 1 0,0 0-6 16,0 0 1-16,0 0-4 0,0 0 3 16,0 0-7-16,0 0-3 0,0 0-1 0,0 0-5 15,0 0-5-15,0 0-7 0,0 0-9 16,0 0-7-16,0 0-94 0,-4 12 45 0,4-12 31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5:30.290"/>
    </inkml:context>
    <inkml:brush xml:id="br0">
      <inkml:brushProperty name="width" value="0.05292" units="cm"/>
      <inkml:brushProperty name="height" value="0.05292" units="cm"/>
      <inkml:brushProperty name="color" value="#FF0000"/>
    </inkml:brush>
  </inkml:definitions>
  <inkml:trace contextRef="#ctx0" brushRef="#br0">19513 15827 157 0,'-2'-4'178'0,"2"4"3"16,0 0 0-16,23-8 2 0,-6 5-10 15,7 2-5-15,5 1-5 0,13-6-5 0,8 6-4 16,13-6-7-16,23 5-3 0,9-3-8 15,1 0-5-15,1 1-7 0,3 0-7 0,5 0-8 16,-3 1-2-16,2 0-9 0,-7 2 1 16,-4 0-13-16,-16 0-2 0,-12 0-11 15,-3 2-8-15,-5 0-6 0,-7 1-10 16,-5-3-2-16,-3 0-3 0,-6 3-8 0,-2 0-4 16,-3-3-3-16,-3 1 5 0,-2 2-14 15,-5-3-5-15,1 4-5 0,-4-4-11 16,-1 0-8-16,-4 1-14 0,0-1-11 0,-1 0-15 15,-2 3-13-15,-2-3-22 0,-8 0-21 16,0 0-16-16,0 0-24 0,0 0-20 16,0 0-16-16,0 0-13 0,-35-3-17 0,16 2-540 15,-8-3 255-15,-5 0 169 0</inkml:trace>
  <inkml:trace contextRef="#ctx0" brushRef="#br0" timeOffset="429.383">19204 15840 129 0,'51'0'196'0,"4"0"6"15,2 0-4-15,11 0 1 0,31 6-3 16,5-4-8-16,6 4-5 0,2-4-9 16,1 4-8-16,-4 0-13 0,2 0-13 0,-4 0-8 15,6 1-10-15,-14-2-13 0,-4-2-4 16,-6 3-21-16,-21-5-3 0,-9 5-8 0,-10-6-11 16,-3 2-6-16,-1 2-4 0,-3-4-6 15,-8 2-4-15,0 0-3 0,-3 2-4 16,-1-4-4-16,-6 0-2 0,-1 1-5 15,-2-1-2-15,-2 0-1 0,-1 3-6 16,-2-3 0-16,-3 0-1 0,-1 0-8 0,-1 0-7 16,0 0-7-16,-1 3-6 0,-2-3-15 15,2 0-9-15,-10 0-14 0,14 0-17 0,-8 0-15 16,-6 0-21-16,9 2-18 0,-9-2-26 16,8 4-14-16,-8-4-14 0,0 0-11 15,0 0-15-15,0 0-456 0,0 0 224 16,-21 4 148-16</inkml:trace>
  <inkml:trace contextRef="#ctx0" brushRef="#br0" timeOffset="30334.4731">5706 11491 11 0,'0'0'70'16,"0"0"-3"-16,0 0-8 0,0 0-8 0,0 0-4 16,0 0-9-16,0 0-9 0,0 0-13 15,0 0-7-15,0 0-8 0,0 0-10 16,0 0-9-16,0 0-10 0,0 0-89 0,19 9 40 15,-15-6 26-15</inkml:trace>
  <inkml:trace contextRef="#ctx0" brushRef="#br0" timeOffset="31503.5929">6411 11526 6 0,'0'0'34'15,"0"0"0"-15,0 0-2 0,0 0-3 16,6-1-3-16,-6 1-3 0,0 0-3 0,0 0 0 15,0 0-2-15,0 0-3 16,0 0-1-16,0 0-1 0,0 0-4 0,0 0-1 0,0 0-1 16,0 0 2-16,0 0-4 0,0 0-1 15,0 0 1-15,0 0-1 0,0 0-2 16,0 0 0-16,0 0 0 0,0 0 0 0,0 0 1 16,0 8-2-16,0-8 6 0,0 0-7 15,0 0 0-15,0 0 1 0,0 0 0 16,0 0-2-16,-6 7-5 0,6-7 1 0,0 0-2 15,0 0-2-15,-4 4 0 0,4-4-1 16,0 0-2-16,0 0-2 0,0 0 0 16,-7 2-6-16,7-2 1 0,0 0-1 0,0 0-52 15,-4 4 25-15,4-4 16 0</inkml:trace>
  <inkml:trace contextRef="#ctx0" brushRef="#br0" timeOffset="32459.41">9472 11375 10 0,'0'0'53'0,"2"-4"-5"0,-2 4-8 15,0 0-6-15,0 0-10 0,4-3-9 0,-4 3-7 16,0 0-9-16,0 0-9 0,0 0-5 15,0 0-56-15,0 0 25 0,0 0 15 16</inkml:trace>
  <inkml:trace contextRef="#ctx0" brushRef="#br0" timeOffset="41546.7244">17288 13121 23 0,'0'0'62'15,"0"0"-4"-15,0 0-4 0,0 0-1 0,0 0-4 16,0 0-3-16,-2-5-5 0,2 5-3 16,0 0-3-16,0 0-6 0,0 0 0 0,-4-4-4 15,4 4-1-15,0 0-6 0,0 0 1 16,0 0-9-16,0 0-12 0,0 0-17 16,0 0-15-16,6-8-10 0,-6 8-131 15,11-4 59-15,-7 2 40 0</inkml:trace>
  <inkml:trace contextRef="#ctx0" brushRef="#br0" timeOffset="42631.8185">22372 13008 33 0,'0'0'32'0,"0"0"-8"0,0 0-10 0,0 0-17 15,0 0-31-15,0 0 11 0,0 0 8 16</inkml:trace>
  <inkml:trace contextRef="#ctx0" brushRef="#br0" timeOffset="43629.7648">7795 15127 29 0,'0'0'55'16,"0"0"-12"-16,0 0-9 0,0 0-9 16,0 0-8-16,0 0-14 0,-26 10-19 0,20-9-49 15,-2 2 22-15,-3 0 15 0</inkml:trace>
  <inkml:trace contextRef="#ctx0" brushRef="#br0" timeOffset="44050.8392">6923 15702 62 0,'17'3'191'0,"4"-6"-3"15,5 3-4-15,8 0-12 0,12-1-11 16,13 1-9-16,9-2-7 0,30 1-7 0,-1 1-9 16,8 0-7-16,0 0-5 0,2 0-12 15,6 0-10-15,1 1-7 0,-4-1-9 16,0 2-6-16,0 2-1 0,-4-1-6 16,-7 1-4-16,-1 0-1 0,-9-2-3 0,-16 2-3 15,-13-3-6-15,-9 2-6 0,-4 0-4 16,-3-3-3-16,-2 2-3 0,-9 0-6 0,2 0-3 15,-6 0-1-15,-1 0-2 0,-5 2-6 16,-1-4-9-16,-1 0-9 0,-5 0-10 16,0 0-9-16,-4 0-15 0,-4 0-19 15,0 0-22-15,-8 0-15 0,0 0-19 0,0 0-14 16,0 0-15-16,-28 0 6 0,6 0-4 16,-3 0-4-16,-9 0-3 0,-8 0-5 15,-7 0-358-15,-2 0 173 0,-11-4 114 0</inkml:trace>
  <inkml:trace contextRef="#ctx0" brushRef="#br0" timeOffset="44362.2611">7463 15791 44 0,'-60'11'82'0,"12"-2"1"0,3 1 3 16,11-2-5-16,7 3-7 0,2-5-1 0,6 4-2 16,6 1 2-16,4 2-3 0,7-6 7 15,6 4 7-15,10-1 9 0,11-2 8 16,13 5 6-16,19-5 4 0,29 2 1 0,7-1-5 15,10-2-4-15,8-1-7 0,23 2 0 16,3-4-5-16,1-1-9 0,-22 3 0 16,24-4-3-16,-25 0-2 0,-4 2-3 0,-2-4-2 15,-6 2 0-15,-1-2 0 0,-10 4-5 16,-21-4 0-16,-14 0-9 0,-10 1-3 16,0-1-8-16,-12 0-4 0,-1 3-5 15,0-3-11-15,0 0-6 0,-3 0-11 0,1 3-18 16,-2-3-24-16,-3 0-27 0,-1 0-14 15,0 0-23-15,-6 0-22 0,4 0-21 16,-3 1-8-16,-3-1-11 0,2 0-17 0,-5-1-490 16,-2 1 227-16,1 0 149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4:31.506"/>
    </inkml:context>
    <inkml:brush xml:id="br0">
      <inkml:brushProperty name="width" value="0.05292" units="cm"/>
      <inkml:brushProperty name="height" value="0.05292" units="cm"/>
      <inkml:brushProperty name="color" value="#FF0000"/>
    </inkml:brush>
  </inkml:definitions>
  <inkml:trace contextRef="#ctx0" brushRef="#br0">12188 10853 16 0,'0'0'42'0,"0"0"6"0,6 1-5 16,-6-1 10-16,8 0-10 0,-8 0 3 0,15 0-2 15,-7 0 2-15,3-1-7 16,2-1 1-16,-1 0-2 0,6-2 2 0,-2 2-8 16,3-2 2-16,0 0-9 0,4-1 1 15,3 1-3-15,0-2-4 0,3 3 2 0,1-3 2 16,2 2-8-16,-1-2 0 0,3 2-2 16,6-1-1-16,1-1-4 0,1 0 6 15,9-2-3-15,-1 1 4 0,3-1-1 16,3 0 3-16,1-4-1 0,-3 1-5 0,5 0 4 15,18-3 2-15,-11 3 2 0,-9 0-4 16,-2 0 1-16,2 1-1 0,-2 1 6 16,2-1-9-16,-4-1-1 0,-3 1 10 15,4 0-11-15,-5 1 1 0,3 2-1 0,-1-3-4 16,-2 2 7-16,1-1-1 0,1 1 1 16,1 0 1-16,-2-3-4 0,3 1 0 0,0 1 0 15,-1-3 0-15,2 1 1 0,-1-1-3 16,0 2-1-16,1-4 4 0,-1 3-3 15,1-1-1-15,-1-1 5 0,-1 0 2 16,-1 1-6-16,0-1 2 0,-1-1-4 0,0 1 4 16,0 0-2-16,-1-2 28 0,0-1 2 15,-1 1-1-15,-1-1-5 0,1 1-1 16,-1-1-5-16,1 0-28 0,1 3 3 0,3 0-2 16,-6 1 4-16,-1-1-5 0,1 1 1 15,-6 3-2-15,-2 0-4 0,-2 0 8 0,-2 2 1 16,-4-1-2-16,-3 2 0 15,1 1 1-15,-6-1-6 0,-2 3 5 0,-1-2 8 16,-2 2-6-16,-2-1 2 0,-3 3 4 16,-1-4-3-16,2 4-1 0,-5-2-3 15,2 1 2-15,0 1 3 0,-4-2-4 0,0 1 1 16,-6 2 1-16,13-1 1 0,-13 1-2 16,10-2 1-16,-10 2-1 0,9-3 1 0,-9 3-3 15,8-1 0-15,-8 1-3 0,0 0-6 16,9-1-20-16,-9 1-24 0,0 0-14 15,8 0-20-15,-8 0-25 0,0 0-304 16,0 0 141-16,8-3 94 0</inkml:trace>
  <inkml:trace contextRef="#ctx0" brushRef="#br0" timeOffset="657.2877">13808 10824 60 0,'47'-16'101'0,"1"1"-7"15,4 0-6-15,24-7 2 16,6-2-6-16,9-1-4 0,22-3-2 0,1 2-9 15,-16 5-2-15,-3-4-3 0,-2 2-6 16,0 2-4-16,-4 1-2 0,-7 1-1 0,1-2-6 16,0 2-5-16,-8 4 0 0,-15 0-6 15,-9 4-2-15,-9 1-2 0,-4 3-2 0,-2-3-6 16,-8 5 2-16,-3-1 3 0,0 0 1 16,-5 2 5-16,-4 1-2 0,1-2 2 15,-4 4-5-15,-2-3-4 0,-3 2-4 0,0 0 0 16,-2 0-8-16,-6 2-9 0,8-2 0 15,-8 2-11-15,0 0-12 0,0 0-11 16,0 0-13-16,0 0-16 0,0 0-15 0,0 0-15 16,0 0-18-16,0 0-304 0,-37 4 140 15,27-2 92-15</inkml:trace>
  <inkml:trace contextRef="#ctx0" brushRef="#br0" timeOffset="5141.2156">13988 11775 6 0,'0'0'23'0,"0"0"2"0,0 0 0 0,0 0-2 16,0 0 5-16,0 0-8 0,0 0 1 0,-10-3-2 15,10 3 0-15,0 0 0 0,0 0-1 16,0 0 2-16,0 0 5 0,0 0 0 15,0 0 2-15,0 0 2 0,0 0 2 16,0 0 5-16,30 9 5 0,-12-12 5 0,8 1-2 16,8-2 6-16,13-3-8 0,30-5 6 15,10 2-4-15,6-5 1 0,3 1 3 16,6-4-7-16,21 0 5 0,-1-2-6 0,3 3 2 16,0 4 0-16,-20 0-10 0,26-1 9 15,-3 3-13-15,1-4 1 0,-19 5 5 16,20-2 3-16,-23 2-2 0,-1-5 0 15,-2 5 0-15,-1-7-4 0,2 3 1 0,-8 0 4 16,-2-2-1-16,0 2 0 0,-6 3 0 16,-4-1-3-16,-5 3 3 0,-19 1 0 0,-10 2-3 15,-7 1 3-15,-6 2-5 0,-5-4 0 16,-4 3 0-16,-4 1 1 0,-3-1 3 16,-3 2-2-16,0-2-8 0,-4 1-3 0,-5-2 0 15,0 4-4-15,0-4-15 0,-4 0-11 16,-4 2-22-16,0-1-15 0,0-3-18 15,-2 7-17-15,-6-10-9 0,2 7-10 0,-8-1-18 16,2 3-12-16,-4 1-326 0,-8 0 155 16,-1-2 102-16</inkml:trace>
  <inkml:trace contextRef="#ctx0" brushRef="#br0" timeOffset="5540.3086">14281 12189 50 0,'67'-18'109'0,"13"-6"10"15,9-1-1-15,22-4-1 0,3-2 0 0,0 1-10 16,3-3-11-16,-3 5 4 0,1-3-4 16,-2 3-7-16,-4-3-1 0,-18 10-6 0,2 0-5 15,-2 0-5-15,0 0-7 0,-7 2 0 16,1 3-7-16,-6-3-4 0,-6 2-4 16,-13 6-5-16,-13 2-9 0,-7-1 1 15,-4 5-2-15,-7-3-6 16,-3 4 1-16,-3-2-6 0,-2 3-1 0,-2-1 1 0,-2 0-12 15,-2 2-8-15,-5 0-15 0,1-2-18 16,-4 3-11-16,-1-1-16 0,-6 2-24 0,0 0-14 16,0 0-11-16,0 0-18 0,-15-6-14 15,6 4-324-15,-3 2 157 0,-6 0 104 16</inkml:trace>
  <inkml:trace contextRef="#ctx0" brushRef="#br0" timeOffset="8176.5433">20140 9056 18 0,'-4'15'50'0,"-3"2"-1"0,-4 2-1 15,-1 0-6-15,-3 1 0 0,-6 2 4 0,-5-1-6 16,-1-2 0-16,-9 4-3 0,-7-4-2 16,-1-4-6-16,-3 1 5 0,1-4-2 0,2-5 2 15,-1-3 4-15,-1-4 3 0,1-4 4 16,-3-6-2-16,1-5 3 0,5-4 5 16,1-6-9-16,7-5 0 0,2-4-1 0,-3-17-3 15,11 1-6-15,10 4-7 0,2-2 6 16,6-3-6-16,4-2-5 0,6-1-5 15,8-16 5-15,6 1-4 0,10 2-1 0,3 2 2 16,9 7-6-16,5 1-5 0,4 5 2 16,4 7-2-16,4 2-1 0,2 5 4 15,5 7 0-15,-9 11-5 0,-4 6-5 16,1 5 3-16,-3 7-2 0,-1 6 1 0,8 6 2 16,-5 5 0-16,14 11 2 0,-7 8-2 15,-5 7 3-15,-9 4-3 0,-4 5 0 0,-6 1 7 16,-11-2-5-16,-6-5-5 0,-2 4 0 15,-7-1 6-15,-1 6-1 0,-5-8 1 16,-4 7-7-16,-5-2 6 0,-3 0 1 16,-5 0 4-16,-2-2-4 0,-11 10-1 15,-1-2-1-15,1-12 4 0,0-8-3 0,2-2-1 16,-2-4 8-16,3-5-6 0,-1-1-1 0,3-5 7 16,-1 0-7-16,8-4 5 0,-4 0-4 15,6-4 3-15,1-1 5 0,0 0-10 16,1-1 1-16,1-2 1 0,1 1-4 15,1-2 2-15,0 0-3 0,1-3-1 0,0 3 0 16,2-2-4-16,1-1-5 0,-2 2-16 16,3-3-11-16,0 3-4 0,4-5-15 15,-4 4-14-15,0-1-18 0,4-3-27 16,0 0-244-16,-6 2 122 0,6-2 80 0</inkml:trace>
  <inkml:trace contextRef="#ctx0" brushRef="#br0" timeOffset="24128.0647">10611 12189 13 0,'-5'10'19'0,"1"0"0"0,0 3-3 0,-1 4-2 16,1-1-1-16,0 1 0 0,0 2-1 15,-1 0-4-15,-1-1 3 0,2 4 2 16,-2-6-1-16,2 2 3 0,2-2-1 0,-3-1-1 16,2-2-3-16,1-4 1 0,0 1 1 15,4 0 7-15,3-3 2 0,2-1 4 16,1-4 4-16,6-2 0 0,8-4 0 0,3-6 3 16,9-5-7-16,8-4-1 0,17-9-3 15,1-6 2-15,-1-1-5 0,2-3-1 16,1 0-1-16,-1 2 0 0,-2-1-3 0,1 3 1 15,-3-1-1-15,-11 9-6 0,-3 3 1 16,-5 2 1-16,2 0 0 0,-8 4-5 16,1 5 5-16,-3-5-5 0,-4 7 0 15,-3-1-1-15,-1 1 1 0,-6 3 2 0,-1-1-5 16,0 1 3-16,0 2-3 0,-5 0 3 16,-2 2-3-16,2-2 0 0,-6 5 0 0,-4 0-4 15,0 0-6-15,0 0-9 0,-16 14-7 16,4-7-5-16,-7 5-3 0,-2 1-2 15,-6 5-5-15,-10 6-6 0,-1-2-112 16,-2 4 54-16,-15 10 35 0</inkml:trace>
  <inkml:trace contextRef="#ctx0" brushRef="#br0" timeOffset="24377.1651">10623 12632 2 0,'40'-23'39'0,"-2"-2"-1"16,3-1-2-16,18-11-1 0,3-1 0 0,5-4 0 16,5 1-2-16,13-9-2 0,-12 8 1 15,0 0-3-15,-1 2 1 0,-1 3-1 0,2 0 1 16,-6 4-1-16,-1 1-2 0,-5 3-2 16,-10 7-8-16,-11 4 0 0,-6 3 1 0,-2 3-1 15,-7 2-6-15,-1 0 4 0,-4 3-5 16,-2-1 0-16,-4-1-3 0,-1 3-10 15,-2 4-13-15,-3-3-22 0,-1 4-160 16,-3-1 68-16,-4 2 44 0</inkml:trace>
  <inkml:trace contextRef="#ctx0" brushRef="#br0" timeOffset="46069.0635">12570 15947 20 0,'0'0'29'0,"0"0"-3"16,0 0-2-16,0 0-2 0,0 0-3 15,2 3 0-15,-2-3-4 0,0 0-1 16,0 0-1-16,2 6 0 0,-2-6-3 16,0 0 0-16,4 4-4 0,-4-4 3 15,0 0-3-15,0 0 5 0,0 0-8 0,0 6-3 16,0-6-5-16,0 0-10 0,0 0-8 16,2 3-54-16,-2-3 26 0,0 0 17 15</inkml:trace>
  <inkml:trace contextRef="#ctx0" brushRef="#br0" timeOffset="47742.7336">12693 16031 4 0,'6'3'49'0,"-6"-3"-3"0,7 3-4 0,-7-3 1 15,8 3-7-15,-3-1-1 0,-5-2-2 16,8 4-5-16,-8-4 0 0,9 2-6 16,-5-1 1-16,-4-1-2 0,0 0-4 0,8 5-1 15,-8-5-1-15,6 1-3 0,-6-1-2 16,4 4-1-16,-4-4 0 0,10 2-3 15,-10-2-1-15,8 1 0 0,-4 4-2 16,2-5 3-16,-6 0 2 0,15 0-5 0,-15 0-1 16,13 0 4-16,-7 1-6 0,-6-1 4 15,15 0-1-15,-15 0-2 0,12-1 0 16,-12 1 2-16,12 1-2 0,-12-1 1 0,10 0 0 16,-10 0 2-16,8-1-4 0,-8 1 2 15,0 0 2-15,10 0-1 0,-10 0-6 16,0 0 6-16,12 0-6 0,-12 0 6 0,0 0-1 15,10 0-1-15,-10 0 2 0,6 0 1 16,-6 0 1-16,0 0 1 0,11 0 8 16,-11 0-10-16,0 0 4 0,0 0 0 15,13-5-2-15,-13 5 10 0,8 0-3 0,-8 0 3 16,11-1 2-16,-3 1 2 0,0-2-1 16,-8 2-1-16,18 0 0 0,-8 0-4 15,1-4 4-15,2 3-2 0,-3 1 1 0,3 0-3 16,-1-5 2-16,2 4 0 0,-2 1 3 15,0-2-3-15,4 2-1 0,-4 0-3 16,1-4 2-16,1 4 1 0,2 0-2 0,0-2 2 16,-1 2-2-16,2 0-2 0,2-3 3 15,-2 3-2-15,2 0-3 0,1 0 3 16,-2 0-1-16,1 0-5 0,0 0 4 0,0 0 4 16,1 0-2-16,-2 0-4 0,2 0-1 15,-4 0 4-15,1 0-7 0,3 0 7 16,-6 3-2-16,3-6 0 0,-2 3-2 0,2 0 3 15,0 0-3-15,0 0-3 0,-1 3 2 16,6-6 6-16,-3 3 7 0,-2 0-10 16,2 0 2-16,0-3-2 0,0 3-1 15,2-3-1-15,-2 3 0 0,2-2 1 16,3-3-13-16,-1 5 15 0,2-6-3 0,3 3-3 16,-3-1-1-16,3 1 4 0,-1-1-5 0,1 0 5 15,0-2-3-15,-3 2-2 0,2-2-1 16,-2 3 2-16,3-1 1 0,-4-2 1 15,3 4-6-15,-1-4 5 0,-2 3-1 16,2-1-9-16,-3 4 10 0,-1-6 0 0,0 4-1 16,4 1 1-16,0-3-5 0,-1 4 5 15,1-4-6-15,-1 2 4 0,2 0 1 0,3-2-4 16,-3 2 1-16,1 2 2 0,2-3 3 16,-5-1-4-16,1 4-1 0,-1 0 2 15,-2-6-3-15,0 6 2 0,1-2-1 16,-1-2 0-16,-2 2 0 0,2 2-3 0,-1 0 7 15,1-3-15-15,-4 3 9 0,2-4 5 16,1 4 3-16,-2 0-8 0,2-3 0 16,-1 0 4-16,0 3 0 0,-2 0-4 0,3-3 5 15,-2 0 3-15,0 1-4 0,1 2-2 16,-1-6 3-16,0 5 0 0,1 1 1 16,0-3-4-16,0 0 5 0,1 3-8 15,-2-3 2-15,4 0 4 0,-1 2-1 16,1 1-6-16,-2 0 7 0,2 0 0 0,-1-5-10 15,1 4 5-15,-1 1-3 0,0 0-1 0,3-5 0 16,-3 5 2-16,1-1 5 0,-2 1-2 16,2-1-8-16,-1 1 8 0,1 0 1 15,0 0 5-15,-2 1-17 0,1 0 10 0,3 4-3 16,-4-5 0-16,2 1-3 0,0 5 1 16,-1-3 1-16,-2 0 2 0,4 3 4 15,-3-2-3-15,-4-1 0 0,4 2-5 16,-1 1 5-16,-3-3-1 0,4 1 2 0,-5-1 0 15,4-1-6-15,-2 4 4 0,1 0-3 16,-2-6-1-16,1 4 2 0,0-1 2 16,2-1-1-16,-1 2-1 0,-2 0 8 0,2 0-4 15,-1-3-2-15,0 3-3 0,0 0 7 16,-1 0 2-16,2-4-4 0,-3 2 2 16,2 0-9-16,2 1 6 0,-1 0-1 0,-2 0 2 15,3-3-7-15,1 0 7 0,-4 2 3 16,4-2-1-16,-1 0-3 0,-2 0 3 15,2 2-1-15,1-4-2 0,-4 2-1 0,4 0 6 16,-1 0-4-16,0 0 1 0,0-2-1 16,1 2 2-16,-4-3 2 0,3 0-1 15,1 3-1-15,-4-5-2 0,4 3 2 16,-1-4 2-16,0 3-5 0,0-1 7 0,3 0-4 16,-4 0 2-16,6 0-3 0,-1 2 5 15,-1-4-1-15,2 5-2 0,-4-5 1 0,2 4-2 16,3 2 6-16,-1-6-5 0,-3 3-2 15,5 0 8-15,-3 2-10 0,-2-2 6 16,5 0-2-16,-5 0 0 0,3-2 0 16,-4 5 7-16,4-3-6 0,-1 0 2 0,1 2 2 15,-2-2-4-15,-2 0-2 0,2 0 4 16,-1 0-2-16,-1 2 1 0,0 1-4 0,0-5-1 16,1 4 6-16,-4 1-10 0,0-5 8 15,3 4 2-15,-4 0 5 0,-1 1-7 16,2-5-1-16,-2 5 6 0,-3-1-6 15,2-1 6-15,-2 2-2 0,-1 0-3 16,-2 0-1-16,2 0 2 0,-3-4 3 0,0 4-4 16,0 0-1-16,-10 0 4 0,16 0 0 15,-16 0-1-15,15 0-2 0,-8 0 7 0,-7 0-10 16,14 0-5-16,-14 0 0 0,9 0 6 16,-9 0-15-16,6 4-1 0,-4-1-8 15,-2-3-4-15,2 5-4 0,-2-5-6 0,2 7-12 16,-2-7-9-16,0 0-18 0,0 0-16 15,-15 1-212-15,15-1 104 0,-12-1 68 16</inkml:trace>
  <inkml:trace contextRef="#ctx0" brushRef="#br0" timeOffset="48668.0263">15493 16080 8 0,'-2'-12'17'0,"4"11"2"16,-2 1 4-16,0-8-2 0,0 8 4 0,0-5-1 16,0 5 7-16,0-6-4 0,0 6-1 15,0-6 0-15,0 6-1 0,2-5 4 16,-2 5-2-16,2-6-1 0,3 4 1 15,-5 2 3-15,9-5-2 0,-3-1 0 16,4 6 2-16,1-6-1 0,0 5-2 0,5-5 2 16,3 5 4-16,3-5-3 0,4 2 3 0,3 0-2 15,3-2 2-15,8 1-8 0,2 3 2 16,3-6-5-16,9 2 4 0,1 1-2 16,5 3-1-16,-3-2-1 0,4 4-8 15,1-2 2-15,-1 2-1 0,-2 0 0 16,3 2-4-16,-1 2 2 0,-1-4 9 0,-10 0-4 15,11 0-14-15,-4 0 4 0,3-4 0 0,-1 2 2 16,-2-1-5-16,1-1-2 0,-3-2 3 16,-1-2-1-16,-1 2-2 0,-6 1 1 15,-3 1-1-15,3-2-3 0,-5-1 1 16,0 1 2-16,-1-2-3 0,-3 5 5 0,-6-1-2 16,-2-2-3-16,-3 3 2 0,-1-1 2 15,-6-1-5-15,2 4 0 0,-5 1 3 16,-1-5-3-16,0 4-4 0,-4 0-1 0,0 1-3 15,0 0-1-15,-4-5-1 0,0 5-7 16,-1-1-8-16,-7 1-3 0,0 0-7 16,10 0-8-16,-10 0-6 0,0 0-9 0,0 0-10 15,0 0-183-15,0 0 86 0,-29 6 56 16</inkml:trace>
  <inkml:trace contextRef="#ctx0" brushRef="#br0" timeOffset="49059.8626">15620 16362 23 0,'45'-14'69'0,"-3"7"-2"16,0-3-4-16,-3 3-3 0,1 3-1 0,2-5-6 15,1 0-3-15,-1 5-12 0,0-4-2 16,1 4-5-16,-3-6-6 0,-2 7-4 16,2-3-5-16,-8-2-8 0,0 3-3 0,-2-1-3 15,-3 0-9-15,-2 1-10 0,0-1-11 16,-3 4-15-16,-3-3-138 0,-2 2 62 0,-2-1 40 16</inkml:trace>
  <inkml:trace contextRef="#ctx0" brushRef="#br0" timeOffset="56777.6381">9984 17394 75 0,'-4'0'124'0,"4"0"-2"15,-7 2-1-15,7-2-10 0,-4 6 4 16,4-6 0-16,-7 2 0 0,5 2 3 16,2-4-3-16,0 0-10 0,-8 5-7 0,8-5-3 15,-4 2-12-15,4-2-5 0,0 0-7 16,-6 2-8-16,6-2-7 0,0 0-2 0,0 0 4 15,0 0 0-15,20 6 7 0,-2-6 0 16,3-2 0-16,11-4 2 0,6 0-3 16,13-1-2-16,5-1-3 0,29-5-3 15,2 1-5-15,6 3 1 0,0-3-2 0,-2 5-2 16,2-1 1-16,0 1-2 0,-2 5-3 16,-2-4-3-16,-11 6-4 0,-9-4-4 15,-2 4-3-15,3 0-2 0,-3 4-4 0,0-4-3 16,-2 6-1-16,1-4-2 0,-7-1 0 15,-1 5-3-15,-12-4-4 0,1 2-4 16,-5-2 4-16,-7 2 1 0,-1-4-3 0,-4 2 0 16,-5-2-4-16,-1 1 3 0,-4-1-4 15,0 4 2-15,-3-4-1 0,-2 0 2 16,-2 2-3-16,-1-2 2 0,-2 0-2 0,2 0-2 16,-4 2 3-16,-8-2-6 0,10 0-3 15,-10 0-2-15,0 0-11 0,8-2-8 16,-8 2-13-16,0 0-14 0,0 0-10 0,0 0-14 15,0 0-19-15,0 0-18 0,0 0-14 16,-24-2-9-16,24 2-24 0,0 0-12 16,-12 0-34-16,12 0-442 0,0 0 220 15,0 0 146-15</inkml:trace>
  <inkml:trace contextRef="#ctx0" brushRef="#br0" timeOffset="58156.7732">13465 17217 37 0,'0'0'101'15,"14"4"-5"-15,-14-4-8 0,16-4-5 16,-5 2-3-16,4-4-2 0,4 5-11 0,0-5 0 16,6-2 3-16,3 2-5 0,4-1 6 15,3 1-9-15,5-3-5 0,1-3-2 16,3 5-1-16,7-5-3 0,0 3-1 0,2-3-4 16,2 3-4-16,-2-3 0 0,-3 5-3 15,-1-5-6-15,-5 5 0 0,1-1-1 16,-7 0-4-16,0 2-1 0,-6 3 3 15,-3-3-9-15,1 1 2 0,-4 4 0 0,-3 0-2 16,-3-4-6-16,-2 4 11 0,-1 1 1 16,-2 0-4-16,-2-4-1 0,-3 4 1 15,3 0-3-15,-2 0-2 0,-3 0 0 0,2 0 0 16,-10 0-5-16,16 4 0 0,-10-4 0 16,-6 0-2-16,14 0-3 0,-9 0 1 15,-5 0 0-15,0 0 0 0,13 1-3 0,-13-1 1 16,8 0-2-16,-8 0 2 0,6 5-5 15,-6-5 2-15,0 0-2 0,9 1 1 16,-9-1 1-16,0 0-3 0,0 0 0 0,0 0-3 16,8 0 3-16,-8 0 2 0,0 0-4 15,0 0 0-15,0 0-1 0,0 0 0 16,0 0-4-16,2 6-3 0,-2-6 5 0,0 0-2 16,0 0 2-16,0 0-2 0,0 0-3 15,0 0-4-15,0 0 0 0,0 0-9 16,0 0 1-16,0 0-3 0,0 0-6 15,0 0-1-15,0 0-4 0,0 0-14 0,0 0 5 16,0 0-18-16,0 0-8 0,0 0-14 16,0 0-15-16,-27-6-22 0,27 6-302 0,-6-6 144 15,6 6 95-15</inkml:trace>
  <inkml:trace contextRef="#ctx0" brushRef="#br0" timeOffset="64804.9698">19981 17183 36 0,'-17'5'104'0,"4"1"-1"0,2 0-5 16,3-4-3-16,2 4 1 0,0-3-2 15,-1 1-6-15,0 2-2 0,7-6-7 16,-6 8-4-16,4-7-1 0,2 5-3 16,0-6 1-16,2 7-2 0,2-5 0 0,0 2 0 15,4 2-6-15,2-5-9 0,2 2 1 16,5 0-2-16,7 0-3 0,6-3 2 0,3-3-3 15,9-3-3-15,7 5-1 0,9-5-1 16,1-1-1-16,27-5-6 0,1 3 2 16,2-3-4-16,2 3-3 0,-2-3-2 15,0 5-4-15,-7 1-2 0,-11-2-4 0,-14 3-1 16,-3 3-3-16,-7-2 2 0,-1 4-5 16,-3-2 0-16,-7 2-2 0,-2 0-1 0,-2 0 0 15,-1 0-5-15,-1 0-2 16,-5 0 1-16,-1 2-3 0,-4-2-3 0,0 0-3 15,-1 4-4-15,-6-4-12 0,-1 0-2 16,-3 6-4-16,-3-3-11 0,-2 3-5 0,-4 0-6 16,-2 1-2-16,-6 1-14 0,-5 4-8 15,-4-5-2-15,-4 2-9 0,-5 3-5 16,-5 1 6-16,-13 3-6 0,-3-2-4 0,-4-1 6 16,-2 0 3-16,0 0 6 0,0 0 3 15,1-3 5-15,-2 1 3 0,1-1-1 16,1 1 7-16,-1-1 2 0,-2 1 6 15,-1-1 4-15,3 1 8 0,-1-2 7 0,1 3 7 16,0 0 1-16,-3-4 3 0,6 1 2 16,-3 2 4-16,9-3 11 0,3 0 10 15,3-2 0-15,0 1 4 0,9 0 3 0,1-5 8 16,4 2 6-16,4 2 5 0,1-4 4 16,3-1 5-16,4 3 3 0,4-4 5 15,2 2 5-15,6-2 15 0,0 0-4 0,0 0 7 16,0 0 3-16,0 0 4 0,31-6-4 15,-12 5-4-15,4-5 1 0,7 0 4 16,4-3-3-16,2 2-3 0,1-5-3 0,6 2 0 16,5-4-3-16,2 3 0 0,3 2-5 15,2-4-4-15,1 1 1 0,0 3 0 16,1 1-5-16,-2-2-1 0,-2 3-3 0,-9 3-6 16,-2-2-3-16,-3 0-2 0,-5 5-1 15,-4-5-8-15,-1 2 0 0,-1 2-4 16,-6 0-2-16,0-2-5 0,-3 3-6 0,-2 1-10 15,0-2-11-15,-5 2-7 0,2-4-8 16,-2 4-19-16,-2-2-10 0,-1 2-10 16,0 0-19-16,-9 0-12 0,16-4-12 0,-16 4-8 15,9-2-7-15,-9 2-5 0,6 0-12 16,-6 0-362-16,0 0 171 0,2-6 113 16</inkml:trace>
  <inkml:trace contextRef="#ctx0" brushRef="#br0" timeOffset="72090.5111">25658 7461 96 0,'0'0'115'0,"0"0"7"0,0 0-10 16,-9 31-8-16,3-6-3 0,-3 5-13 0,-1 6-7 16,-5 9 3-16,-2 1-9 0,-8 12 0 15,-1 3-4-15,-4-1 0 0,-6-4-3 0,1-1-7 16,-5-5 1-16,-3-4 4 0,1-2-6 15,2-12-1-15,-13 4-2 0,6-9-1 16,3-7-7-16,-2-1 1 0,-1-3 4 16,3-2-1-16,5-7 1 0,3 0 0 0,6-2-5 15,3-1-5-15,4-4-6 0,4 0-1 16,1-4-3-16,6-1-5 0,6-1-3 16,4-1-2-16,4-2-5 0,4-1-2 15,4 3-2-15,3-4-3 0,4 4 0 0,4 4 0 16,1 0-2-16,2 2-2 0,4 5 0 15,2 3-1-15,1 5 1 0,5 1-2 16,3 7 3-16,-1 0-1 0,0 4-1 0,-2-2-3 16,-3 5 3-16,0-3 0 0,-4 3-1 15,-4-4-4-15,-3-2 1 0,-1 2 0 0,-4-4-11 16,0-1-12-16,-5-2-18 16,4-1-31-16,-6-3-17 0,0-1-42 0,1 1-21 15,2-5-25-15,-3-1-437 0,7-3 207 16,-4-3 138-16</inkml:trace>
  <inkml:trace contextRef="#ctx0" brushRef="#br0" timeOffset="72393.6274">26214 8163 138 0,'0'0'178'0,"11"0"0"0,-11 0-12 0,5-4-9 16,-5 4-13-16,6-4-9 0,0-2-14 15,0 3-8-15,7-5-9 0,0 0-9 16,4-1-7-16,1 1-8 0,6-1-9 0,-1-1-7 16,3 1-8-16,2-1-5 0,-2 3-2 15,9-4-7-15,-8 4-6 0,0 1-7 0,3 0-9 16,-2 0-21-16,-5 3-18 0,1-1-19 15,-6 1-20-15,1 0-24 0,-2 2-21 16,0 2-16-16,-2 2-24 0,-4-1-385 16,-3 3 179-16,-2 1 119 0</inkml:trace>
  <inkml:trace contextRef="#ctx0" brushRef="#br0" timeOffset="72627.1827">26174 8608 23 0,'8'2'155'0,"-8"-2"4"16,26-6-4-16,-7 1-6 0,4-3-11 15,11-3-8-15,1-2-7 0,0-1-11 16,11-3-15-16,4 0-8 0,-2-2-10 0,20-2-5 16,0-1-8-16,-13 6-10 0,-7 0-13 15,-3 1-16-15,-9 4-24 0,-2 1-20 16,-7 1-30-16,-3 1-21 0,-4-1-34 15,-2 3-32-15,-6-4-312 0,-1 3 152 0,-3-2 100 16</inkml:trace>
  <inkml:trace contextRef="#ctx0" brushRef="#br0" timeOffset="73041.9907">26398 7717 52 0,'0'0'134'0,"0"0"6"16,-8 8-9-16,8-8-8 0,12 13-4 0,0-4-1 15,6 2-13-15,4 1-5 0,7 3-2 16,5 1-7-16,13-1-9 0,3 1-5 15,18 8-8-15,4-1-4 0,2 0-11 0,-4 2-1 16,2-1-5-16,-6 3-6 0,-5-1-7 16,-13-1 0-16,-7-3-2 0,-5 3-4 15,-2 0-3-15,-9 0 1 0,-6 2-4 0,-4 0 2 16,-7 3-1-16,-4-2-5 16,-6 3 1-16,-6 6 0 0,-9 3-3 0,-6 2-2 15,0-2 2-15,-21 13-3 0,1-6 2 16,-1-1-1-16,-3 0-3 0,1-6-1 15,1-9 1-15,13-4-2 0,2-7-5 0,5-1-11 16,0-2-14-16,6-3-19 0,1-1-23 16,4-6-23-16,6-1-31 0,-1-2-12 15,4-6-23-15,5 2-378 0,0 0 180 0,10-13 119 16</inkml:trace>
  <inkml:trace contextRef="#ctx0" brushRef="#br0" timeOffset="73626.4062">27523 9037 13 0,'0'10'154'16,"0"-1"-1"-16,-2-2 6 0,2-1-4 16,0-1-3-16,0-5-17 0,-5 2-12 0,5-2-11 15,0 0-7-15,-11-19-6 0,7 5-5 16,0-9-7-16,0-5-7 0,0-3-3 0,1-6-9 15,1-8-7-15,2-10-5 0,2-4-7 16,3-24-6-16,5-2-7 0,3-2-5 16,4 1-2-16,5 2-2 0,-2 6-5 15,1 4-2-15,5 5-4 0,0 7-1 0,-6 13 0 16,0 9-4-16,-1 4-2 0,-3 6-1 16,2 2 2-16,-4 3-5 0,1 5 1 15,0 2-4-15,-5 6 0 0,3 1-2 0,0 3 1 16,-2 2-1-16,-1 6-2 0,-2 0 2 15,3 6-5-15,-2 2-1 0,-1 3-5 16,-2 1-3-16,-2 5-4 0,-1 2-12 16,-1 0 11-16,-2 1 0 0,0 1 0 0,-2 4 2 15,-3-2 3-15,1 0 3 0,0-4-4 16,0 0 3-16,2-4 1 0,-2 3 2 16,0-6 0-16,1 1-6 0,1-2 9 0,-1-2-2 15,6 1 2-15,-6-1 0 0,6 0 1 16,2 1 0-16,-1 0 1 0,2-3 0 15,0 1 0-15,5 2 2 0,-1-3-5 0,1 1 4 16,-2-1 2-16,1 1-1 0,-4-1 4 16,2 0-2-16,0 1 1 0,-2 2 0 15,-2-1-2-15,-2 2 2 0,0 0 1 0,-6 3 1 16,0 0-3-16,-6 2 2 0,-2 1-1 16,-2 0 1-16,-8 4-4 0,-3-2 5 15,-3 2-4-15,-2-4 2 0,1 2-1 16,-3-4-14-16,0 1-13 0,7-6-27 0,2 1-26 15,4-5-34-15,5-5-35 0,0 2-361 16,4-3 174-16,4-4 114 0</inkml:trace>
  <inkml:trace contextRef="#ctx0" brushRef="#br0" timeOffset="74196.4531">29353 7628 18 0,'0'10'158'0,"0"5"-8"15,-4 4-4-15,0 3-11 0,-6 3-15 0,-8 5-10 16,-1 9-13-16,-9 1-1 0,-7 11-13 15,-7-3-13-15,-3-7-1 0,-3 1-12 16,8-11-2-16,-1-6 5 0,3-5-1 16,0 0 1-16,6-7 2 0,5-4-5 0,3-5 3 15,5-2-8-15,2-6-3 0,5-1-5 16,1-2-3-16,7-5-7 0,4 0 3 16,4 0-7-16,7-1 0 0,-1 1-7 15,5 2 4-15,4-1-4 0,0 6-3 0,0 2-1 16,2 3 3-16,3 4 1 0,-2 7 0 15,4 6 0-15,0 4 2 0,-3 4-2 0,5 5-4 16,-6 4 1-16,4 3-3 0,-5-1 0 16,1-3-1-16,-6-2-3 0,4 0-5 15,-4-2-9-15,-1-5-19 0,-2-1-22 0,0-5-31 16,-1 0-31-16,-2 0-28 0,0-5-23 16,-2-1-482-16,-4-6 216 0,-2-1 143 15</inkml:trace>
  <inkml:trace contextRef="#ctx0" brushRef="#br0" timeOffset="74624.7093">25338 9874 670 0,'-85'33'9'0,"14"-6"-35"15,-2 2 6-15,6 0 7 0,13-7 1 16,12-3 6-16,9-5 8 0,5-1 1 0,7-4 18 16,10-2 15-16,7-4 17 0,8-1 5 15,-4-2 17-15,40-7 9 0,9-7 1 16,31-5 8-16,37-8 2 0,17-3 1 0,22-4-3 16,13-3-1-16,45-10 1 0,8-5-5 15,7 3 1-15,6-4-1 0,6-2-1 16,5 3-1-16,-5 0 5 0,-4 3 0 0,-2-1-2 15,-6 4-2-15,-3 5-5 0,-12 2-6 16,-44 10-3-16,-5-1-8 0,-5 2-4 16,-5 3 1-16,-9 4-5 0,-9 0-7 0,-12 4 1 15,-27 4-3-15,-12 1-5 0,-17 4-4 16,-19 2-4-16,-7 0-4 0,-5 0-5 16,-7 1-1-16,-1 3-4 0,-4-3-7 0,-6 4-10 15,2-4-15-15,-3 4-21 0,-5-1-28 16,0-1-33-16,-4 0-42 0,-2-1-42 15,-4-2-32-15,-4-1-31 0,-6 1-537 0,-2-3 264 16,-14-3 175-16</inkml:trace>
  <inkml:trace contextRef="#ctx0" brushRef="#br0" timeOffset="74975.3029">28242 8410 127 0,'0'0'173'0,"0"0"2"0,0 0-4 16,12 12-4-16,4-5-11 0,-4 5-11 0,5 3-12 15,-2 3-9-15,0-1-14 0,-3 4-11 16,-2 1-9-16,-6 3-8 0,-6 4-8 16,-8 1-22-16,-8 6-25 0,-10 1-34 15,-15 12-31-15,-5-3-40 0,-5-7-45 0,-2-4-442 16,13-8 193-16,6-7 126 0</inkml:trace>
  <inkml:trace contextRef="#ctx0" brushRef="#br0" timeOffset="75763.9561">27323 11118 196 0,'0'13'195'16,"0"-1"-10"-16,0 2-7 0,2 4-10 15,0 3-8-15,-2 0-15 0,0 3-10 0,0 1-8 16,0 0-8-16,0-1-11 0,-2 0-5 16,2-4-2-16,-2-3-2 0,2 0-2 0,0-3 0 15,-2-4-11-15,2-7-1 0,0-3-6 16,0 0-1-16,2-27-2 0,-2 5-8 15,-2-6 2-15,2-14-4 0,-2-2-2 16,0-14-5-16,-2-23-3 0,-2-5-8 0,2-3-6 16,1-5-6-16,6 2-3 0,-1-2-3 15,4 7-1-15,4 7 2 0,1 8-6 16,2 13 2-16,-1 12-7 0,3 3 1 16,2 2-2-16,0 5-5 0,0 7 1 0,0 3-5 15,0 4-1-15,0 4 1 0,0 2-3 16,-1 6-3-16,0 3 2 0,0 4 0 15,0 4-4-15,-2 4 5 0,1 4-1 0,-2 6-3 16,-1 5-4-16,-1 5-3 0,-5 1 2 16,0 1-1-16,-4 1-1 0,0 3 0 15,0-1 2-15,-4-1-3 0,0 1 3 0,0 1 0 16,-2-5 1-16,0 2-1 0,2-2 0 16,-2-6 0-16,2-1 1 0,0 1-1 15,2-1-1-15,0 0 0 0,4-2-3 16,0-1 6-16,2-1 0 0,2-1 0 0,6-2 0 15,2 3-2-15,1-3 2 0,3 1-2 16,-4-1 4-16,4 3-2 0,-2-3 0 0,0 1-3 16,-2-2 3-16,-3 2 1 0,-1 0-1 15,0 1 1-15,-4 0 0 0,-2 4 0 16,-6-2 1-16,-2 1-1 0,-6 3 1 16,-5 0-2-16,-6 4 0 0,-9 2-4 0,-7-2-1 15,-4 0-11-15,1-4-9 0,-4 0-14 16,4-5-25-16,1-7-10 0,6-2-22 15,3-3-27-15,5-2-24 0,4-6-26 0,5-1-25 16,2-5-11-16,6-1-553 0,6-2 259 16,4-3 171-16</inkml:trace>
  <inkml:trace contextRef="#ctx0" brushRef="#br0" timeOffset="76285.3134">28583 9967 103 0,'-17'-16'157'0,"-6"3"6"0,-7-1-2 0,-13-4 0 15,-5 0 1-15,-23-1-5 0,-8 3-13 16,-8 2-2-16,-8 3-10 0,-9 5-9 16,-8 4-9-16,-25 6-8 0,-6 4-10 0,-5 7 4 15,0 7-5-15,-5 9-9 0,-1 9 0 16,-37 25-2-16,3 14-4 0,6 11 6 15,9 11-3-15,12 8-8 0,15 8-2 16,12 10-4-16,39-27-12 0,12 11-4 0,18 3 0 16,12 2-4-16,17 1-6 0,17 0 2 15,13-15-7-15,18 18 4 0,16-2-5 16,21-3-5-16,15-5-1 0,15-2-3 0,17-6-5 16,30 11 3-16,-15-26-6 0,3-9-1 15,13-10 2-15,8-11-5 0,10-13-6 16,5-11 4-16,3-16-1 0,5-15-2 0,1-18-1 15,-3-12 4-15,1-12-8 0,31-19 3 16,-4-16-2-16,-8-8 1 0,-6-12-3 16,-11-5-1-16,-18-6-1 0,-35 12-1 0,-11-6 0 15,-10-8 0-15,-13 0 2 0,-13 1-4 16,-11-1 0-16,-14 3 0 0,-14 16 2 16,-10-1-6-16,-10 2 3 0,-10-1-5 15,-14 1-6-15,-20-12-9 0,-13 7-6 0,-11 10-4 16,-6 12-2-16,-14 9-10 0,-6 14-7 15,10 22-4-15,-3 4-7 0,-7 10-19 16,3 9-14-16,2 4-24 0,2 5-28 0,10 6-22 16,17 1-23-16,13 3-20 0,7 1-553 15,9 0 260-15,5 2 171 0</inkml:trace>
  <inkml:trace contextRef="#ctx0" brushRef="#br0" timeOffset="76561.1839">28585 11275 20 0,'17'12'187'0,"2"-1"-17"16,2-8-11-16,1-1-14 0,3 1 1 16,5-3 1-16,6 1-1 0,6-5-3 0,5 2-11 15,5-3-7-15,5-2-13 0,3 3-11 16,-1-3-11-16,0-2-4 0,22-2-12 0,-17 1-7 15,-12 3-11-15,-1-2-8 0,-7 1-17 16,-5 1-16-16,-1-3-24 0,-9 4-21 16,-1 1-20-16,-6-2-27 0,0-2-19 15,-7 0-11-15,-5 2-5 0,-3-1-9 16,-3-1-7-16,-6 1-10 0,-2 0-315 0,-3-2 154 16,-3 4 101-16</inkml:trace>
  <inkml:trace contextRef="#ctx0" brushRef="#br0" timeOffset="76762.2361">29489 11062 546 0,'-21'-6'-16'16,"4"3"18"-16,4-2 15 0,3 2 3 0,1 1 9 15,5 0 3-15,4 2 19 0,0 0 4 16,0 0 9-16,0 0 8 0,0 0 1 0,31 7 3 16,-9-1 11-16,6 0-3 0,5 3 4 15,5 1 0-15,9 5-7 0,-3 5 3 16,0-2-9-16,-1 1-1 0,-5 5 3 16,-4 0 1-16,-9-3 0 0,-5 6-5 0,-4-2-5 15,-8-3-8-15,-6 3-6 0,-4 0-5 16,-4-1-6-16,-6-2-7 0,-3 0-11 0,-6 2-22 15,2-7-29-15,-1-4-41 0,2 0-46 16,-2-5-40-16,2-6-516 0,1 0 227 16,2-4 150-16</inkml:trace>
  <inkml:trace contextRef="#ctx0" brushRef="#br0" timeOffset="77290.5598">30361 10620 29 0,'-21'-24'154'0,"-3"0"6"0,4 5 3 16,0 4-2-16,1 5 0 0,0 3-3 0,0 5-9 15,-2 4-3-15,0 5-5 0,-3 8-2 16,1 7-5-16,-2 10-11 0,2 6-3 16,3 6-5-16,2 23-10 0,3-10-5 15,6-2-14-15,7 5-6 0,2 0-7 0,4 22-10 16,3-3-3-16,3-4-9 0,1-2-9 15,1-14-11-15,-3-8-25 0,2-3-23 0,-1-2-29 16,-2-9-23-16,-1-1-26 16,0-4-25-16,-3-6-23 0,0-3-14 0,-4-4-26 15,-2-8-470-15,0 1 222 0,-2-6 146 16</inkml:trace>
  <inkml:trace contextRef="#ctx0" brushRef="#br0" timeOffset="77471.5924">29953 11460 55 0,'8'-15'122'0,"4"-2"-6"16,4-2-4-16,6-1-7 0,2-4 12 16,5 5 4-16,-1-2-6 0,8-1-12 15,0 1-7-15,-2 5-8 0,-4 1-9 16,2 1-18-16,-6 1-23 0,0 1-28 0,0 1-22 16,-3 3-28-16,-1 1-19 0,-6-1-17 15,1 2-12-15,-2 2-12 0,-2 0-228 16,-3-1 112-16,3 2 73 0</inkml:trace>
  <inkml:trace contextRef="#ctx0" brushRef="#br0" timeOffset="78321.1787">30509 11144 458 0,'7'-1'-8'16,"-3"-2"21"-16,2 2 15 0,2-1 14 16,-1-1 7-16,1 0 8 0,1 3 1 15,2-3 6-15,1 3 2 0,0 0-1 0,4 3-2 16,0-2 1-16,1 4 3 0,3-2-7 16,-4 4-6-16,2 2 21 0,-4-1-7 0,1 0-3 15,-4 6-1-15,-1-1-11 0,-1 0 0 16,-5 3-3-16,0-1-1 0,-4 0-2 15,-2 0 3-15,-2-1 6 0,0-3 0 16,-1 0 0-16,3-2-5 0,-4-6 1 0,4-2-6 16,2-1-2-16,0 0-5 0,-2-19-5 15,4 9-4-15,4-5-1 0,5-5-4 16,-1 3-3-16,5-2-4 0,0 2 1 0,4 2-3 16,0 1 0-16,2 3-4 0,-2 3 0 15,0 2-2-15,1 2-1 0,-4 7-1 16,3 0 2-16,-2 1-2 0,0 4 0 15,1-1-1-15,0 3 0 0,-1 0-3 0,2-1 0 16,0 1 3-16,1-1-2 0,-2-3-7 16,-1 0 7-16,2-3-1 0,0-1-1 15,-1-4 1-15,-2 0 1 0,-1-1-1 16,-2-1 6-16,-3-4 4 0,-6-1-2 0,1-1-1 16,-8 0-4-16,-3-4 3 0,-4 1-2 15,-6-3-3-15,-2 2 0 0,-6 3 2 16,-1-1-1-16,-5 1-2 0,-2 0 0 0,7 2-2 15,0 0-12-15,2 2-18 0,1 1-17 16,6 1-22-16,1-1-15 0,2 0-13 0,4 2-10 16,3-3-15-16,2 1-6 0,4 1 1 15,4-3-1-15,5-2 9 0,3 1 5 16,3-3 11-16,4 3 13 0,1-4 8 16,0 3 16-16,4 1 16 0,-1-2 19 0,-1 4 23 15,-4 2 11-15,2 0 18 0,-2 3 17 16,-1 2 11-16,3 0-3 0,-4 5 2 15,2 1 3-15,-2 0-3 0,-1 2 3 16,0 3-5-16,2 2-3 0,-5-2-5 0,2 4-7 16,-4-1-1-16,2 1 0 0,-1 4-7 15,-2-4 2-15,-3-2-5 0,0 1-2 0,1-1-2 16,-3 0-3-16,0-4-1 0,0 2 2 16,-2-3-8-16,0-2 3 0,0 1 0 15,0-2-4-15,-2-5 4 0,0 3-7 16,0-3 5-16,0 0 2 0,0 0 1 0,0 0-2 15,5-13-4-15,-3 7 5 0,3-1-3 16,1 0-3-16,2-4 2 0,0 2 0 16,1 2-1-16,2-2 0 0,1 3-1 15,-1-2 0-15,1 2-2 0,2 1 0 0,-4 0-1 16,0 4 0-16,1-3 0 0,2 4 2 0,-5 0 2 16,3 0 0-16,-1 2-1 0,-1-2 7 15,-1 2 2-15,-8-2 4 0,15 0 2 16,-7 0 1-16,-8 0-2 0,16-2-2 15,-8-2 2-15,0 2-1 0,3-2-4 16,0 1-8-16,-1-1 7 0,3-2-3 16,-1 4-1-16,2-1-1 0,-2 0-8 0,0 3-7 15,1 3-12-15,-2 0-6 0,2 3-21 16,-3 1-17-16,0 3-33 0,-3 1-33 16,-2 1-29-16,-3 1-412 0,-6 2 193 0,-1 3 129 15</inkml:trace>
  <inkml:trace contextRef="#ctx0" brushRef="#br0" timeOffset="78604.1773">29817 12251 1931 0,'-70'22'24'0,"3"2"-9"0,9-7-20 15,9-6 22-15,11 1 28 0,3-3 20 0,7 1 13 16,0-2-4-16,5 0-3 0,2 1 8 15,4 4 9-15,5 4 2 0,-2 4-10 0,6 2 0 16,4 1-11-16,0 3-6 0,4 3-6 16,2 3-4-16,2 3-6 0,0 2-4 15,2 2-5-15,4-2-6 0,-2 5-1 16,2 1-7-16,-4-9-15 0,1 1-19 0,-3-5-25 16,0-4-36-16,1-3-28 0,-1-7-22 15,0-1-29-15,0-7-26 0,1-4-16 16,1-5-21-16,-6 0-512 0,14-19 246 15,0 1 163-15</inkml:trace>
  <inkml:trace contextRef="#ctx0" brushRef="#br0" timeOffset="78864.95">29762 12483 7 0,'17'-17'107'0,"-5"4"-1"0,-1 5 5 16,-2 2 8-16,-3 4-3 16,-6 2-1-16,0 0 3 0,0 14-4 0,-8-5-1 15,-3 4-3-15,-6 7-8 0,-7 1 0 0,-5 4-7 16,-5 2-5-16,0 4-2 0,3-2-9 15,-3 0-6-15,2-1-6 0,0 1-5 16,7-4-5-16,1-1-7 0,4 1-4 16,0-2-9-16,6-2 2 0,3 2-1 0,0-4-4 15,7 0-4-15,2 0-4 0,4-2-1 16,2 2-5-16,5-4 0 0,4 2-2 16,1 1-6-16,6-6-10 0,0-2-17 0,4-1-16 15,1-4-33-15,3-1-20 0,2-3-23 16,-1-2-17-16,1-1-18 0,0-5-18 15,-1 1-392-15,5-4 188 0,-2-1 124 0</inkml:trace>
  <inkml:trace contextRef="#ctx0" brushRef="#br0" timeOffset="79422.33">30086 12822 243 0,'12'-13'69'0,"-1"1"14"16,-2 6 14-16,-3 1 6 0,-2 2 10 0,0 1 15 16,-4 2 9-16,0 0 0 0,9 9-2 15,-9 1-7-15,0-1-6 0,-2 3-6 0,2-1-6 16,-2 4-11-16,-1 0-13 0,-1 1-4 15,2-5-11-15,2 4-8 0,-2-5-6 16,0 1-8-16,2-2-7 0,0-2-11 16,2-1 4-16,0-3-5 0,-2-3-2 0,0 0-5 15,0 0-1-15,15-17-1 0,-11 5-5 16,2-5 1-16,1-5 0 0,0-3-4 0,1-5-3 16,0-3 3-16,2-3-1 0,4 1-4 15,-2 3 4-15,5-1-5 0,-2 3 0 16,2 4 2-16,-1-1 0 0,0 5-2 15,0 5 4-15,1 2-2 0,-2 2 2 0,0 5 2 16,-1 2-3-16,0 6 1 0,-4 3 0 16,-2 0-1-16,3 7-2 0,0-1 0 15,-5 5-3-15,-2 0-1 0,1 4 2 16,-3-5-1-16,-2 3 0 0,0-2-2 0,0-1 1 16,-2-2-2-16,0-2-2 0,-1 1 1 15,-1-4 0-15,0-3-1 0,4-3 0 0,-8 0 0 16,8 0-2-16,-7-11 4 0,3 1-2 15,1-1-1-15,1-3 2 0,0-3-1 16,2 3 2-16,0-4-3 0,4 0 1 16,-1 4 1-16,3-4 1 0,1 1-2 0,1 2 0 15,3-2-2-15,1 2 2 0,3 0 1 16,0 0-3-16,4 2 1 0,-2 2 2 16,4 3-1-16,-4 0 3 0,0 2 0 0,-1 3 2 15,0 6-1-15,-2-1 1 0,-1 5 1 16,-2 0 3-16,-5 5 5 0,-4 1 1 15,-4 5 2-15,-6 3-2 0,-5 0 1 0,-8 3-3 16,-7-1-4-16,-8 1-2 0,-6 0-11 16,-3-6-27-16,-3-4-36 0,-5-6-40 15,4-5-46-15,-6-6-50 0,-21-11-590 16,13 0 269-16,-11-11 178 0</inkml:trace>
  <inkml:trace contextRef="#ctx0" brushRef="#br0" timeOffset="129009.8953">11997 10862 18 0,'0'0'43'0,"0"0"-2"15,0 0-4-15,0 0-4 0,0 0-1 16,0 0-1-16,0 0 4 0,0 0 3 16,0 0 9-16,0 0-2 0,25-4-2 15,-16 2 1-15,3 2-3 0,6-2 0 0,0 1 3 16,4-3 3-16,3 0-1 0,5 0 4 15,2 0-7-15,3 0 0 0,5 1 1 16,5 1-1-16,1 0-8 0,3 2 11 16,2 2-12-16,8 0-1 0,2 3 2 0,1 1 1 15,1 0-2-15,-1 1-3 0,-1-1 2 16,22 6-3-16,0-2 6 0,-16-3-3 0,-5-2 2 16,3-3 6-16,1-2-1 0,1 0-3 15,18-6-6-15,2-2 0 0,-4 1-7 16,-3-2 3-16,3-4-5 0,-4 1 1 15,-2-1-3-15,-9 2-1 0,-11 1 0 0,2 2 0 16,-1 1 1-16,-1-1-1 0,0 2-1 16,-1 0-2-16,2 1-2 0,-3 2 6 15,-2-4 1-15,2 3-1 0,-9 1 3 0,2-3 0 16,0 2-3-16,-1 1 3 0,-1-3-4 16,-1 1-3-16,-1 0 2 0,1 2 0 15,-1-2-1-15,-2 1-1 0,1 1-2 16,-3 0-2-16,2 0-1 0,-4-1-3 0,4 1 3 15,-2-2-4-15,-4 4 2 0,1-1 2 16,-3-1-2-16,-1 2 0 0,1-1-1 16,0 2 2-16,0 0-1 0,-3-3-3 0,-1 3 2 15,2 0-1-15,-2-1-1 0,-1 0-2 16,-1-1 3-16,-1-1 0 0,3 2 0 16,-2-1 3-16,-1-2-5 0,3 0 1 0,-3-1-4 15,2-1 5-15,1 2-4 0,0-2 2 16,-1 1 0-16,1-1 0 0,-2 0-3 15,1-2 2-15,-1 3 1 0,2-3-1 0,-3 2-1 16,1 0 0-16,-1 1-1 0,1-3 1 16,-3 3-3-16,0-1-1 0,3 0 5 15,-3-1-2-15,1 3 0 0,0-2 0 16,-2 0-3-16,2 3 4 0,-3-2 0 0,-1 3-1 16,-2-1-2-16,4 1 2 0,-3 1 0 15,-2-2-1-15,2 3-1 0,-1-2-1 0,-2 2 2 16,1 0-3-16,-4 0 3 0,4 0-1 15,-3 0 3-15,-2 0-3 0,0 0 3 16,-1 0-2-16,0 2-3 0,0-2 3 16,-1 3 1-16,0-3-1 0,-2 1-23 0,0-1 5 15,-2 0 3-15,4 2 0 0,-4 1 1 16,-2-2 3-16,3 0 2 0,-3 1-1 16,-6-2-1-16,15 3 5 0,-6-2-3 0,-3 1 6 15,0 1-4-15,-6-3 3 0,12 1-1 16,-5 1 1-16,0 1-3 0,-7-3 5 15,10 3 3-15,-10-3-7 0,8 3 2 0,-1-2 1 16,-7-1-1-16,10 3-1 0,-3-3 4 16,1 3-2-16,-8-3 2 0,11 3-1 15,-5-3 1-15,-6 0 1 0,8 3-4 0,-2-2 2 16,-6-1 0-16,10 2-2 0,-10-2 1 16,10 2 2-16,-10-2 0 0,8 2 1 15,-8-2-2-15,0 0 0 0,11 2-1 0,-11-2 5 16,6 1-3-16,-6-1 1 0,9 2-2 15,-5 0 1-15,-4-2-2 0,9 2 1 16,-9-2 3-16,8 4-1 0,-2 0-1 16,0-3 0-16,1 2-3 0,0 0 6 0,1 0-5 15,0 0 4-15,0-1-2 0,-1 0 0 16,4 2 1-16,-5-3-2 0,3 3 0 0,-1-2-1 16,-2 1 2-16,3-3-2 0,-3 3 5 15,1-1-3-15,-7-2 1 0,12 2 1 16,-8 0-1-16,2 0-1 0,-6-2-1 0,10 1 0 15,-10-1 3-15,6 3-2 0,-6-3 1 16,6 1-2-16,-6-1 1 0,0 0 3 16,6 2 0-16,-6-2-3 0,0 0 1 0,7 2 0 15,-7-2 1-15,0 0-2 0,0 0 4 16,0 0-6-16,6 2 4 0,-6-2 0 16,0 0-3-16,0 0 2 0,0 0-1 15,0 0-1-15,0 0-5 0,0 0-2 0,0 0-10 16,0 0-12-16,0 0-13 0,0 0-29 15,0 0-20-15,8-6-11 0,-8 6-16 16,0 0-16-16,-2-7-398 0,2 7 181 0,0 0 120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7:14.028"/>
    </inkml:context>
    <inkml:brush xml:id="br0">
      <inkml:brushProperty name="width" value="0.05292" units="cm"/>
      <inkml:brushProperty name="height" value="0.05292" units="cm"/>
      <inkml:brushProperty name="color" value="#FF0000"/>
    </inkml:brush>
  </inkml:definitions>
  <inkml:trace contextRef="#ctx0" brushRef="#br0">13893 7364 44 0,'83'-19'64'15,"8"-2"-5"-15,32-3 0 0,4-4-2 0,4 0-3 16,-2 0 0-16,3-2-4 0,-3 3-1 16,-1-4-3-16,3 0 3 0,-4 3-5 15,0-3 0-15,-4 4-8 0,-6 1 0 16,-22 7-2-16,-4 0-4 0,-4 2 1 0,-6 4-8 16,-20 2 0-16,-9 2-5 0,-9 2 2 15,-5 3 1-15,-6-1-7 16,-3 1-4-16,-3 0-1 0,-5 3 0 0,-2-4-2 0,-2 4 0 15,-2-2-1-15,-4 3-10 0,-3 0-17 16,-8 0-14-16,4 4-22 0,-4-4-18 16,-21 12-203-16,0-1 95 0,-11 2 62 0</inkml:trace>
  <inkml:trace contextRef="#ctx0" brushRef="#br0" timeOffset="321.166">15354 7457 28 0,'64'-13'55'0,"-10"1"-6"0,-3 4-2 0,0-3-3 15,1 2-1-15,4 2-6 0,-3-2-3 16,-2 0-5-16,-9 4 1 0,-2-1-5 16,-2 2-4-16,-7 1 2 0,-3-1-5 0,-2 2 0 15,-5-2-2-15,-1 2-1 0,-2 2-5 16,-3-2 1-16,-2 0-5 0,-1 2 3 16,-1-2-4-16,-1 2-2 0,-1-1-9 0,0 1-26 15,-9 0-22-15,12 1-111 0,-8 3 56 16,0 0 37-16</inkml:trace>
  <inkml:trace contextRef="#ctx0" brushRef="#br0" timeOffset="17981.9001">14289 12211 8 0,'0'0'41'16,"-2"-6"-5"-16,2 6-2 0,0 0-4 16,0 0-5-16,0 0 0 0,0 0-5 0,0 0 1 15,4-6-2-15,-4 6-3 0,0-5 4 16,2 0-6-16,-2-1-3 0,2 0 0 16,-2 0-1-16,-2-1-4 0,2-1 1 15,-2-1-1-15,4 2-2 0,-4 0 0 0,2-4-2 16,0 3 1-16,-2-2-9 0,2 0 1 15,-2-1-3-15,0 0-1 0,0-3 0 0,4 3-3 16,-4-3 0-16,0 3 1 16,2-2-3-16,-2 1 5 0,0 4 1 0,-3-5 0 15,5 6 3-15,-2-3-1 0,0 2 0 16,2 1 0-16,-2 2 3 0,2-1 2 16,-2-1-2-16,0 2 1 0,2 5 2 0,-3-7 1 15,1 2 0-15,2 5 1 0,-2-8-2 16,2 8 3-16,0 0 0 0,-2-7-3 15,2 7 4-15,0 0 0 0,0-5-3 0,0 5 1 16,0 0-2-16,0-6 0 0,0 6 1 16,0 0 2-16,11 0 1 0,-11 0 3 0,0 0 1 15,21 6 2-15,-13-4 2 0,2 0 0 16,4-1 6-16,2 3 1 0,2-1 0 16,1 0 2-16,1 1 2 0,8 0-2 15,2-1 2-15,3 1 3 0,3-2-2 0,7 2-3 16,1-3 3-16,3 1 1 0,-1 1-2 15,3-1-2-15,9 2 3 0,-1-1-1 16,-3-2-8-16,6 5 2 0,-3-2 3 0,2 1-1 16,1-2 0-16,1 3 2 0,2-2 1 15,1-1-5-15,1 1 2 0,20 3-1 16,2-1-3-16,0-1 6 0,-1-2-8 0,-11 1 1 16,10 3-3-16,-12-6-1 0,-9 1 1 15,-1 2-7-15,1-4 2 0,-1 0 2 16,-1 0 3-16,-1 0-7 0,0-3 3 0,-1 3 3 15,-3-1-1-15,-6-1-3 0,-3 2 5 16,1 0-3-16,-3-1 0 0,-1 1 1 16,-3-3-2-16,-6 3-1 0,-2 0-1 0,0 0 1 15,-5-2 1-15,-1 2-7 0,-4 0 5 16,-3 0-4-16,0 0 0 0,-2 0 4 16,-2 0 1-16,-2-2-2 0,-2 2-2 0,-3 0 5 15,0-2-17-15,-1 2 0 0,-9 0-8 16,9-5-17-16,-7 2-12 0,-2 3-7 15,0 0-8-15,-8-13-10 0,-1 10-8 0,0-3-165 16,-5 2 83-16,-1-2 55 0</inkml:trace>
  <inkml:trace contextRef="#ctx0" brushRef="#br0" timeOffset="18461.9381">14715 12134 67 0,'16'-3'73'16,"8"-6"-5"-16,5 2-2 0,7-2-4 15,11-3 1-15,8-1-6 0,21-8-6 0,9 2 4 16,6 0-2-16,4-2-3 0,20-2-1 16,3 1-1-16,-18 3-4 0,1 1-3 15,-4 3-2-15,1 2-10 0,-9 3 3 16,-7 2-5-16,-12 1-2 0,-15 3 2 0,-11 2-4 15,1-1 3-15,-7 3 0 0,-4-3-2 16,0 3 3-16,-5 0-5 0,-1 0 3 0,-4 3-4 16,-1-6-4-16,-2 6 0 0,-2-3-3 15,-3 0 2-15,0 0-3 0,-2 0-7 16,-3 0 4-16,2 0-3 0,-3 0 3 16,-1 1-10-16,-1-1-6 0,0 2-16 0,-8-2-3 15,10 2-11-15,-10-2-12 0,8 2-14 16,-8-2-13-16,4 4-13 0,-4-4-242 0,8 2 113 15,-8-2 73-15</inkml:trace>
  <inkml:trace contextRef="#ctx0" brushRef="#br0" timeOffset="23488.53">18169 15747 13 0,'0'0'72'0,"0"0"-11"15,0 0-6-15,0 0 1 0,0 0 7 16,0 0-7-16,0 0 1 0,0 0-8 0,0 0 6 16,0 0-8-16,21 0 2 0,-21 0-2 15,11 0-6-15,-7 3-2 0,-4-3-4 0,8 0 2 16,-8 0-3-16,11 2-2 0,-5 2 10 15,-6-4-10-15,15 0 0 0,-8 0 5 16,3 0-8-16,0 0 1 0,2 0 3 16,0 0-2-16,5-4-4 0,0 2-3 0,2-1-2 15,5-1-4-15,0-6-1 0,6 0 2 16,4-1-4-16,4-2 1 0,9 1-1 0,2-4 2 16,3-1 0-16,20-3 5 0,2-2-9 15,-1 1 7-15,0 1-3 0,-1 1-3 16,-1 4 4-16,2-6-4 0,-11 7 1 15,-5 1-1-15,-4 3-3 0,1-1 0 16,0 4-1-16,-3-5-3 0,-1 3 3 0,-5 3-4 16,-5-1-3-16,0 1 3 0,-8 1-1 15,-3 1-2-15,1 1-1 0,-5-1 0 0,-3 4-5 16,-1-3 2-16,-2 0-2 0,-2 2 1 16,-5 1-5-16,2-2-4 0,-2 2-4 15,-2 0-9-15,-10 0-4 0,14 0-5 0,-14 0-6 16,2 3-8-16,-2-3 0 0,-14 9 1 15,4-5-18-15,-7-1-4 0,-6 3-7 0,-6 0-20 16,-7 1-241-16,-7-1 115 0,-9 3 75 16</inkml:trace>
  <inkml:trace contextRef="#ctx0" brushRef="#br0" timeOffset="23856.2301">17731 16212 63 0,'36'-22'72'0,"4"3"-2"0,-2-2 5 0,7-2-3 16,20-9-3-16,5-2-2 0,4-3 0 15,2 3-9-15,1-6-4 0,18-2 1 0,-2-4-11 16,2 5 0-16,-17 4-4 0,1 5-1 16,-3 2 4-16,-2-3-7 0,-2 6 0 15,-5 1-5-15,-11 5 2 0,-7 4-3 16,-1 3-7-16,-3-2 1 0,-7 2-8 0,-2 3 3 16,-1-1-4-16,-1 3-4 0,-6 3-4 15,-3-2-1-15,-3-1-2 0,-4 5-12 16,2-4-5-16,-5 3-3 0,-1 2-9 0,-1-2-13 15,-4 2-18-15,-1 0-19 0,-4-3-263 16,-2 5 115-16,-2 1 76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7:57.147"/>
    </inkml:context>
    <inkml:brush xml:id="br0">
      <inkml:brushProperty name="width" value="0.05292" units="cm"/>
      <inkml:brushProperty name="height" value="0.05292" units="cm"/>
      <inkml:brushProperty name="color" value="#FF0000"/>
    </inkml:brush>
  </inkml:definitions>
  <inkml:trace contextRef="#ctx0" brushRef="#br0">5244 12304 9 0,'18'0'20'15,"-2"-2"-3"-15,3 2-1 0,1-2 1 0,0 0 0 16,2 1-5-16,-1-3 3 0,2 2-2 16,0 0 1-16,3 2 1 0,-2-2 0 15,1 2-1-15,0 0 3 0,0 0-2 16,5 0-2-16,0 0 0 0,-1 2 8 0,5-2-3 15,-2 2 1-15,4-2-2 0,2 0 5 16,6-2 4-16,3 0-4 0,2 0 4 0,10-2 0 16,-4-1-2-16,2-1 0 15,1 0 0-15,-4 0 1 0,1-1 2 0,-4 1-2 16,-5 2-3-16,-1-1 1 0,-1 1-2 16,-3 2-4-16,-1-2-1 0,-6 2-2 15,0 2 8-15,-2 0-12 0,-1 0 3 0,-1 2-2 16,0 0 1-16,-1 0-2 0,-1 0-3 15,-3 2 1-15,-2-3 3 0,1 3-4 16,-3-2-2-16,0 0 2 0,-2 2 0 0,0-2-6 16,-2 0 5-16,0 2 0 0,-5-4 5 15,2 1-11-15,-2 1 3 0,-1-2 4 16,-3 2-7-16,1-2 0 0,-1 2 0 0,1-2 1 16,-9 0 4-16,12 0-2 0,-12 0-2 15,8 0 2-15,-8 0-1 0,5-4-6 16,-5 4 3-16,0 0-9 0,0 0-8 15,-9-9-10-15,9 9-3 0,-10-8-10 0,4 4-15 16,-3 1-3-16,1-1-160 0,-3 0 75 16,-2-2 49-16</inkml:trace>
  <inkml:trace contextRef="#ctx0" brushRef="#br0" timeOffset="1016.8134">5545 12232 28 0,'42'-2'28'0,"1"0"-1"16,-3 0 2-16,2 0-3 0,3 0-1 0,1-2 1 15,11 1-3-15,3 0 0 0,-1 3-2 16,0-1 2-16,1-1-1 0,-1 2 0 16,-8-1 1-16,-1 1 3 0,1 0-3 0,-2-3 0 15,-2 3-3-15,-3-2 1 0,1 2-1 16,-8 0 3-16,-1 0-4 0,-2-1 4 15,-2 1-1-15,-1 0-2 0,-5-3-1 16,-2 3 3-16,-3 0-7 0,0 0 3 0,-4 0-2 16,-3 0 5-16,2-2 0 0,-4 4 0 15,1-2-1-15,-3-2 3 0,1 2-3 16,0 0 3-16,-11 0-2 0,14 0 0 16,-6 0-2-16,-8 0 0 0,12 0 0 15,-12 0-3-15,10 0 1 0,-10 0-4 0,11-1 2 16,-11 1-1-16,8 0-6 0,-8 0 1 0,0 0 4 15,11 0-1-15,-11 0-6 0,0 0-1 16,0 0 3-16,10-2-6 0,-10 2 1 16,0 0 0-16,0 0 6 0,0 0-8 15,0 0 1-15,11 0-1 0,-11 0-1 0,0 0 3 16,0 0-2-16,0 0-1 0,0 0 7 16,0 0-8-16,0 0 3 0,0 0 0 15,0 0 1-15,0 0-4 0,0 0-1 16,10 0 0-16,-10 0 7 0,0 0-12 0,0 0-1 15,0 0-7-15,0 0-4 0,0 0-10 16,0 0-6-16,0 0-7 0,0 0-7 16,6-3-16-16,-6 3-12 0,0 0-179 0,0 0 87 15,0 0 57-15</inkml:trace>
  <inkml:trace contextRef="#ctx0" brushRef="#br0" timeOffset="5113.4276">8644 13687 18 0,'-27'4'23'0,"-3"-4"1"0,4-4-1 0,-1 0 4 16,1-2-1-16,-1-1 0 0,-7-2 6 16,0-6-1-16,-6-3-3 0,2-5-1 15,1-2-2-15,0-3 3 0,-9-14-6 16,3-6-3-16,1 1-1 0,4-7-1 0,0-1-3 16,5-2-1-16,5-2-3 0,0 0-3 15,4-4 2-15,7 6-4 0,5 5 2 0,3 1-3 16,0-2-2-16,5 1-1 15,2-1 0-15,4 0-2 0,2 1-3 0,5 1-2 16,8-18 0-16,2 2-5 0,7 3 0 16,2 1-2-16,3 2 2 0,3 2 1 0,4 0-1 15,4 1 2-15,3 5-3 0,3 1 4 16,5 0 1-16,4 2 2 0,5 0-1 16,18-4 0-16,3-1 1 0,3 2-1 15,-12 11 1-15,19-2 2 0,2-1-2 0,-12 10 1 16,0 7 2-16,0 4 0 0,-1 0 0 15,3 8 0-15,-2 2 2 0,1 7 0 16,-10 4 2-16,-10 6 1 0,23 6 0 0,-5 6-2 16,-6 8 2-16,-4 2 2 0,0 7-1 15,-6 2 2-15,-5 7 0 0,-1-1-1 0,-8 3 1 16,1 5 0-16,-4-1 2 0,-5 3 1 16,-2 1-1-16,-3 1 3 0,-5 4 3 15,-2-2 1-15,-3 6 1 0,-3 1-2 16,-4 1 2-16,-4 5 1 0,-4 4 0 15,-1 1 3-15,-4 4-4 0,-5 0 0 0,-2-7 0 16,-4 15 2-16,-7-2 0 0,-1 0-1 16,-5-2 3-16,-3-4 0 0,-2 0 2 15,-4-2 1-15,-1-5-5 0,-5-1 7 0,1 0-4 16,-5-6-4-16,0-3 2 0,-2 0 1 16,-4-4 0-16,-1-2-1 0,-3 1 8 15,-7-5-5-15,1 1-9 0,-5-4-2 16,-2 0 1-16,-5-3-1 0,-1-5 9 0,-1 0-11 15,-3-2 0-15,-6-5 1 0,1-2-1 16,-4-2-1-16,0-2-5 0,-3-11-1 0,1 5 1 16,13-11-1-16,6 1 4 0,1-5-7 15,1-1 11-15,6-2-12 0,5-1-1 16,-1 0 1-16,1-1-8 0,6-2 2 0,-1 0 0 16,7-1 1-16,2 1-7 0,1-2-6 15,3 1 2-15,3 2-1 0,4-4-4 16,2 1-7-16,0 2-5 0,4-3-5 15,1 0-9-15,0-1-9 0,8 1-12 16,-2-5-149-16,1 0 74 0,3 3 49 0</inkml:trace>
  <inkml:trace contextRef="#ctx0" brushRef="#br0" timeOffset="14399.9567">8348 13636 4 0,'-28'-40'24'15,"2"2"-1"-15,2-1-3 0,-11-14-2 16,1-2-3-16,0-4-2 0,-1-6-2 0,-1 2 0 15,2-3-2-15,0-5-5 0,3-1 1 16,1-3 2-16,2 1-6 0,3-2-3 0,-1 1-3 16,8 1-1-16,-2-2-4 0,5 0-3 15,3-2-31-15,6 0 15 0,-1-2 9 16</inkml:trace>
  <inkml:trace contextRef="#ctx0" brushRef="#br0" timeOffset="24099.1581">2067 11531 29 0,'24'65'40'0,"8"-1"-3"0,3 1-1 16,7-4-5-16,3-2-1 0,-1-4-3 0,3-5-1 15,-1 1-3-15,4-3 7 0,-6-3-9 16,-1 0 1-16,-1-1-5 0,-9-5 1 16,-3-6 3-16,-4 3-4 0,-3-2-1 15,-2 5 2-15,-6-7 1 0,-3 2 4 16,-5 2-2-16,-3-2 4 0,-4-3 5 0,-4-1 9 15,-3 0-4-15,-5 0 1 0,-3-4 6 16,2-7 5-16,-3-4-4 0,1-3-3 16,2-2-6-16,2-7-6 0,1-3-6 0,10 0 7 15,-13-9-9-15,10-3-3 0,6-3-5 16,2 0 0-16,7-6 1 0,3 1-8 16,6-3 4-16,4 3 0 0,7-1-2 0,2 7-4 15,4 3 6-15,5 5 1 0,5 8 1 16,7 8 0-16,24 20-2 0,10 24 6 15,-3 14-3-15,-6 15 4 0,1 13 5 0,-5 8 0 16,-6 9-6-16,-4 5-1 0,-6 8 0 16,0 8 5-16,-5 3 10 0,-4 0 7 15,0 4 3-15,-5-4-3 0,-2-6 2 16,-3-9-2-16,-1-15-3 0,0-14 19 0,-3-24-6 16,5-11-1-16,4-11-11 0,7-9-13 15,-6-15-22-15,-3-12-13 0,1-5-22 0,-1-12-26 16,9-5-27-16,15-16-36 15,-7-9-349-15,-1-5 161 0,-5-8 106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8:52.863"/>
    </inkml:context>
    <inkml:brush xml:id="br0">
      <inkml:brushProperty name="width" value="0.05292" units="cm"/>
      <inkml:brushProperty name="height" value="0.05292" units="cm"/>
      <inkml:brushProperty name="color" value="#FF0000"/>
    </inkml:brush>
  </inkml:definitions>
  <inkml:trace contextRef="#ctx0" brushRef="#br0">20189 5766 35 0,'0'0'42'0,"0"0"-4"15,0 0-1-15,0 0-3 0,-3 7-2 0,3-7-3 16,0 0-3-16,0 0-1 0,0 0-4 16,0 6 0-16,0-6 3 0,0 0-1 15,0 0 2-15,0 0-3 0,-2 6 0 16,2-6-1-16,0 0 0 0,0 0 0 0,0 0 0 16,5 4-2-16,-5-4 6 0,10 2 0 15,-2-1 2-15,2-1-1 0,4 0 3 0,2-1 6 16,6-1-3-16,5-2 0 0,3-2 1 15,6 0 3-15,2-3-6 0,9-1 3 16,6-3 2-16,1 2 0 0,23-8-6 16,-6 0 12-16,2 0-18 0,-15 3 3 0,-4 3-4 15,-1 0 3-15,-4 2-6 0,-7 1-4 16,-4 0 1-16,0 1-8 0,-5 2 7 16,-3-2-12-16,-2 4 6 0,-5-1-3 15,-3 2 1-15,-2-2-2 0,-1 3 8 16,-2 1-3-16,-2-2-2 0,-3 2 2 0,4 0-5 15,-6 0 4-15,0 1-13 0,0-1 16 16,1 0-4-16,-3 0 6 0,-6 2-3 0,11-2-2 16,-11 2 1-16,10 0-1 0,-10 0-2 15,9-2 0-15,-9 2 7 0,0 0-5 16,0 0 1-16,10-2-3 0,-10 2 2 0,0 0-3 16,0 0 5-16,0 0-18 0,9 0 12 15,-9 0 1-15,0 0-1 0,0 0-1 16,0 0-1-16,0 0 2 0,0 0 1 15,0 0-6-15,0 0 4 0,0 0-2 0,0 0 1 16,0 0-3-16,0 0 3 0,11 2-3 16,-11-2 0-16,0 0 3 0,0 0 0 0,0 0-3 15,0 0 2-15,0 0-1 0,0 0 2 16,0 0-5-16,0 0-2 0,0 0 11 16,0 0-14-16,0 0 1 0,0 0 5 15,0 0 0-15,0 0 1 0,0 0 0 0,0 0 0 16,0 0-4-16,0 0 1 0,0 0-1 15,0 0-2-15,0 0 3 0,0 0-4 0,0 0-4 16,0 0 2-16,2 4-1 16,-2-4-4-16,0 0-5 0,0 0 1 0,0 0-2 15,0 0-1-15,0 0 2 0,0 0-4 16,0 0-5-16,0 0-2 0,0 0-4 0,0 0-6 16,0 0-4-16,0 0-7 0,0 0-6 15,0 0-5-15,0 0-7 0,0 0-2 16,0 0-11-16,0 0-171 0,0 0 86 15,0 0 57-15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09:05.166"/>
    </inkml:context>
    <inkml:brush xml:id="br0">
      <inkml:brushProperty name="width" value="0.05292" units="cm"/>
      <inkml:brushProperty name="height" value="0.05292" units="cm"/>
      <inkml:brushProperty name="color" value="#FF0000"/>
    </inkml:brush>
  </inkml:definitions>
  <inkml:trace contextRef="#ctx0" brushRef="#br0">7753 4173 65 0,'-4'-3'94'0,"4"3"-3"15,0 0-7-15,0 0-10 0,0 0-5 0,-7-4-9 16,7 4-9-16,0 0-2 0,0 0 0 16,0 0-4-16,0 0 9 0,0 0-4 15,0 0 1-15,25 0 4 0,-13 0 3 0,0-2-9 16,5 0 8-16,6-1 0 0,4-3 6 16,11-2 0-16,11-3 0 0,25-7-3 15,11-5-1-15,26-7 1 16,9-4-8-16,1-3-4 0,4-1-8 0,0 2 0 0,-5 0-7 15,-2 2-5-15,-5 2 0 0,-3 1 3 16,-19 3 1-16,0 3 4 0,0 0-3 16,2 0-3-16,-5 2-4 0,-1 1 1 0,-4 1-3 15,-5 0-5-15,-5 3 0 0,-14 4-2 16,-9 2-2-16,-7 2-3 0,-3 1-1 16,-4 0-2-16,-6 2 1 0,-3 1 0 0,-1 1-2 15,-5 1-2-15,-2-2-4 0,0 3 3 16,-5 0 1-16,2 0-4 0,-6-1 0 15,3 2-4-15,-3 0-6 0,-1 0-9 0,-3 0-10 16,1 1-19-16,-7 1-29 0,0 0-18 16,0 0-29-16,0 0-23 0,-30 5-419 15,7-1 192-15,-13 6 127 0</inkml:trace>
  <inkml:trace contextRef="#ctx0" brushRef="#br0" timeOffset="356.0094">8807 4184 90 0,'65'-24'104'0,"3"-1"-5"0,3-1-9 16,2-1-8-16,-1 1 1 0,1-1-9 16,-6 1-1-16,3-4 1 0,-7 5-8 15,-8 5-7-15,-9 1-4 0,3 3-1 16,-1 0 4-16,-11 2-13 0,1 3-3 0,-2-1-8 16,-2 3-2-16,-9-1 2 0,1 2-3 15,-2 1-4-15,-8 2-5 0,1 0-1 0,-2 0 0 16,0 2-9-16,-5-1-6 0,0 2-14 15,0-3-4-15,-4 5-20 0,-6 0-24 16,0 0-20-16,0 0-22 0,0 0-279 16,0 0 129-16,-34 12 84 0</inkml:trace>
  <inkml:trace contextRef="#ctx0" brushRef="#br0" timeOffset="17775.0188">14790 10919 18 0,'-4'6'38'0,"4"-6"-3"16,0 0-2-16,0 0 2 0,0 0 3 15,-16-11-1-15,11 3 3 0,-3-2-2 16,2-4 4-16,-5 1 0 0,0-3-5 0,3-4 1 16,-2-2-1-16,-2-2 3 0,4 2-6 15,0-5-1-15,2 1 3 0,-1-1-3 16,3-2 1-16,2-1 0 0,0 0 2 0,0-1-1 15,4-2-1-15,0-3-1 0,0-2 1 16,4 2 1-16,1-2-2 0,3 0-3 16,0-1-3-16,4-2 0 0,4 1-1 15,2 0-4-15,1 0 0 0,0 6-1 0,4-3-9 16,1 5 7-16,-1 1-4 0,-1 5-3 16,0 3 0-16,2 3 1 0,2 1 2 15,-3 1-3-15,5 5 1 0,-5 2 2 0,3 4-5 16,0 1-2-16,-2 5 1 0,4 1-3 15,0 1 0-15,-1 6-3 0,3 4 6 16,2 2-4-16,1 2-2 0,0 8 2 0,1 0 0 16,0 2 6-16,-4 5-7 0,-1 1 6 15,-3 1 0-15,-2 7 6 0,-3-1-7 0,-4 1 4 16,-4 1-3-16,-5-1-2 0,-2 0 0 16,-4 1 0-16,-4 0-2 0,-2 4-1 15,-2-2-1-15,-4 7-3 0,-7-1-2 16,-8 15 5-16,-2-3-4 0,-3-3 2 15,2-12-4-15,-7 8 3 0,3-11-1 0,2-7-1 16,-3-2 1-16,-1-1 0 0,-4-2-8 0,-13 8 5 16,5-9 5-16,2-8-4 0,-3 2-1 15,-1-7 0-15,-1-1 1 0,1-3-6 16,3-2 10-16,1-4-8 0,-1-3 0 0,9-1-7 16,-2 0-2-16,7-4 2 0,-3 0 2 15,6-1-3-15,2-4-1 0,0-2 9 16,5 0-6-16,5 0-4 0,0-2 1 15,4 0-3-15,4-3-4 0,2 0-1 0,2-2-1 16,4 1-2-16,0 0-2 0,4 0-2 16,2-1-3-16,2 3-9 0,6-4-5 0,-2 4-7 15,1-3-8-15,2 4-9 0,2-1-9 16,-3 2-183-16,-2 2 89 0,1 2 59 16</inkml:trace>
  <inkml:trace contextRef="#ctx0" brushRef="#br0" timeOffset="22098.445">19943 10718 12 0,'4'3'84'0,"2"1"1"0,3-1-3 16,4 1-6-16,1 1 7 0,6-2-4 15,4 1 4-15,9 1-9 0,-1-3-4 0,3-2 2 16,7 5-3-16,3-5-3 0,2 0-1 16,-2-3-9-16,3 3-2 0,3-2 3 0,-1 1-5 15,1 0-4-15,-2-4-2 0,-1 4 0 16,1-2-5-16,-3 1-2 0,1 1-5 15,-3-2-3-15,-6 3 2 0,-1-2-8 16,-3 2 1-16,-4 0-5 0,-5-1 0 0,-4 1-1 16,0 0 0-16,-1 0 0 0,-4 0-1 15,-4 0 2-15,2 0-4 0,-4 0 0 16,-1 1-3-16,-3 1-3 0,-6-2-3 0,0 0 3 16,0 6-12-16,0-6-11 0,0 0-9 15,-17 6-13-15,9-3-16 0,-1-2-6 16,-2 0-11-16,-1 4-6 0,-6-4-11 15,2 4-7-15,-5-2-8 0,-3 1-4 0,-2 2-3 16,0-1-238-16,-4 2 117 0,-7 2 77 16</inkml:trace>
  <inkml:trace contextRef="#ctx0" brushRef="#br0" timeOffset="22446.138">20015 11078 21 0,'-32'12'29'15,"9"-1"6"-15,3 0 5 0,6-4-2 16,1-1-2-16,2-3 1 0,7 1 1 15,2 1 4-15,2-5 2 0,0 0 8 16,15 6-1-16,-2-5 5 0,3-2-2 0,4 1-3 16,7-4 3-16,3 2 1 0,4-3-1 15,1-1-1-15,3-1-3 0,1 2 7 16,-1-2-10-16,0 0 3 0,2 1-3 0,-3 2-1 16,-6 1 0-16,3-3-2 0,-4 4-3 15,-1 1 0-15,1-4-4 0,-5 4 2 16,-2-2-6-16,-1 3-1 0,-3-1-3 0,0-1 0 15,-2 2-2-15,-3-2 0 0,0 2-1 16,-4-2-4-16,0 2-1 0,-1-2 0 16,-1 2-3-16,-8 0-3 0,13 0 0 0,-13 0-5 15,11 0-1-15,-11 0-12 0,0 0-14 16,8-2-10-16,-8 2-13 0,0 0-4 16,0 0-9-16,6-2-11 0,-6 2-6 0,0 0-11 15,0 0-5-15,0-8-3 0,0 8-9 16,0 0-6-16,-2-9-217 0,2 9 109 0,0-7 72 15</inkml:trace>
  <inkml:trace contextRef="#ctx0" brushRef="#br0" timeOffset="24913.6001">21903 10605 50 0,'-9'3'82'16,"9"-3"-12"-16,0 0 5 0,-6 3-5 15,6-3 2-15,0 0 5 0,0 0-3 0,26 3-1 16,-14-3-6-16,2 0 0 0,8-2-3 16,-1 1 0-16,7-3-12 0,0 0 5 15,1-2-7-15,1 2-2 0,-1-2-2 0,0 3 0 16,1-3-6-16,0 2 0 0,-1 1 0 16,-7-1 8-16,5 0-16 0,-1 0 7 15,-6 2-3-15,2-2-7 0,-5 2 4 0,-2 1 3 16,-2 0-2-16,-1-2 3 0,-2 3-1 15,0-2-6-15,-2 2-4 0,-8 0-2 16,0 0-5-16,10 0 2 0,-10 0-4 16,0 0-2-16,0 0 0 0,-18 9-4 0,6-5-5 15,0-2-1-15,-3 4-9 0,-2 0-7 16,-2-1-8-16,-1 1-3 0,-8 2-4 16,2-1-5-16,-5 4-3 0,-3 1-5 0,0 1 6 15,-1 1 0-15,-1-1 6 0,3 2 0 16,-1-2 2-16,4 0 3 0,1 4 6 15,5-7-2-15,4 0 3 0,4-2-2 0,2-1 10 16,5-1-3-16,5-1 2 0,4-2-5 16,0-3 6-16,13 2 2 0,1-4 1 0,6 0-1 15,5-6 1-15,3 1-2 0,4-3 7 16,3-2 3-16,1 2-7 0,0-1 5 16,2 0 1-16,-1 2 7 0,1-3-8 15,-3 3-3-15,1 1 7 0,-6 1 0 0,-2-1 1 16,-3 2 3-16,1 1-5 0,-8-1 1 15,0 2 7-15,-2 0-5 0,-1 0 1 0,-5 2 5 16,1-2-3-16,-2 3-2 16,-3 1-4-16,-6 0 6 0,0 0-8 0,0 0-5 15,0 0-5-15,0 0-14 0,0 0-9 16,0 0-17-16,0 0-12 0,0 0-22 0,0 0-21 16,0 0-299-16,-28-6 137 0,20 4 89 15</inkml:trace>
  <inkml:trace contextRef="#ctx0" brushRef="#br0" timeOffset="49171.6755">24326 13121 12 0,'7'2'51'0,"-7"-2"-4"0,6 4-12 16,-6-4 2-16,7 2-5 0,-7-2-1 0,8 2-7 15,-8-2-5-15,0 0-6 0,0 0-6 16,14-2-8-16,-14 2-9 0,7-6-5 0,-7 6-6 16,7-4-68-16,-3 1 30 0,-4 3 20 15</inkml:trace>
  <inkml:trace contextRef="#ctx0" brushRef="#br0" timeOffset="60869.5795">23736 13337 10 0,'0'0'81'0,"-2"6"-10"0,0-3-3 0,2-3-10 15,0 6-5-15,0-6-3 0,-2 6-10 16,2-6-7-16,0 0-2 0,-3 7-7 0,3-7-2 15,0 4-9-15,0-4-5 0,0 0-10 16,-2 8-8-16,2-8-11 0,-2 3-9 16,2-3-11-16,-4 6-115 0,4-6 53 15,-4 5 35-15</inkml:trace>
  <inkml:trace contextRef="#ctx0" brushRef="#br0" timeOffset="66371.3284">12263 7292 48 0,'22'-2'55'0,"-8"-2"1"0,8-1 3 16,5-4-5-16,13-3-1 0,28-12 1 0,6 1-2 15,9-4-3-15,5 2 3 0,21-8 3 16,5-3 0-16,0 0 2 0,-2 2-3 15,1-2-3-15,-8 5 2 0,-18 4-2 0,-2 2-2 16,-3 4-7-16,-3 0-1 0,-3 4 1 16,-17 4-10-16,-8 4-6 0,-9 0-1 15,-3 2 4-15,-1 1-6 0,-11 0-4 16,1 3-5-16,-3-2 7 0,-6 3-8 0,0 0-1 16,-2-1-1-16,-4 2 1 0,-1-1 0 15,-1-1 2-15,-2 2-6 0,-3 1-4 0,-6 0 0 16,0 0 2-16,0 0 1 0,-20 12 2 15,4-5-10-15,-5 5-19 0,-9 1-20 16,-6 2-8-16,-9 4-17 0,-20 12-13 16,-5-3-15-16,-4 5-260 0,-8 1 120 0,-16 7 79 15</inkml:trace>
  <inkml:trace contextRef="#ctx0" brushRef="#br0" timeOffset="66634.7681">13489 7285 31 0,'65'-22'75'0,"-7"1"-3"16,-7 4-5-16,-1 2-9 0,-3 0 1 15,-1-1-2-15,-7 5-10 0,-3 2 0 16,-9-1-3-16,0 3-7 0,-5 1-7 0,-3 0 0 15,-3 0-5-15,2 3-4 0,-6-1 3 16,-1 2-5-16,0 0-4 0,-1 2 2 16,-10 0-6-16,13 4-17 0,-9 1-28 0,0 1-27 15,-4 4-172-15,0-1 79 0,0 3 52 16</inkml:trace>
  <inkml:trace contextRef="#ctx0" brushRef="#br0" timeOffset="84865.2107">10744 9022 10 0,'-4'-8'47'0,"2"2"3"0,-2 1 2 16,1-1 3-16,0 2 0 0,1-1-4 0,2 5-1 15,-4-8 1-15,4 8-8 0,-2-4-2 16,2 4 5-16,0 0 8 0,0 0 2 16,0 0 7-16,26 10 1 0,-7-7 0 15,4 3 8-15,9-2-3 0,3-2 2 0,14-2 10 16,15 0 2-16,27-8 0 0,12 1 1 16,29-7-5-16,12-3 0 0,2-4 0 15,6 0-2-15,1-1-6 0,5-1-3 0,1 4-4 16,1-2-4-16,-6 1-7 0,-5 3-3 15,-4 2-6-15,-10 2-4 0,-27 3 3 16,-6 3-4-16,-7 1 1 0,-6 2-3 0,-17 2-1 16,-10 0-7-16,-6 1-2 0,-9 1-1 15,-3-3-1-15,-5 3-4 0,-5 0-2 0,-5 0 0 16,-3 0-3-16,-4 0 0 0,0 0 0 16,-3 0-3-16,-4 0 0 0,-5-2-2 15,-1 1-6-15,-3 0-17 0,-6 1-10 16,2-5-9-16,-2 5-18 0,0 0-17 0,-15-7-20 15,7 5-17-15,-7 2-12 0,-2 0-14 16,-6 0-11-16,-7 2-13 0,-8 4-11 16,-12 1-360-16,-5 0 178 0,-22 12 118 0</inkml:trace>
  <inkml:trace contextRef="#ctx0" brushRef="#br0" timeOffset="85352.7785">10551 9694 105 0,'5'7'140'15,"3"-2"0"-15,6-1-4 0,8-2-2 16,7-1-9-16,9-1-4 0,11-3-4 15,34-6-4-15,8-4-4 0,10-1-4 0,26-10-5 16,8 0-3-16,10-7-1 0,5 1-6 16,-2-3-1-16,3 1-5 0,-4 1-7 0,2 1-2 15,-5 1-4-15,-2 3-5 0,-5-3-4 16,-6 6-3-16,-8 1-8 0,-21 2 0 16,-9 4 0-16,-2 2-1 0,-9-2-4 15,-3 3-3-15,-18 4-3 0,-10 0-6 0,-9 1-2 16,-4 2-6-16,-6 0 0 0,-2 1-1 15,-3 0-6-15,-5 2 2 0,-4-1-3 16,2 2 1-16,-4 0-4 0,-1-2-3 0,0 4 4 16,-4-3-4-16,-1 3 2 0,0-2-2 15,0 2-2-15,-2-2-4 0,0 0 3 16,-2 0-1-16,-6 2-2 0,11 0-4 0,-11 0-10 16,11-2-9-16,-7 0-13 0,-4 2-13 15,0 0-16-15,4-4-10 0,-4 4-8 16,0 0-17-16,0 0-6 0,0 0-15 0,0 0-14 15,-14-7-10-15,14 7-6 0,-11 0-9 16,11 0-11-16,-13 0-393 0,13 0 189 16,-10 0 126-16</inkml:trace>
  <inkml:trace contextRef="#ctx0" brushRef="#br0" timeOffset="93840.8615">6331 12969 73 0,'40'6'88'0,"-2"-3"-7"0,0 0-6 0,-3-3-7 15,4 0 0-15,3-4-9 0,5-2 1 16,5-6-3-16,23-6 5 0,-5-5-1 16,3-6-7-16,0-7 3 0,1-3-3 0,9-17-3 15,-18 6-4-15,-4-1-11 0,-3-4 2 16,-5-1-3-16,-9-1 3 0,-6-2-9 16,-9 0-4-16,-11 7-5 0,-8 6 2 15,-10 5-5-15,-4-1-4 0,-6-2-2 0,-14 0 3 16,-12-4-10-16,-9 5 11 0,3 10-15 15,-5 13 4-15,-1 2-4 0,-7 9 4 16,-2 4-4-16,-5 10 1 0,-25 5 2 0,-4 11-4 16,-18 8 1-16,0 8 2 0,4 3-4 15,6 6 10-15,1 2-7 0,9 2-2 0,19-4 3 16,4 4-2-16,-3 14 0 0,18-6 1 16,7 1 7-16,6-1-9 0,8 6 2 15,9-2-1-15,10-7-8 0,11-5-12 16,5 4-10-16,7-3-8 0,13 16-13 0,9-2-18 15,8-7-25-15,9 0-264 0,7-3 122 16,13 8 80-16</inkml:trace>
  <inkml:trace contextRef="#ctx0" brushRef="#br0" timeOffset="94627.8986">6667 15234 3 0,'15'6'76'0,"4"2"-11"0,6-7-2 15,0 5-6-15,7-2-7 0,2-2-4 0,3-4-1 16,9-2-4-16,7-3-3 0,19-14-5 15,1-4-1-15,-2-5 1 0,-2-5-4 16,-3-7 1-16,-3-6-5 0,-1-8 1 0,-5 0-5 16,2-17 5-16,-13 8-7 0,-7-3-1 15,-11 1 0-15,-8-6-4 0,-8 11 1 16,-10 7 3-16,-6-1 4 0,-12-12-5 0,-9 3 4 16,-9 9-3-16,-8 1-1 0,-7 14 6 15,-8 5-6-15,8 15 2 0,0 6 6 16,-1 7-2-16,3 6-3 0,-8 6 0 15,-2 4-4-15,-15 11 0 0,0 7-2 0,5 3 3 16,-4 7-7-16,6 7-1 0,1 0 5 16,5 7-3-16,4 1 1 0,7 5-3 0,1-4 6 15,9 2-7-15,6 1-2 0,8-12 4 16,8-2-5-16,3-7-3 0,7 2 5 16,2-7 3-16,2-1-8 0,2 1 4 15,6-3-6-15,2 1-2 0,5-4-2 0,-1-2-7 16,8 2-6-16,-2-6-7 0,4 2-6 15,-1-4-8-15,1-2-4 0,0-1 2 0,2-2-6 16,-3-1-7-16,0 2-3 0,0-6-5 16,-1 4 1-16,-4-5-6 0,-1 2-7 15,0-3-152-15,0 5 77 0,-5-5 50 16</inkml:trace>
  <inkml:trace contextRef="#ctx0" brushRef="#br0" timeOffset="98366.7286">25711 7034 134 0,'0'0'138'0,"0"0"-3"16,0 0 2-16,0 0-4 0,-4 27-7 16,0-6-7-16,-8 10-11 0,0 5-9 15,-5 7-11-15,-11 21-6 0,-4 4-8 0,-3 3-6 16,-12 15-2-16,-4-3-6 0,-6-3-10 16,9-13-2-16,-1-6 1 0,-2-5 1 0,-2-9 11 15,4-9 3-15,7-13 8 0,4-10-4 16,4-9 0-16,6-6 1 0,2-8-5 15,-2-5-2-15,2-8-3 0,5-3-4 16,7-3-2-16,2 2-6 0,6-2-5 0,6-2-4 16,4 2-3-16,4 1-6 0,8 0 0 15,-2 1-3-15,8 4-3 0,-3 5-3 16,5 3-1-16,0 7-1 0,4 5-2 0,3 5 3 16,3 6-2-16,3 9-3 0,3 9 2 15,8 14-4-15,-1 5-2 0,-3 7 2 16,-1 6-2-16,-3 1-5 0,-2 4-7 0,-2-4-14 15,-2-4-18-15,0-4-21 0,-8-13-28 16,-4-8-38-16,-2-4-30 0,-2-6-28 0,0-7-31 16,-6-3-493-16,3-4 239 0,-3-4 158 15</inkml:trace>
  <inkml:trace contextRef="#ctx0" brushRef="#br0" timeOffset="98617.2411">26220 7804 143 0,'14'0'164'15,"0"-1"-5"-15,3-1 12 0,5 0 8 16,-2-2 14-16,6 0 3 0,2-2 3 0,1 3-9 16,3-3-14-16,0 0-14 0,3-1-19 15,3 1-14-15,1-2-14 0,-1 2-18 0,0-1-14 16,0-2-18-16,-2 1-23 0,-4 2-22 15,-5 0-31-15,-2 1-28 0,-5 2-29 16,-4 0-28-16,-2 3-29 0,-4 4-20 16,-6 2-28-16,-6 1-497 0,-6 7 228 0,-8 5 150 15</inkml:trace>
  <inkml:trace contextRef="#ctx0" brushRef="#br0" timeOffset="98792.7736">26138 8374 201 0,'13'8'211'0,"6"-4"-12"15,7-4-15-15,0-4-8 0,15-4-10 0,9-2-5 16,27-8-6-16,1-6-16 0,3-1-11 16,0-3-15-16,-2 0-21 0,0-3-31 0,-7 1-32 15,-3 1-32-15,-7 3-40 16,-11 5-41-16,-9 2-37 0,-7 6-33 0,-7-2-394 16,0 7 186-16,-7 0 124 0</inkml:trace>
  <inkml:trace contextRef="#ctx0" brushRef="#br0" timeOffset="99233.0423">26566 7351 50 0,'0'0'180'0,"0"0"3"15,0 0 0-15,0 0-4 0,19 10-5 0,-10-7-11 16,3 5-13-16,4-1-10 0,4 5-11 15,3 1-7-15,9 5-7 0,4 1-15 0,6 1-7 16,1 4-10-16,16 8-7 0,1 4-4 16,-1 6-3-16,-3-1-7 0,-1 5-5 15,-1 2-3-15,-3 2-7 0,-7 1-5 16,-4 3-2-16,-7-1-5 0,-9-8-3 0,-11-4-1 16,-2-5-6-16,-9 0-1 0,-4 2 0 15,-7 0-3-15,-8 4-4 0,-15 13-9 16,-8-3-12-16,-7-3-10 0,-1-5-18 0,-7-2-16 15,0-5-32-15,-1-4-35 0,14-8-24 16,5-8-33-16,5-3-35 0,0-1-463 16,9-5 228-16,-1 1 150 0</inkml:trace>
  <inkml:trace contextRef="#ctx0" brushRef="#br0" timeOffset="99810.7994">27391 9337 138 0,'0'0'170'0,"0"0"8"0,0 0 2 16,0-19 2-16,-2 7-2 0,0-7-8 15,0-6-5-15,-2-4-9 0,0-11-11 16,-1-13-12-16,1-24-9 0,2-8-12 0,0-8-10 15,4-10-11-15,0-25-9 0,4-4-7 16,7 3-5-16,2 2-10 0,4 1-7 16,4 10-3-16,5 11-4 0,-3 22-6 0,3 10-2 15,2 6-7-15,1 7-3 0,-3 16-1 16,-4 10-7-16,2 3 0 0,-4 6-3 16,1 2-6-16,-5 7 0 0,0 2 0 0,0 3-4 15,-2 4-2-15,-4 5-2 0,1 4-2 16,-1 3-3-16,2 6-2 0,-6-1-1 15,-2 8 0-15,-2-1 0 0,0 8 1 0,-2 0-2 16,-2 3 2-16,0 3-2 0,3-3 0 16,-3-1 2-16,2 2-1 0,1-3 0 15,-1 1-3-15,2-2-2 0,2 0-2 0,0-3-2 16,5-1 1-16,-3 1 3 0,5-6 0 16,0 1 1-16,1 1 1 0,-2-5 2 15,-2 0-1-15,2-1 1 0,-3-1 2 16,1 0 1-16,-1-1 4 0,-1-2-1 0,-3 1 5 15,1-1 4-15,-2 1-3 0,-4 1 2 16,0 0 0-16,-4 3 1 0,-4-3-3 0,-3 7 0 16,-6-3-1-16,-6 4-1 0,-3 1 1 15,-1 0-3-15,-3-2 0 0,-2-2-1 16,2 0-9-16,-1-1-8 0,1-2-19 16,2 1-24-16,4-6-35 0,-2 0-30 0,5 4-38 15,3-6-28-15,4-2-37 0,-1 2-482 16,7-4 240-16,1-1 159 0</inkml:trace>
  <inkml:trace contextRef="#ctx0" brushRef="#br0" timeOffset="100000.9107">28308 8132 192 0,'13'21'197'0,"-5"-2"-9"0,-2 2-5 0,-4 0-7 16,-2 0-10-16,-2-2-10 0,-2 6-13 15,-2 2-15-15,-3-1-11 0,-3 3-20 16,-3-1-25-16,0-1-60 0,1-2-38 0,-2-3-52 16,4-3-32-16,-1-2-47 0,0-4-339 15,0-4 169-15,3-4 111 0</inkml:trace>
  <inkml:trace contextRef="#ctx0" brushRef="#br0" timeOffset="100622.0353">29535 6782 78 0,'9'-23'183'0,"2"3"2"15,-3 8 1-15,2-2-6 0,-4 4-10 16,2 3-12-16,-4 1-12 0,0 0-10 15,0 3-8-15,-4 3-6 0,0 0-5 16,12 9-9-16,-9 3-9 0,-3 7-5 0,-3 5-7 16,-1 10-7-16,-4 6-6 0,-4 8-8 15,-8 21-4-15,-5 1-7 0,-5-1-5 0,-2 3-2 16,-4 0-8-16,-2 3-4 0,-13 9 0 16,7-18-7-16,-3-4-5 0,-5-7-1 15,-1-10-3-15,2-2-2 0,9-13-2 16,6-9 0-16,4-6 1 0,7-5-6 0,5-8-1 15,2-7 2-15,0-2-4 0,6-6-4 16,3-4 1-16,5-5 2 0,8-5-5 0,2 1 1 16,7-2-2-16,7-3 3 0,4 1-3 15,6-3-2-15,4 6 3 0,5 2-2 16,-1 5 0-16,-3 7 0 0,1 5 2 16,-2 8 0-16,7 4 3 0,-3 5-3 0,4 11 4 15,-1 2-1-15,7 18 1 0,-3 2 1 16,-9-2-1-16,1 7-1 0,-5-5-2 0,-6-3 1 15,-1-1-9-15,0-4-11 0,-6-3-26 16,1-5-30-16,-6 1-29 0,1-5-40 16,-2-1-35-16,-3-5-35 0,-1-4-553 15,-3 1 260-15,-4-4 171 0</inkml:trace>
  <inkml:trace contextRef="#ctx0" brushRef="#br0" timeOffset="101089.9099">24352 10020 119 0,'-34'9'179'0,"9"1"7"0,5-4-1 16,6-2-10-16,3 0-10 0,5-3-7 15,6-1-3-15,0 0-2 0,29-11-8 16,13-3-11-16,35-14-9 0,37-10-7 0,19-6-9 16,22-4-8-16,57-12-4 0,20-4-6 15,14 2-2-15,10 1-5 0,6 0-3 0,5 2-4 16,9 2-6-16,1 2 2 0,-8 3-7 15,-9 5 2-15,-8 4 5 0,-9 1-1 16,-8 2 1-16,-15 9-4 0,-49 6-1 16,-1 1-4-16,-13 5-4 0,-15 6-4 0,-9 0-4 15,-30 7-5-15,-8 0 0 0,-18 4-4 16,-15 4-4-16,-11 0-10 0,-3 2 8 16,-3 0-12-16,-3 2 3 0,-4 1-1 0,-5 1-15 15,-5 1-10-15,-2 1-2 0,-5 0-22 16,-2 0-32-16,-6-1-47 0,-7 0-47 15,-8 0-53-15,-4 5-51 0,-10 3-819 0,-7 4 364 16,-33 15 240-16</inkml:trace>
  <inkml:trace contextRef="#ctx0" brushRef="#br0" timeOffset="101868.6182">26828 11959 64 0,'-4'12'168'16,"2"1"-12"-16,0-3-14 0,2 1-11 15,2-1-10-15,0 1-6 0,0 0-9 16,0-1-7-16,2 1-7 0,-2 1-4 16,2-3-2-16,1 3-4 0,-3-1-5 0,3-1-5 15,-3-1-3-15,2-2-6 0,0 4-3 16,-2-6-3-16,0 3-6 0,0-2 0 0,0 0-3 16,0-4 1-16,-2-2 3 0,0 0 3 15,0 0 7-15,7-16 9 0,-7-3 4 16,0-6-3-16,-4-8 1 0,1-7-5 15,-3-9-3-15,-6-26-5 0,-4-12-1 0,6-7-1 16,0-25-8-16,-1-5-3 0,2 3-6 16,5 17 2-16,4 6-2 0,4 5-3 0,3 6-2 15,2 5-4-15,3 4-1 0,2 6-2 16,6 4-5-16,-1 15-7 0,0 10 0 16,2 3-2-16,1 1-5 0,3 7 4 15,-6 6-5-15,2 3-3 0,-2 5-2 0,-2 5-2 16,-3 4-3-16,2 1-2 0,-4 8-2 15,-1 0 2-15,-1 6-6 0,-1 2 3 16,0 3-2-16,-5 4 1 0,0-1 2 0,-4 4 0 16,0 0 2-16,-2 2-2 0,0 1 1 15,-4 2 0-15,-1 1 0 0,0-2 0 16,1-1 2-16,0 0 2 0,-3 0 0 0,3-4-2 16,2 0 0-16,-2-2 0 0,1-2 0 15,1-1 0-15,2-1-1 0,2 0 1 0,0-2-1 16,4 2 0-16,0-3 1 0,5 2-2 15,1-3 2-15,3 1 2 0,-1-1-3 16,4 1-1-16,-2-1-2 0,1 1 4 16,0 0 0-16,0-1-3 0,-3 1 2 0,-1 0 3 15,0 3 0-15,-3 1 0 0,-2 3 1 16,-2-3 0-16,-2 5 3 0,-4-1 2 16,-4 0-1-16,0-1 3 0,-6 4 2 0,-2-4 1 15,-2 3-1-15,-3-3 1 0,-3 0-1 16,0-4-2-16,-2 0-5 0,-1-1-6 15,-1-2-19-15,0-5-24 0,-3 0-28 0,4-3-30 16,2 1-37-16,-1-1-36 0,1 0-29 16,2-4-34-16,-2 1-531 0,-3-2 262 15,2 2 173-15</inkml:trace>
  <inkml:trace contextRef="#ctx0" brushRef="#br0" timeOffset="103917.8344">19197 13474 66 0,'-8'3'85'15,"8"-3"-4"-15,-8 0-4 0,8 0-9 0,0 0-3 16,-17-3 0-16,10-1-5 0,1-2-7 16,-2 0 5-16,-3-3-1 0,1 0 0 0,-1-4 7 15,0 0-13-15,-3-5 9 0,-2 0-7 16,2-2 0-16,-1-1-3 0,0-4-2 16,-2 0 1-16,3-1-2 0,-2-3-6 15,2-1 2-15,-1-1-3 0,-2-1-4 16,4-3-3-16,-3-3 2 0,-2-4-1 0,2-1-3 15,-2-1 1-15,6-4-3 0,-1-2 4 16,5 1-5-16,2 0-3 0,4 6 0 16,-1 2 0-16,6 0-8 0,1 3 5 0,0 0-7 15,6 4-1-15,1-2 0 0,4 2-4 16,4 0 1-16,-1 3-2 0,4-3 0 0,3-1-1 16,1 5-4-16,2-5 0 0,1 6-1 15,3-2 0-15,16-12-4 0,-1 3 4 16,3 0 1-16,1 1-3 0,7 2 3 15,3 0 4-15,5 5 4 0,7-4 3 0,6 4-3 16,6 3 2-16,0 0 5 0,24-4-2 16,0 2 3-16,0 1 3 0,-18 5-2 0,26-2 1 15,4 5 2-15,2 4-4 0,1 2 1 16,-22 0-1-16,4 7-1 0,0 0 2 16,2 5-5-16,-1 0 0 0,4 2 1 0,-6 5-5 15,-1 0 1-15,-2 4-1 0,-5 1-2 16,0 3 0-16,-6 1 1 0,-4-1-1 15,-2 4 0-15,-5 2 3 0,-3 2-4 16,-3 2 0-16,-5 0 1 0,-12-2 0 0,-7 2-4 16,-4 0 1-16,-6 0 0 0,0 4-2 15,-2 1 0-15,-4 5 1 0,-4-1 0 0,-5 3-2 16,-3 2 0-16,-4 2 0 0,-3-3-3 16,-4 2 3-16,-3 3 3 0,-1 1-8 15,-7-1 4-15,0 4-4 0,-2-1-3 16,-5 1 1-16,-1 7 1 0,-5 0 0 0,-6 14-3 15,-5-1 1-15,-5 0 3 0,-3-2-5 16,-6 0 6-16,-2-1-4 0,-5 2 2 0,-1-3-1 16,-5 1 0-16,-14 9 4 0,-3 0-1 15,-5-5 5-15,-2 0-2 0,-6-1 2 16,-1-2 1-16,-9-2-4 0,0 1 5 16,-6-4-4-16,-6 1 2 0,-4-4 2 15,-8 1 1-15,-1-3 4 0,2-1 1 0,-3-3 0 16,5-3-1-16,-5-2 1 0,6 0-4 0,-4-4-2 15,3 0 0-15,4-4-2 0,2-1-3 16,20-5 0-16,1-4-3 0,0 0-3 16,2-4-1-16,9-1-7 0,15-2-8 15,9-7-12-15,7 0-13 0,3-2-13 0,2-3-15 16,9-1-25-16,3-4-16 0,2-2-19 16,5-4-31-16,1-1-456 0,4-2 210 15,8-4 140-15</inkml:trace>
  <inkml:trace contextRef="#ctx0" brushRef="#br0" timeOffset="105126.761">24540 13049 42 0,'-33'6'54'0,"1"0"1"0,2-5 12 0,0 3-5 15,3-2-7-15,-3-2-2 0,0 0 1 16,1-4-5-16,-3 1 0 0,0-3 9 15,-1-4-2-15,1-1 2 0,0-2 3 16,3-2-4-16,1-2 5 0,0-3 3 0,3-3 0 16,1 0-4-16,0-9-3 0,2-2 1 15,1-7-1-15,2 3-6 0,6-7 1 0,-1-5-6 16,2-3-4-16,4-2-5 0,2-22 1 16,4 11-6-16,4 3-2 0,4-17-4 15,2 0 0-15,8 2-5 0,5 7-2 16,2 1-1-16,6 2 2 0,7 8-4 0,3 5 4 15,5 1 2-15,3 5-6 0,5 5 2 16,6 4-3-16,1 4-1 0,6 8 2 16,1 3-6-16,-7 8-2 0,-4 6 0 0,-1 6-2 15,-4 3-5-15,5 6-5 0,2 5 2 16,-3 7-4-16,11 6-1 0,-4 9 2 16,-5 2-7-16,-6 7-1 0,-5 5 1 0,-5 3-7 15,-2 2 0-15,-11-7 2 0,-3-1-3 16,-7 0 0-16,0 3-2 0,-4 0-6 15,-5 2 6-15,-4-5-4 0,-4 2 3 0,-6 6 0 16,-5 1-2-16,-12 14 1 0,-4-3 4 16,-5 0-7-16,-9-3 6 0,-3 0 7 15,-3-2 8-15,-3-4-5 0,-3-3 9 0,-1-4-1 16,0-4-2-16,-3-5 6 0,2-2-7 16,5-7 5-16,8-7 5 0,3-1-7 15,-2 0 5-15,7-4 3 0,0-4 2 0,2 1-4 16,5-4-1-16,1 1 6 0,4-1-2 15,0-2-1-15,3-1-3 0,4 0 4 16,-2 0-4-16,5-3-1 0,-2 1 0 16,4 2 0-16,2-4 0 0,-2 0 0 0,1 4 0 15,2-5 0-15,-1 3-1 0,4-2 1 16,-3 2 6-16,3 0-4 0,0 0-8 0,2-1 3 16,2-3 2-16,-4 8-1 0,0-6 0 15,4-2 0-15,-2 6 1 0,2-6-1 16,-5 7-2-16,5-7 1 0,-2 4 1 15,2-4 2-15,-3 6-5 0,3-6 5 0,0 6 0 16,0-6-3-16,0 0 5 0,-2 2-4 16,2-2 4-16,0 0-1 0,0 6-4 15,0-6 0-15,0 0 3 0,0 0-3 0,0 0-1 16,0 0-4-16,0 0 7 0,0 8-4 16,0-8-1-16,0 0-4 0,0 0-3 15,0 0 1-15,0 0 3 0,0 6-1 0,0-6-9 16,0 0 0-16,0 0 1 0,0 0-6 15,0 0 0-15,0 0-10 0,0 0-9 16,0 0-8-16,0 0-3 0,0 0-9 0,-2 4-6 16,2-4-8-16,0 0-12 0,0 0-241 15,0 0 112-15,0 0 73 0</inkml:trace>
  <inkml:trace contextRef="#ctx0" brushRef="#br0" timeOffset="107168.8588">17270 14833 11 0,'-60'0'32'0,"5"0"-4"0,9-3-3 0,1 2 2 16,1-4-2-16,-1-1-2 0,3-1-1 15,-3 4-3-15,3-9-3 0,0 2-1 0,-1 1 2 16,3-2 0-16,2 1 2 0,-1 0 1 16,4-1 0-16,1-1-2 0,0-1 0 15,4 0 0-15,1-1-4 0,-1-3 0 0,5 3-3 16,0-2-1-16,-1-2-1 0,5 2 1 16,-1-6-1-16,2 1-2 0,1-1 2 15,2-3-2-15,0 0 2 0,4-1-3 16,0-5 2-16,1 3-4 0,1-5 2 0,0 1-1 15,3-1 1-15,-3 3 1 0,3-1 0 16,4 3 0-16,-2 2-3 0,1-4-2 16,1 4 4-16,1-1-1 0,3 3-3 15,-2-3 3-15,2 5-3 0,2 0-1 0,1-3 1 16,1-2 2-16,1 3-3 0,1-1 0 16,2-2-2-16,1 1 0 0,3-1 1 0,3-1-3 15,2-2-2-15,3 4 2 0,0-1 0 16,4 3-1-16,1-7 3 0,5 3 1 15,4 1-1-15,-1 1 0 0,3-4 4 0,0 6-4 16,5-1 4-16,1-2-1 0,17-3-1 16,3-1 2-16,1 4-1 0,0-3 1 15,5 4-2-15,-1-1 7 0,0 3-7 0,3-1 1 16,-1 2 0-16,1 3 1 0,2-4-1 16,0 3-3-16,3-1 4 0,0 4 0 15,4-1-1-15,-1 0 2 0,5 1 1 16,-3 3 1-16,5 4 1 0,4 1 3 0,-2 3-1 15,2 1 1-15,0 3 2 0,4 0 2 16,0 3 0-16,0 0 0 0,0 0-6 0,-4 4 11 16,2 1-10-16,-5 0 1 0,3 3 3 15,-2-1 1-15,2 4-2 0,0 1-1 16,2 1 4-16,-4 2-7 0,1 5 6 0,-3-1-1 16,4 2-2-16,-4-1 3 0,-2 4-5 15,-3-2 10-15,-2 1-5 0,-2 0-7 16,-3 4 14-16,-4-5-8 15,-1 5-5-15,-3-2 7 0,1 0-1 0,-3 0-6 16,-10-5 3-16,-9 1-2 0,21 6-5 0,-13-2 3 16,-9-2-1-16,-3-1 6 0,-2 3-3 15,-4 0-1-15,-3 3 0 0,-3 1-2 16,-5-2-3-16,-1-1-1 0,-6 5-2 0,0-1 2 16,-6 4 0-16,-4-2 2 0,-4-1 3 15,-4 2-5-15,0 3 1 0,-6 4-3 0,0-2 4 16,-8 6-3-16,-2-2-1 0,-15 13 8 15,7-9-6-15,0-6 6 0,-8 11-7 16,-5-1 1-16,-1 0-2 0,-2-3 2 0,-5 1 6 16,1-1-3-16,-5 2-6 0,-4-6-5 15,-4 1 6-15,-3 1-2 0,-1-1 3 16,-3 2 0-16,1-4-1 0,-5-2 5 16,-4 0-2-16,-2-2-3 0,-3-2 2 0,-1-1-2 15,-3-5-2-15,-2-2 4 0,-2-1-4 16,-6 0 9-16,-4-6-5 0,0-4-2 0,0-1-5 15,-5-1 3-15,2-8 0 0,3 2-12 16,2-3 6-16,2-3-4 0,15-3 8 16,9-3-10-16,2 2-1 0,1 1 4 15,3-5-9-15,4 2-3 0,1-1 0 0,3 2-9 16,11-5-9-16,4 1-7 0,-1-3-5 16,7 2-8-16,7-2-11 0,4-1-170 0,0-1 83 15,5-2 54-15</inkml:trace>
  <inkml:trace contextRef="#ctx0" brushRef="#br0" timeOffset="107862.8863">26765 8474 20 0,'0'0'57'0,"0"0"-8"0,2 5-4 15,-2-5-3-15,0 0-10 0,0 0-3 16,0 0-5-16,0 0-5 0,0 0-3 0,0 0-7 15,0 0-5-15,0 0-5 0,2 3-9 16,-2-3-7-16,0 0-4 0,0 0-5 0,0 0-67 16,0 0 32-16,0 0 21 0</inkml:trace>
  <inkml:trace contextRef="#ctx0" brushRef="#br0" timeOffset="110897.3958">26529 12621 465 0,'-44'32'-154'16,"6"-7"102"-16,9-12-37 0,5-13 31 0,5-10 19 16</inkml:trace>
  <inkml:trace contextRef="#ctx0" brushRef="#br0" timeOffset="112467.3518">27052 14123 30 0,'7'-5'137'0,"-1"1"-7"16,1-2-5-16,-1 0-7 0,3-5-5 15,-3 2-4-15,2-7-5 0,-2-1-9 16,1-5-5-16,0-2-2 0,-7 4-4 0,-2-2-3 15,-3-4-4-15,-6 3 0 0,-1 0-1 16,-7 0-10-16,-5 3-1 0,-6 1-8 0,-1 6-5 16,-5 2-4-16,-6 4-3 0,-1 7-6 15,-3 6-5-15,-7 6-2 0,-17 10-3 16,1 8-4-16,5 6-4 0,5 2 0 16,4 5 0-16,7-2-2 0,15-4-3 15,7-5-5-15,10-3 1 0,8-7 1 0,0-1-5 16,8-3 2-16,8-2-1 0,0-4-2 15,6-4 2-15,1-5-2 0,6-3 2 16,2-7-4-16,1-3 0 0,6-5-1 0,-1-3 5 16,1-1 3-16,0 1-1 0,1-3 3 15,-3 2 2-15,0 0 0 0,-4 0 4 0,-4 3 1 16,-1 5-1-16,-3-3 5 0,0 6 6 16,-2 2 11-16,-3 6 13 0,0 3-1 15,1 8 0-15,-1 9 0 0,-1 3-1 16,1 11 2-16,0 10-1 0,-3 8-3 0,-2 2-1 15,5 21-3-15,-2 3-2 0,-3-2-1 16,-2-9-5-16,0-10-1 0,0 1-6 16,3-4-2-16,-3 0-3 0,0-5-4 15,2-8-1-15,-1-4-2 0,-1-1-4 0,1-7 2 16,-1-4-6-16,-2-5 2 0,0 2-9 16,2-6 1-16,-2 2-10 0,0-8-9 0,0 1-13 15,-2-4-15-15,2 1-20 0,0-4-18 16,-2-4-24-16,0 0-26 0,0 0-29 15,0 0-36-15,0 0-36 0,0 0-569 16,0-16 271-16,-4 5 180 0</inkml:trace>
  <inkml:trace contextRef="#ctx0" brushRef="#br0" timeOffset="112742.6371">27359 14433 85 0,'2'-6'203'0,"-2"0"-4"0,0 6-5 16,3-6-14-16,-3 6-16 0,0 0-16 16,0 0-12-16,0 0-15 0,6 25-15 0,-4-8-8 15,0-2-10-15,3 4-8 0,-3 0-12 16,2 2-7-16,-2 0-15 0,0 2-18 15,0-2-20-15,0-2-27 0,1 2-26 16,1-2-12-16,-4-4-26 0,2 1-29 0,2-5-22 16,-2-1-398-16,0-5 181 0,4-3 119 15</inkml:trace>
  <inkml:trace contextRef="#ctx0" brushRef="#br0" timeOffset="113287.7487">28444 13359 25 0,'-10'-1'189'0,"10"1"-6"0,-18 7-11 16,7 3 0-16,-4 6-9 0,2 4-10 16,-3 9-10-16,3 5-6 0,2 2-9 0,3 9-10 15,2-3-12-15,2 8-8 0,4-4-10 16,6-4-7-16,2 3-7 0,7-1-9 16,2-6-2-16,6-3-7 0,3-10-3 15,4-7-6-15,5-5-4 0,1-7-2 0,0-4-3 16,6-7-2-16,7-8-3 0,-2-3 1 15,-3-5 2-15,-4-3-2 0,1-7 0 16,-7-1 1-16,-7-4 5 0,-4-3-3 16,-6-1-1-16,-6-6-1 0,-7 7-5 0,-6-3 1 15,-9-6-3-15,-8 2 4 0,-17-7-2 16,-10 7 1-16,-5 8-3 0,0 13-1 0,1 12 2 16,-6 5-3-16,5 10 3 15,-6 6-1-15,-15 9-4 0,5 6 0 0,3 4-2 16,13-2-2-16,13 0 0 0,5-3-3 15,9 1-1-15,10-2 1 0,2-2-2 0,10-2 2 16,7-2-5-16,8 2 1 0,5-6 0 16,14 1-5-16,7-2-8 0,7-4-12 15,3-4-16-15,12-7-26 0,1-2-34 0,14-6-33 16,0-5-38-16,-2-1-27 0,-9-5-48 16,-3-3-627-16,-11 2 293 0,-11 1 193 15</inkml:trace>
  <inkml:trace contextRef="#ctx0" brushRef="#br0" timeOffset="113508.6235">29235 12927 2286 0,'15'-6'-5'15,"1"3"10"-15,2 1-7 0,3 4 2 16,4 1 7-16,14 4 34 0,7 5 32 16,5 6 5-16,20 10-9 0,-1 4 6 15,-1 8 3-15,-4 10 1 0,7 14-7 0,-5 5-7 16,-18-10-9-16,-5 7-4 0,-10 5-16 15,-6 0-10-15,-13 1-12 0,-11-9-17 16,-6-5-15-16,-11 15-11 0,-12 0-29 16,-14-4-26-16,-13 11-36 0,-11-6-48 0,-14-4-37 15,-10-5-32-15,-12-4-506 0,-9-4 253 0,-20-6 167 16</inkml:trace>
  <inkml:trace contextRef="#ctx0" brushRef="#br0" timeOffset="113858.9539">25004 14139 77 0,'10'-8'159'0,"-4"4"-1"16,-6 4 5-16,5 21 2 0,-5 0 3 15,-5 13-8-15,-1 18-3 0,-2 28 0 16,-2 9-6-16,0 12-7 0,0 29-8 0,6 1-5 16,4 1-12-16,8-4-7 0,8-9-9 15,10-10-5-15,9-12-11 0,13-13-6 16,3-21-7-16,7-13-12 0,11-9-12 0,5-9-23 15,7-8-34-15,6-13-41 0,-14-6-49 16,-5-7-46-16,19-9-41 0,-11-3-585 16,-2-9 262-16,-23 1 172 0</inkml:trace>
  <inkml:trace contextRef="#ctx0" brushRef="#br0" timeOffset="115337.4981">23204 16396 148 0,'-16'-30'163'0,"5"1"1"16,6-2-3-16,1-1 1 0,6-11-11 0,5-11-6 15,10-36-14-15,12-28-11 0,9-5-13 16,7-7-11-16,3-7-8 0,2 1-10 16,-1 1-9-16,-5 10-6 0,-6 10-7 0,-5 12-3 15,-7 25-2-15,-11 24 2 0,-5 10-2 16,-3 9-5-16,-7 12-7 0,-9 10-5 16,-1 5-3-16,-9 10-3 0,-13 11-3 0,-6 14-4 15,-23 17 1-15,-1 9 2 0,-8 20 5 16,2-4 7-16,18-11 0 0,9-3 1 15,14-12-1-15,12-9-4 0,11-3 2 0,6-9-2 16,8-1 0-16,14-3-1 0,6-2 3 16,10 3-3-16,7 0-2 0,-1-2-3 15,1 4-3-15,1-2-1 0,-3 5-3 16,-5 2 1-16,-7 1-2 0,-1-1-2 0,-6 7-4 16,-12-3 1-16,-3 4 3 0,-5 0-2 15,-6-3-3-15,-6-1 6 0,-2-1-1 0,-5 0 3 16,-1-10-1-16,-4-4 2 0,4-9-3 15,-2-4-4-15,2-8-1 0,1-4-4 16,5-6 1-16,2-5-3 0,6-6 2 16,2-1-3-16,6-3-2 0,4-4-2 0,7-5 1 15,1 4 1-15,2 4 2 0,2 6-3 16,-1 3-2-16,3 4-1 0,2 2 2 0,-6 10 1 16,4 1 3-16,-1 6-4 0,1 6 2 15,2 1 1-15,1 8-2 0,-1-2 0 16,-1 1-1-16,-2 0 0 0,-1 0 0 15,-3-1 0-15,1 0 2 0,-4-3-2 16,-1-2-1-16,-2-3-1 0,0-3 2 0,-1-2-2 16,4-4 3-16,-4-3 0 0,1 1-4 15,2-8 4-15,-2-1-1 0,-3 2-3 16,4-3 2-16,-4-2-1 0,-2 1-3 0,2-1-1 16,-2 4-1-16,-2 2-2 0,1 1-3 15,1-3-4-15,-3 4-1 0,1 4 5 0,3 5-1 16,-3-3 1-16,2 2 0 0,4 4-1 15,0-2 3-15,-1 4 1 0,4-4 0 16,0 1 0-16,2-1 1 0,-2 3 1 0,2-6 3 16,2 2 0-16,-2-9-5 0,1 3 7 15,0-6-1-15,-2-5 0 0,0-3 2 16,-5-4-2-16,-3 3 2 0,-3-6-6 0,-3 0 7 16,-4 0 1-16,-4-2 0 0,-7-1 1 15,1-4 8-15,-7-4-3 0,0 8 5 16,0 1 4-16,-2 3-1 0,2 10 4 15,2-1 0-15,1 5-3 0,0 9-3 0,6 4-1 16,8 0 0-16,-12 21-3 0,12 0 2 16,4 8-2-16,6 9-1 0,7 7-1 0,15 19 0 15,6-6 0-15,4-3-2 0,3 0 1 16,1-12-2-16,3-3-3 0,-7-8 5 16,-8-7 1-16,-4-8-2 0,-1 1-3 15,-5-7 3-15,-3-4-2 0,-4 0 2 16,-2-7-1-16,-5-5 1 0,-4 2-3 0,-2-8-2 15,-4-2 1-15,-4 2-2 0,-4-3 0 16,-6-6-4-16,-4 3 3 0,-5 0 1 16,-3 0-1-16,4 4 1 0,-2 3-2 0,3 2 1 15,0-2 3-15,4 2-4 0,3 2-3 16,0 0 1-16,6 2 0 0,4 1 3 16,2-1-5-16,2 4 3 0,6-11-1 0,4 4-4 15,4-2-2-15,4-4-5 0,2-2-2 16,1 1-6-16,-1 0 4 0,4-4 1 15,-5 2 0-15,0 1 2 0,-2 1 1 0,0 3 4 16,-4 2-2-16,-1-1 2 0,-4 6 2 16,0-3 3-16,-2 7-2 0,-6 0 5 15,0 0 5-15,0 0 3 0,8 7-4 0,-8-7-1 16,2 8 3-16,2-5 1 0,0 0-3 16,1 1 2-16,3-1-1 0,1 1 1 15,-1-2 0-15,3 2 1 0,1-2-3 0,0 1 1 16,-2 0-2-16,0 0 2 0,-2 1 2 15,3 5 4-15,-4-5 1 0,-3 6-4 16,0 0-2-16,-2 2 5 0,-4 0-1 16,-2 3-1-16,-2 1-4 0,-3-2-7 0,-2 0-11 15,1-3-15-15,-4 0-22 0,0-2-17 16,0-5-17-16,1-1-24 0,0-3-9 0,2-6-12 16,1-1-3-16,0-5-4 0,-2-8-1 15,4-4 2-15,2-3 6 0,0-7 9 16,0-3 15-16,-1-3 11 0,3 0 12 15,4-4 18-15,0 5 12 0,0 2 18 16,0 4 14-16,2 3 17 0,2 6 18 0,-2 3 15 16,3 3 18-16,1 5 11 0,0 7 7 15,0 2 7-15,5 6 2 0,0 6 2 0,-1 2 1 16,3 7 3-16,0 2 0 0,2-3-11 16,-1 6-1-16,4 4-7 0,-2-1-9 15,1-4-14-15,4 2-25 0,-6-5-27 0,0 2-34 16,2 0-46-16,-1-7-47 0,2 4-47 15,-6-5-393-15,1-1 198 0,-3-4 131 0</inkml:trace>
  <inkml:trace contextRef="#ctx0" brushRef="#br0" timeOffset="115448.6008">25230 15079 145 0,'0'0'198'0,"0"0"-3"0,13-3-11 16,-9-5-13-16,2 2-7 0,1-4-10 0,4-6-18 16,1-5-10-16,2-6-18 0,4-5-21 15,1-6-43-15,-2-4-42 0,2-4-62 16,-7 2-91-16,2-3-361 0,-8 3 175 15,-4 4 114-15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11:33.604"/>
    </inkml:context>
    <inkml:brush xml:id="br0">
      <inkml:brushProperty name="width" value="0.05292" units="cm"/>
      <inkml:brushProperty name="height" value="0.05292" units="cm"/>
      <inkml:brushProperty name="color" value="#FF0000"/>
    </inkml:brush>
  </inkml:definitions>
  <inkml:trace contextRef="#ctx0" brushRef="#br0">19678 8749 5 0,'-10'2'141'0,"-1"0"-3"15,3 0-1-15,-1 0-3 0,0 0-11 16,9-2-10-16,-10 0-7 0,10 0-3 16,0 0-5-16,0 0-6 0,19-21 1 0,7 2-2 15,14-7-2-15,25-17-7 0,28-12 2 16,13-8-2-16,6-9-7 0,7-2 1 0,42-21-6 16,6-3-6-16,2-1-3 0,-1 4-5 15,1 2 0-15,-2 3 0 0,-33 23-4 16,-5 6-4-16,-7 2-4 0,-7 8-6 15,-12 5-4-15,-24 13-4 0,-9 1-4 0,-15 9-1 16,-13 7-4-16,-8 1-1 0,-3 2 0 16,-7 4 0-16,-3 0-4 0,-2 3 1 15,-4-2-3-15,0 3-4 0,-7 0-11 0,-1 4-15 16,-5-1-23-16,-2 2-26 0,0 0-19 16,0 0-29-16,0 0-18 0,-34 9-10 15,13 1-15-15,-5-2-13 0,-6 7-425 16,-10 1 202-16,-3 7 133 0</inkml:trace>
  <inkml:trace contextRef="#ctx0" brushRef="#br0" timeOffset="273.8946">19727 8947 97 0,'19'-7'144'0,"8"-5"7"15,17-6 11-15,31-17 3 0,24-16 3 16,12-6-6-16,9-4-5 0,16-4-4 16,42-13-9-16,-2-3-12 0,-1 7-7 15,-29 15-10-15,2 4-10 0,-1 2-11 0,-12 5-7 16,-9 8-7-16,-9 6-9 0,-28 9-8 16,-11 5-7-16,-21 3-7 0,-10 4-4 0,-11 4-5 15,-6 5-8-15,-8 2-14 0,-2 2-25 16,-3 2-43-16,-5 5-51 0,1 2-49 15,-2 4-56-15,-5 1-509 0,2 5 243 16,1 6 161-16</inkml:trace>
  <inkml:trace contextRef="#ctx0" brushRef="#br0" timeOffset="806.5309">22411 9647 100 0,'0'0'165'0,"0"0"13"16,0 15 5-16,2-1-1 0,0 6-8 15,0 9-7-15,2 1-10 0,2 7-16 0,1 4-8 16,0 8-12-16,-1 3-12 0,2 1-12 16,-2 1-9-16,1-5-10 0,-3-7-10 0,1 0-4 15,1-5-7-15,-2-9-6 0,0-1-2 16,-2-3-6-16,3-7 2 0,-3-6-4 15,0-8-1-15,-2-3-4 0,0 0-1 0,2-34 4 16,-4 7 1-16,0-11 0 0,-3-10 1 16,-1-7-7-16,-2-29 0 0,2-5-4 15,-4-4 1-15,6-1-2 0,0 4 4 0,2 5-3 16,4 2-2-16,0 17-4 0,4 9-1 16,6 5-2-16,0 1-4 0,5 5-3 15,2 5-3-15,2 4 0 0,5 4 2 0,-1 8-5 16,3 3 0-16,0 5 1 0,-2 7-5 15,2 3-10-15,-1 3-12 0,1 8-26 16,-2 3-31-16,-1 3-36 0,3 11-41 0,-6 4-43 16,0 1-35-16,-7 7-567 0,-3 3 271 15,-7 0 179-15</inkml:trace>
  <inkml:trace contextRef="#ctx0" brushRef="#br0" timeOffset="972.4906">22489 9950 178 0,'-4'6'177'0,"4"-3"-9"0,0-3-2 0,17-2 0 16,-3-4-1-16,10-2-14 0,8-6-11 16,1 0-14-16,11-5-16 0,1-1-19 15,2 1-24-15,2-1-31 0,-5-1-33 0,3 2-25 16,-5 2-37-16,-9 4-35 0,2-1-23 16,-3 4-17-16,-8-1-315 0,-2 3 153 15</inkml:trace>
  <inkml:trace contextRef="#ctx0" brushRef="#br0" timeOffset="1263.5963">23146 9696 921 0,'16'-8'-30'0,"-6"5"23"16,-3-1 23-16,-2 2 22 0,-5 2 20 15,0 0 12-15,0 0 11 0,4 14 8 16,-8-8 11-16,2 5 0 0,-1-2-1 0,1 6-3 16,-1 1-8-16,1 2-7 0,2 0-3 15,0 3-3-15,5 0-6 0,0 1-10 16,1 3-3-16,2-1-4 0,3-2-5 16,3 0-1-16,1-4-2 0,4-1 2 0,1-3 0 15,0-3 0-15,6-6-4 0,-5-2 1 16,3-3 6-16,-4-4 0 0,6-2 2 0,-5-3-1 15,-1-5 0-15,-4 1-2 0,-4-5-3 16,0 2-6-16,-8-2-5 0,0 1 0 16,-8-3-3-16,-2 4-4 0,-6 0-9 15,-4 4 4-15,-6 0-7 0,-3 6 2 0,-1 3-5 16,-2 0-1-16,-4 6-9 0,-3 2-12 16,5 1-14-16,-3 4-19 0,5-3-20 15,3 3-26-15,4 1-34 0,2 0-25 16,6-1-31-16,3 2-20 0,5-5-20 0,3-1-481 15,2 0 238-15,7-3 158 0</inkml:trace>
  <inkml:trace contextRef="#ctx0" brushRef="#br0" timeOffset="1878.3381">23513 9763 108 0,'24'-12'124'0,"-5"4"-2"16,-3-3 2-16,0 5-2 0,-2-1 0 0,1 1-4 15,2 0-9-15,0 5-17 0,-3-1-5 16,6 2-9-16,-1 3-4 0,-2 2-11 15,0 2-5-15,4 3-5 0,-2 4-4 0,-2-2-7 16,2 4-12-16,-4 0-15 0,-3 2-3 16,-3-3-2-16,0 0 0 0,-5-1-2 15,2 3 4-15,-4-4 2 0,0-2 4 0,-2 0 6 16,0 0 8-16,0-4 4 0,-2-1 10 16,2-6 2-16,-4 4-2 0,4-4-1 15,0 0-5-15,0 0-5 0,4-23-6 0,2 11 2 16,3 0-5-16,2-1 0 0,3 0-4 15,1 0-4-15,0-1-2 0,0 5-3 16,-1 1 1-16,4 3-4 0,-2-1-2 0,2 2 3 16,-1 4-1-16,-1 0-3 0,2 4 2 15,-2 0-2-15,1 3-1 0,0 1-8 16,2 1 0-16,-4-1 2 0,0 2-3 16,-1-3 3-16,2 2-5 0,-4-3-1 0,1 1 0 15,-1-1 3-15,1-1-3 0,-2-2 2 16,1 0 0-16,0-3 2 0,0-5-1 0,0 4-3 15,3-5 2-15,0 0-1 0,0-1-1 16,-3-1 3-16,4-2-2 0,0 1-1 16,-1 0-1-16,0-1 0 0,0 0 0 15,-1 3-1-15,2-1 4 0,-2 4-5 0,1 0 3 16,0 1 2-16,0 1 0 0,-3 2-2 16,4 0 1-16,-2 2-3 0,3-1 3 0,-2 4 5 15,2-4-2-15,0 1 0 0,2 2 0 16,-1-4 2-16,4 0-2 0,-3-2 3 15,4-2 4-15,0-3 4 0,3-3 6 16,-5 1 4-16,2-5 1 0,-4-1 7 0,1 1 7 16,-6-4 6-16,2-1-2 0,-4-3-2 15,-4 0-2-15,-1-1-4 0,-3 4-2 16,-4-2-4-16,-2 2-7 0,-5 2-6 16,-3-2-20-16,0 4-15 0,-2 1-20 0,0 3-29 15,2 1-36-15,1 3-35 0,0-1-39 16,3-1-471-16,0 7 222 0,-1-3 147 0</inkml:trace>
  <inkml:trace contextRef="#ctx0" brushRef="#br0" timeOffset="2288.1707">25141 9447 48 0,'7'-4'171'0,"-1"0"-3"16,0 0-16-16,-2 0 4 0,1-1-9 0,-1 3-6 15,1-2-9-15,-1 0-9 0,-2 1-11 16,-2 3-9-16,4-5-12 0,-4 5-11 0,0 0-8 16,0 0-7-16,0 0-7 0,-13 16-6 15,7-7-6-15,1 2-4 0,1 2-5 16,0 1-5-16,2 0-3 0,-2 1-4 16,4-2-6-16,-2-1 4 0,2-3-4 0,0 3-2 15,0-5-1-15,2 1-1 0,2-1-3 16,-2-4-3-16,2-2 3 0,-4-1-1 15,0 0 2-15,15-13-1 0,-8 5 1 0,-3-1-4 16,0-2 4-16,0 4 3 0,-2-4-2 16,2 2 2-16,0 1-2 0,-4 2-1 15,5 1-3-15,-3 1-1 0,-2 4-2 0,7-2 2 16,-7 2-1-16,6 9 1 0,-2 2-1 16,2-3-2-16,1 4 0 0,1 0-3 15,-2 1-2-15,3-2-13 0,0 1-18 16,1-3-16-16,-2 1-20 0,6-3-23 0,-2-3-23 15,0-2-18-15,1-4-12 0,2-2-8 16,-2-3-3-16,1-3-362 0,0-1 175 16,0-3 115-16</inkml:trace>
  <inkml:trace contextRef="#ctx0" brushRef="#br0" timeOffset="2521.3724">25482 9462 798 0,'9'-21'-39'0,"-1"8"21"0,-2-1 16 16,-2 5 4-16,0 1 13 0,3 0 12 16,-2 3 1-16,1-1 7 0,0 2 14 0,2 2-7 15,-1 1 2-15,3 1-3 0,1 3 3 16,-2 1-8-16,3 4 4 0,-2 1-5 15,0 1 3-15,0 3-2 0,-2 0 6 0,1 0 3 16,-3 3 3-16,1-1 1 0,-3 0-6 16,-2 1 17-16,0-1 8 0,-2 1 4 15,-2-6 4-15,2 2 5 0,0-3 3 0,-2 1-2 16,0-1-2-16,0-3-7 0,2-2-8 16,0-4-10-16,0 0-5 0,0 0-5 15,0 0-13-15,0 0-22 0,12-23-24 16,-3 12-31-16,1-5-34 0,0 3-33 0,6-2-52 15,2-3-515-15,2 2 230 0,3-1 153 16</inkml:trace>
  <inkml:trace contextRef="#ctx0" brushRef="#br0" timeOffset="2917.5765">26422 9321 94 0,'-10'7'184'0,"-8"3"0"0,-3-1-6 15,-4 7-2-15,-4 1-11 0,-3 2-13 0,-5 4-16 16,7-4-12-16,4 2-15 0,0-1-10 16,3-1-15-16,5 1-14 0,4-3-9 15,6-2-10-15,3-1-5 0,3-3-8 16,4-2-1-16,5-3-6 0,3-4-3 0,5-4-4 16,0-4 1-16,6-3 0 0,2-10-3 15,0-3 4-15,5-9 5 0,-5-6 8 0,3-4 8 16,2-19 5-16,-6-2 2 15,2-7-1-15,-3-5-3 0,-2-4-6 0,-2 0 0 16,-5-3-5-16,-1 6-5 0,-4 12 12 16,-3 11 1-16,-2 10 5 0,0 2-6 15,0 10 2-15,-2 3-4 0,0 6-6 16,-2 6-2-16,0 7-6 0,-2 8-4 0,4 0 0 16,-11 21-1-16,4 6-3 0,1 9 0 15,0 12-3-15,2 5-4 0,0 8-2 0,2 21-6 16,2 0-10-16,2-1-20 0,0-13-16 15,0-13-29-15,4-2-27 0,-2-2-32 0,0-9-41 16,3-4-42-16,-3-7-635 16,-2 0 287-16,1-11 190 0</inkml:trace>
  <inkml:trace contextRef="#ctx0" brushRef="#br0" timeOffset="4678.237">27341 9163 94 0,'0'0'185'16,"-20"-8"2"-16,10 8 2 0,10 0-4 16,-28 8-8-16,13 0-13 0,1 3-12 15,-4 6-12-15,4 0-11 0,2 5-12 0,3 3-12 16,2 5-9-16,7-2-13 0,2-2-4 15,5 5-8-15,4-1-6 0,5 1-8 0,6-2-7 16,1-4-6-16,11 0-16 0,-4-9-11 16,5-4-16-16,1-5-14 0,-2-7-9 15,6-6-4-15,-1-4 3 0,1-12 1 16,0-3 2-16,-7-8 0 0,8-14 1 0,-5-8 2 16,-6-4 0-16,-5-8 3 0,-6 1 0 15,-4-10 5-15,-5 2 7 0,-3 10 8 16,-5 14 13-16,0 2 8 0,-2 10 10 15,-2-1 6-15,-3 11 3 0,3 1-1 0,-2 4-7 16,-2 8-8-16,2 5 1 0,-3 7 1 16,3 4-5-16,4-1 0 0,-10 19-3 0,6 3 0 15,-1 4-2-15,3 6-5 0,0 8 1 16,2 3-1-16,0 5-3 0,2 4-5 16,2-2-1-16,-1-7 2 0,1-2-3 15,-4-8-1-15,2-4 0 0,2-4-2 16,-2 0 2-16,0-8 1 0,0-5-1 0,3-5-2 15,-1-5 0-15,4-4-3 0,3-5 2 16,2-5-2-16,1-1 1 0,6-5-1 0,-4 2-2 16,8-4 0-16,1 1 2 0,-1 4-1 15,-2 2-4-15,0 6 2 0,-1 2-1 16,-2 4 2-16,2 5 2 0,0 5 0 0,-2 4-10 16,0 5 7-16,1 0 5 0,-2 5-1 15,4 0 0-15,-3 0 0 0,0 0-1 16,2-2 1-16,1-1-2 0,-4-2 3 15,1-5 0-15,0 0 0 0,0-7 0 0,1 0 0 16,0-4 0-16,2-2-3 0,-1-2-2 16,0-2-3-16,0-2-9 0,-2-1-13 0,0-1-13 15,-2-1-12-15,-2-1-12 0,0 1-6 16,-3-1 0-16,0 0-7 0,0 2-9 16,-4 0 0-16,3 0-2 0,-5 0-8 15,3 1 5-15,-1-1-1 0,-1-2 9 0,1 3 5 16,-2-2 12-16,0 0 3 0,2 0 11 15,-2 2 13-15,0-5 3 0,-2 4 9 0,2-1 12 16,0 2 20-16,-1-3 3 0,-1 2 9 16,-2 1 15-16,0-3 5 0,-2 2 4 15,0 1 0-15,-2 0 2 0,0 1 1 16,-4 0 2-16,-3 4-2 0,1-1-2 0,8 3-2 16,-22 6-2-16,10 0-2 0,-1 4-3 15,-4 4-4-15,2-1-1 0,3 2-3 16,0 2-1-16,0 0-4 0,4-1-3 15,2-1-2-15,0 0 1 0,4 0-5 0,-1 0 1 16,3-2 1-16,5-1-7 0,-3-3 6 16,4 1 1-16,0-3-3 0,2-1-1 0,4-1 1 15,-4-4-4-15,4-2 1 0,1-2-1 16,-2 0 2-16,4-3-2 0,-3-1-1 16,0-2-1-16,2 4 0 0,-6-1 1 15,2 1-3-15,-1 0 0 0,0 2 0 0,-1-1 1 16,-1 4 0-16,-7 0 2 0,14 4 1 15,-6-1 1-15,-1 3-2 0,0 1 2 16,1 4-4-16,0-3 0 0,3 4 2 0,-2 1 0 16,1-1 0-16,1 1-1 0,1-1-8 15,1 0-15-15,0-1-13 0,-1-4-8 16,1 1-5-16,2-2-4 0,-3-4-13 0,3 0-12 16,-2-4 5-16,4 0 9 0,-1-4-6 15,2 1 9-15,-4-5 3 0,6-1 1 16,-1-2 20-16,-3 0 12 0,2-4 13 15,-4 4 15-15,1-5 12 0,-4 7 9 0,2-3 12 16,-5 1 13-16,2 4 8 0,-1 0 8 16,-2 2 7-16,-1-1-1 0,0 2-5 0,-2 4-3 15,-4 2-2-15,0 0-10 0,0 0 0 16,8 10-1-16,-8-1-8 0,3 1-4 16,-1 2-5-16,1 4-4 0,-1 1-4 15,2-1 0-15,0 1-8 0,2-2-3 16,0 3-8-16,3-4-5 0,-1 0-11 0,3-3-5 15,0-1-10-15,1-3-8 0,0-3-9 0,2-4-10 16,0 0-6-16,3-5-6 16,1-1 0-16,-2-2 4 0,2-2 10 0,0-3 3 15,-1 0-4-15,-2-1 11 0,0-1 2 16,-3 1 3-16,-3-3 1 0,0 4 16 0,-1 1 8 16,-2 2 12-16,2-2 9 0,-3 3 3 15,2 1 1-15,-3 3-2 0,2 0 0 16,-2 4 0-16,-4 1 4 0,0 0-2 15,15 7-4-15,-9 1-3 0,-2-1 2 0,3 2 1 16,0 2-1-16,-1 2-2 0,0-1-2 16,2 1 0-16,-4-1-2 0,3-4-2 15,0 0 2-15,-3 1 0 0,-2-2-2 0,2 0 2 16,-2-1-2-16,2-4-3 0,2-1-1 16,1 2 1-16,-7-3 1 0,13-6 0 15,-5 2-1-15,1 1-1 0,-1-3 0 0,2-4-4 16,2 2 4-16,-2-1-1 0,2-1 1 15,-1 3-5-15,2-1 5 0,0 0-4 0,-3 2-2 16,0 3 5-16,2-2 5 16,-2 4-2-16,0-1-2 0,1 2 4 0,2 2 1 15,-1-1-1-15,3 4 4 0,-2-2-4 16,2 1-1-16,-1 2-1 0,4-2 0 0,-2-1 3 16,1 2-3-16,3-4 2 0,0 1 0 15,2-4 1-15,-1 1-3 0,0-1 1 16,0-4-2-16,3 1 1 0,-4-4 0 15,2 1 2-15,-1-2-3 0,-6 1-1 0,0 0-2 16,-3 0 4-16,-1-3 2 0,0 3 5 16,-3-1 6-16,0 1 1 0,-1 1 12 0,-1 3 7 15,-2-3 0-15,3 4-4 0,-5-2-4 16,2 4-2-16,-4 2-2 0,0 0-3 16,0 0 1-16,0 0-4 0,13 8 0 15,-11-2 0-15,0 1-3 0,2 1-3 0,0-1-1 16,0 3-2-16,0-2-1 0,4 1-11 15,-2-1-11-15,-2-2-10 0,0 1-22 0,2-3-26 16,-1-1-30-16,1 0-41 0,-6-3-48 16,13-6-583-16,-7 0 263 0,1-3 174 15</inkml:trace>
  <inkml:trace contextRef="#ctx0" brushRef="#br0" timeOffset="4827.2052">30230 8688 140 0,'-9'-1'138'0,"1"-4"-23"0,-2 4-5 16,0-1-10-16,0-1-22 0,-2 3-40 15,-1-1-38-15,-4 1-32 0,-2 0-202 0,-7 0 79 16,-1 1 53-16</inkml:trace>
  <inkml:trace contextRef="#ctx0" brushRef="#br0" timeOffset="4930.2306">29614 8685 63 0,'-59'0'73'0,"10"-3"23"0,5 3 4 16,5-1-3-16,9-1-9 0,4 2 0 15,2-3-19-15,3 2-21 0,4 0-13 16,6-2-14-16,3 3-23 0,8 0-24 16,-2-3-24-16,2 3-188 0,0 0 80 0,36 0 54 15</inkml:trace>
  <inkml:trace contextRef="#ctx0" brushRef="#br0" timeOffset="5492.5217">30292 8907 134 0,'8'14'154'16,"-4"-1"-2"-16,0 0-4 0,0-1-7 0,-2 3-18 16,-2 0-8-16,0 0-12 0,0 3-11 15,0-2-14-15,0 0-13 0,-2-2-11 0,2-3-8 16,-2 1-11-16,2-4-4 0,2-3-4 16,-2 1-8-16,0-6-5 0,0 0 0 15,15-4-3-15,-15 4-5 0,15-7 5 16,-4 2 0-16,-1 4-4 0,0-4-4 0,2 4 2 15,0 1-3-15,0 1 3 0,2 4 1 16,0-2 0-16,1 5 2 0,2 1 3 16,2 2-4-16,2-1 2 0,0 0 5 0,2-1-3 15,3 1 11-15,-2-5 2 0,0-1-1 16,0-4 2-16,3-4 1 0,3-1 0 16,2-7 3-16,-3-1 7 0,-1-4 1 0,-2-3-2 15,-3-2-2-15,-2 0 3 0,-4 0 4 16,-7 1 7-16,0 2 2 0,-4 4 7 15,-4 3 4-15,-2 3 2 0,-5 1 3 16,0 3 2-16,1 3 0 0,4 2-2 0,-12 7-1 16,6 1-3-16,2 5-7 0,1 3-1 15,1 4-6-15,4 3-3 0,1 3-4 0,1 10-6 16,2 2-3-16,2 9-4 0,0 3-15 16,-3 1-10-16,-2 2-12 0,-1-7-7 15,-4 0 1-15,-4 4-3 0,-4-3 8 16,-4-5 1-16,-6-2 8 0,-1-4 12 15,-4-4 9-15,-2-3 15 0,-3-5 10 0,0-5 16 16,1-7 10-16,1-2 0 0,3-7 15 16,3 0-3-16,4-9-11 0,0-2-6 15,6-3-11-15,4-4-3 0,3-4-10 0,3 0-16 16,4-5-29-16,5 2-27 0,-3-5-44 16,2-1-41-16,2 1-46 0,-2 2-49 15,2 3-40-15,-6 0-743 0,-2 7 338 0,-10-1 223 16</inkml:trace>
  <inkml:trace contextRef="#ctx0" brushRef="#br0" timeOffset="5906.6991">22566 11633 94 0,'-34'16'188'0,"10"-5"-2"0,11-3 3 15,11-4 2-15,2-4-1 0,0 0-3 16,63-18-6-16,18-4-6 0,42-18-4 0,25-9-7 16,53-16-4-16,24-2-11 0,23-1-4 15,27-3-13-15,10-2-11 0,14 2-8 16,14 3-2-16,15 4-14 0,4 0-7 15,1 8-5-15,-1 4-7 0,-4 3-2 0,-4 5-13 16,-19 6 3-16,-18 1-5 0,-13 5-7 16,-19 5-5-16,-15 2-7 0,-58 10-1 0,-10 2-3 15,-18 1-5-15,-13 5-5 0,-34 3-5 16,-10 1-8-16,-21 3 4 0,-13-3 2 16,-14 3-12-16,-3 0 4 0,-7 0-9 15,-3 0-5-15,-6 0-7 0,-5-2-18 0,-2 1-20 16,-4-4-29-16,-6-1-29 0,-4-1-33 15,-7 0-30-15,-6-4-45 0,-10 1-37 16,-8-3-713-16,-11-1 327 0,-15 1 216 0</inkml:trace>
  <inkml:trace contextRef="#ctx0" brushRef="#br0" timeOffset="8529.3774">20415 12851 142 0,'-2'-29'148'0,"0"3"-3"0,0-1-11 0,-2 2 7 15,-1 2-4-15,-4 0 2 0,-1 1-2 0,-5 1-9 16,-6 0-3-16,-4 5-10 0,-5 6-6 16,-2 5-7-16,-9 10-9 0,-7 13-3 15,-17 20-6-15,-16 25-2 0,9 15-8 0,3 14-10 16,7 13-1-16,9 9-3 0,6 4-9 15,7 3-7-15,11 3 2 0,9-1-4 16,10-24-2-16,12-4-6 0,4-4-3 16,9-6 0-16,13-6-6 0,4-8 3 0,8-9-6 15,5-7-4-15,7-14 0 0,3-9 1 16,-2-13-4-16,-5-11-1 0,-3-8-1 16,1-6 0-16,6-9-4 0,9-12 1 0,-2-9-1 15,-7-4-3-15,-6-4-3 16,-15 2 2-16,-7 6 1 0,-4 0 0 0,-6 6-6 15,-6 2 4-15,-2 3 0 0,-1 7-1 0,-5 2 0 16,0-1 0-16,-3 6-2 0,1 1 0 16,0 5-2-16,-2 3 3 0,4 2-2 15,0 0 2-15,0 0-1 0,8 21-7 16,-1-8 6-16,3 2 0 0,3 2 0 0,4 2 0 16,0 0 2-16,4 3-6 0,2 0 2 15,1 1-10-15,2-2-15 0,-2 0-13 0,4-2-16 16,-3 0-24-16,-5-4-20 0,2 1-27 15,0-4-31-15,-3-4-22 0,-2-3-536 16,-4-4 244-16,-1-1 160 0</inkml:trace>
  <inkml:trace contextRef="#ctx0" brushRef="#br0" timeOffset="9086.9794">21031 13603 20 0,'6'-19'164'16,"0"6"-5"-16,0 3 3 0,-1 2 3 0,1 2 0 15,3 5-1-15,1 2-2 0,-1 4-1 0,3 4-9 16,0 5-13-16,0 2-8 0,-2 8-11 16,5 2-13-16,0 5-6 0,-2 3-14 15,-1 3-4-15,1-3-10 0,0 3-9 16,-3-5-5-16,1-1-7 0,-4-6-3 0,1-4-9 16,-4-1-4-16,0-7-6 0,0-4-8 15,-1-5 0-15,-3-4-2 0,0 0-5 0,-5-16-1 16,-1 3-15-16,0-4 2 0,-4-5-4 15,-6-5 2-15,4-1 1 0,-3-2-2 16,-2 0 2-16,4 2-4 0,3 7 2 16,-3 0 1-16,4 3-3 0,1 5-2 0,4 4 5 15,4 3-2-15,0 6 2 0,0 0 2 16,16 6-3-16,-2 3 1 0,2 1 1 16,3 1-1-16,3 1 2 0,5 3 0 0,0-2-3 15,1-3 1-15,-1-1-2 0,3-3 5 16,0-3-3-16,1 0 0 0,-3-3 3 15,2-6-2-15,-1-1-2 0,-3-5 4 0,0-3-3 16,-2-4 1-16,-2-2 1 0,-5-4-1 16,-1-1-2-16,-4-4 2 0,-2-2-2 15,-6-2 1-15,-2 6 4 0,0-1 0 16,0 4 6-16,0 2 2 0,-2 6-1 0,2-2 1 16,-2 6-6-16,0 3 2 0,5 7-3 15,-1 0 3-15,-4 3-3 0,13 14 2 0,-5-3-2 16,5 8 1-16,-3 4 1 0,6 4-2 15,-2 1 1-15,1 3 0 0,0 1-2 16,0-1-8-16,-1 3-17 0,2 0-6 16,-4-1-16-16,0-3-20 0,0-1-19 15,-2-7-22-15,-2 2-22 0,1-5-13 0,-3-3-14 16,0-2-12-16,1-3-472 0,-3-5 217 16,5 0 143-16</inkml:trace>
  <inkml:trace contextRef="#ctx0" brushRef="#br0" timeOffset="9553.4988">22498 13134 100 0,'0'0'164'0,"14"5"2"0,-3 0-10 0,2 3-1 16,1 4-2-16,4 2-8 0,-2 4-8 15,3 2-10-15,3 4-12 0,0 0-9 16,0 1-11-16,1-2-7 0,-1 2-11 16,-2-1-6-16,2 1-8 0,-4-3-7 0,0-3-2 15,-1-1-8-15,-3-1-4 0,-3-3-2 16,0-3-9-16,-3 0-8 0,-2-1-6 16,0-4-9-16,-1-1-4 0,-2-2-2 0,-3-3-1 15,0 0 0-15,0 0-1 0,-18-16-1 16,10 7 1-16,-5-6 0 0,-2-3 2 15,-2-5-1-15,-2-2 3 0,-2-1 1 0,0-3-2 16,2 2 8-16,0-1 0 0,2 4 3 16,0-1-2-16,5 4 1 0,-2 6-6 15,2-3-2-15,4 6 5 0,-1 1-3 16,3 2 1-16,1 3-1 0,3 5 1 0,2 1-2 16,0 0-2-16,0 0 3 0,9 22 1 15,-7-5-2-15,2 1 0 0,-2 4 0 0,-2 1 0 16,-4 6 0-16,0 5 0 0,-7 1-5 15,-6 4-9-15,-4 1-12 0,-2-1-23 16,-11 13-26-16,2-9-35 0,3-9-35 16,-1-4-31-16,-2-1-469 0,5-1 217 0,-7-3 143 15</inkml:trace>
  <inkml:trace contextRef="#ctx0" brushRef="#br0" timeOffset="10053.568">19223 15384 40 0,'-44'12'123'0,"5"-3"9"0,10-2-8 16,2-1-1-16,5-1-5 0,3-1-16 15,2-1 8-15,4 1-4 0,1-4-9 16,0 0-4-16,0 0-1 0,2-5-3 0,4 3 1 16,-1-7-4-16,3 3 0 0,2-1-5 15,0 0-1-15,4 0-1 0,0-1 1 0,2 0-3 16,5-2 4-16,3-1 2 0,8-5 1 16,5-2 2-16,13-5-1 0,21-13-1 15,11-4 2-15,31-12-6 0,14 1 0 0,20-9-5 16,51-15-9-16,10-4 5 0,20 4-4 15,14-2-13-15,5-1 3 0,7 1-8 16,1 5-4-16,-1 4 1 0,-12 0-5 16,-8 6-4-16,-15 7-8 0,-44 16 5 0,-4 0-2 15,-9 3-3-15,-4 5-7 0,-13 2 2 16,-6 3-8-16,-8 3-3 0,-30 7 2 16,-8-1-7-16,-22 9-2 0,-11-1 5 0,-9 4-7 15,-7 0-2-15,-8-1 2 0,0 3-4 16,-5 1-6-16,-2 1-14 0,-4-2-10 15,-3 3-17-15,-3-2-24 0,-7 2-23 0,0 0-26 16,0 0-30-16,0 0-29 0,0 0-27 16,-32 0-25-16,13 0-606 0,-4 2 285 0,-9 1 187 15</inkml:trace>
  <inkml:trace contextRef="#ctx0" brushRef="#br0" timeOffset="13140.5764">22031 13121 90 0,'-2'-21'159'0,"2"3"-6"15,0 0-2-15,0 3-7 0,2 0-5 16,1 3-1-16,-3-1-3 0,3 1-4 16,-1 4-3-16,0-3-7 0,-2 2-5 0,2 1-5 15,-2 3-9-15,0-1-11 0,2 2-8 16,-2 4-7-16,0 0-3 0,0 0 5 15,10 20 2-15,-4 0-3 0,3 5-4 0,-3 9-1 16,5 3-6-16,0 8-2 0,-1 3-3 16,0 4-7-16,4-3-2 0,-2 2-3 15,-2 2-4-15,4-3-3 0,-4 2-6 0,3-5-1 16,-1 1-5-16,-1-3-1 0,0-6-2 16,-3-3-6-16,0-6 3 0,0-5-7 15,0 0-1-15,-2-5-1 0,-2-1-1 16,0-7-4-16,0 1 3 0,-2-5-4 0,0-4-1 15,-2-4 0-15,0 0-1 0,-4-19 2 16,0 4-7-16,-2-10 1 0,-4-8-1 0,-4-9-2 16,2-7 5-16,-7-21-4 0,0-3 0 15,4-5-3-15,0 1 2 0,2 3 0 16,7 12-3-16,2 10 2 0,4 7-3 16,2 1 5-16,6-4-5 0,0 10 2 15,6 1 2-15,0 6-2 0,3 4 1 0,0 4 1 16,2 5 2-16,1 6-2 0,-4 4 1 15,3 4-1-15,-2 4-1 0,2 4 3 0,-1 4-3 16,-6-1 3-16,2 7 0 0,-1 1 0 16,-4 2-2-16,-1 2 0 0,-6 1 2 15,1 4 2-15,-6 1-6 0,-3 1 4 16,-2 4-4-16,-5-1 2 0,0 0-5 0,1-6-5 16,0-3-20-16,2 1-16 0,0-4-23 15,1 0-28-15,3-3-21 0,2-1-17 16,2 3-22-16,4-3-33 0,0-1-30 0,2 1-533 15,3 0 256-15,1-2 169 0</inkml:trace>
  <inkml:trace contextRef="#ctx0" brushRef="#br0" timeOffset="13849.3178">25148 11375 104 0,'-3'-13'181'16,"3"4"-6"-16,-2 2-9 0,2 4-8 15,0 3-5-15,0 0-6 0,-4 21 4 16,2 4-5-16,2 12-2 0,0 20-1 0,-2 32 0 16,4 12-4-16,-2 35-3 0,4 11-6 15,-2 11-10-15,5 7 2 0,-5 9-2 0,0 1-6 16,0 2-5-16,0 4-3 0,-2-1 0 16,2 1-11-16,-2-3-10 0,-2-5 1 15,0-10-10-15,0-9-5 0,-2-11-9 0,-3-10-5 16,3-10 4-16,-2-29-9 0,2-5-9 15,0-9 2-15,-1-16-5 0,1-12-4 16,1-11-5-16,-1 1-1 0,4-11-20 0,-2-3-13 16,2-5-18-16,-2-4-18 0,0-3-25 15,2-5-31-15,-2-4-27 0,2-3-30 0,0-4-20 16,0 0-33-16,0 0-23 16,0 0-23-16,6-29-613 0,-2 14 293 0,3-2 194 15</inkml:trace>
  <inkml:trace contextRef="#ctx0" brushRef="#br0" timeOffset="15906.1059">25903 12731 20 0,'-4'-55'176'0,"6"9"-8"15,2 7-12-15,0 7-13 0,2 4-10 0,4 5-13 16,0 0-3-16,0 8-15 0,1 5-2 15,2 8 3-15,0 10 4 0,1 9-6 0,2 14-1 16,0 16-3-16,5 24-7 0,-6 11-8 16,0 7-7-16,-3 5-6 0,0-2-6 15,0 1-9-15,0-4-3 0,8-5-5 16,-1-6-4-16,6-9-4 0,0-10-6 0,3-16-1 16,0-13-4-16,3-5-2 0,-1-9-2 15,0-8-2-15,1-7-1 0,7-8-3 16,1-5-2-16,1-9-2 0,0-5 2 15,7-18-3-15,-3-6-1 0,-10-8-1 0,-7-4 5 16,-3-5-2-16,-8-6 0 0,-7-2-1 16,-2 0 3-16,-5 7-6 0,-4 13 4 0,-1 1 8 15,-1 11 8-15,2 2 3 0,-3 11 4 16,3 1-4-16,0 7-2 0,-2 7-4 16,0 9-3-16,2 8-2 0,2-2 1 15,-8 30-3-15,4 1-1 0,4 8 0 0,0 8-1 16,4 10-2-16,6 17 1 0,0-2-1 15,6-2 0-15,2-4-2 0,-1-11-1 16,1-9 2-16,-2-4-4 0,6-5-1 0,-6-4 2 16,3-5-3-16,1-3 0 0,-4-6-2 15,2-3 1-15,-2-9 1 0,-1-1-4 16,0-6-4-16,2-4-1 0,-5-5-2 0,4-7 0 16,-6-5-4-16,2-5 1 0,-1-7 1 15,0-1-1-15,-5-4 0 0,3 2 2 16,-1 2 1-16,-2 1-1 0,0 8 2 0,1 0-1 15,-2 6 0-15,-1 4-1 0,2 2 1 16,-2 3-2-16,2 6 4 0,3 4 0 16,-9 0 0-16,17 10-2 0,-7 0 3 15,-1 1 0-15,-1 4 3 0,3-1-1 0,0 2-4 16,-1 2 4-16,0-4-2 0,2 0 2 16,-4-3-1-16,2 1 0 0,1-1 0 15,0-4 1-15,-1-1-4 0,1-5 2 0,3-2 1 16,2-5 0-16,-2 0 1 0,3 0-1 15,2-6-2-15,0 4 2 0,-4-3-2 0,2 4 1 16,-3 1-2-16,2 0 1 0,-2 2 0 16,-1 4-1-16,0 0 3 0,0 3 2 15,1-2-5-15,2 5 0 0,-2 1-2 16,3-1 3-16,-2 2 1 0,0 0-2 0,1-2 1 16,4 2-1-16,-4-2 2 0,4-4 1 15,-1 1-3-15,-1-6 0 0,4 2 0 0,1-6 2 16,-2-4 0-16,2-2 0 0,-1 0 0 15,-4-5 0-15,4-2-2 0,-7 1 3 16,2 0-2-16,-4 0 0 0,-3 4 0 16,0-1 3-16,-2 3 0 0,2 3 0 0,-4-1-2 15,0 3 0-15,-2 1 0 0,3 2 1 16,-1 5 0-16,-6 0-1 0,15 5-1 16,-7-1-1-16,3 2 3 0,-1 2-1 0,4-1-1 15,-2 0-1-15,2 1-16 0,2-3-17 16,-2 3-23-16,1-4-29 0,0 0-27 15,2-3-37-15,-3-1-37 0,2-3-33 0,-2-3-553 16,1-2 263-16,-2-3 174 0</inkml:trace>
  <inkml:trace contextRef="#ctx0" brushRef="#br0" timeOffset="16750.534">27884 12422 2035 0,'-30'-7'-13'0,"6"0"3"16,4 2-1-16,1 4 6 0,7-4-4 15,-1 2 4-15,4 0 3 0,1 2-3 16,0-2 1-16,2 0 2 0,6 3-9 16,-8-6-10-16,6 3-18 0,2 3-24 15,12-9-19-15,-4 5-16 0,4-2-3 0,1-3-1 16,6-1 6-16,0-2 11 0,1 1 10 16,0-5 16-16,0 3 23 0,3-2 12 0,-2 2 12 15,0-1 11-15,3 3 11 0,-4 1 7 16,2 3 15-16,-1 4 15 0,-2 6 24 15,4 3 9-15,-1 5 11 0,3 10-1 16,1 9 3-16,0 6 0 0,11 23 2 0,-7 2-1 16,-4 6-5-16,0 2-4 0,0 3-5 15,-5 0-4-15,0 3-8 0,0-1-7 0,-2-2-5 16,-2-1-7-16,-6-16-4 0,1-7-8 16,-3-3-5-16,2-10-8 0,-5-1-5 15,0-9-4-15,0-2-7 0,-4-6-6 16,0-6-1-16,-4-3-1 0,0-6-2 0,2-2-1 15,0 0 2-15,-14-27 0 0,4 6-1 16,0-2-2-16,4-4 3 0,0 0 1 16,0-3-1-16,4 2 2 0,2-5-3 0,4 5 3 15,2-1 1-15,2-1-3 0,6 3 1 16,-4-1-1-16,2 6 0 0,4 4 3 16,-2 0-2-16,1 5-1 0,0 1-2 0,0 7 3 15,-1 1-2-15,2 4 4 16,2 2 0-16,-1 2-3 0,0 2 2 0,2 0 3 0,3 1-1 15,-2-2-1-15,2 1-2 0,1 2 1 16,3-4-2-16,-4-2 3 0,2-2 0 16,-1 0-4-16,3-4 3 0,-1-2 0 15,2 0-2-15,-3-5 0 0,1 2 0 0,-1-5 0 16,-4-1 3-16,-2 2-2 0,1-5 0 16,-3 3 0-16,0-2 0 0,-6 6 6 15,2 0 5-15,-3-1 5 0,-2 4 3 0,1 3 0 16,-4 3 0-16,-4 2 4 0,0 0 2 15,11 10 4-15,-9 4 5 0,0 2 4 16,0 4 4-16,0 10 6 0,2 4-1 0,3 3 1 16,2 11 0-16,-1 3-3 0,0 1-7 15,2 2 0-15,4 18-4 0,0-4 4 16,-3-7-13-16,-3-7 1 0,1-1 0 0,-3 0-5 16,-1 1-3-16,-1-3 2 0,-4-9-6 15,0-2-2-15,-4-4 0 0,-3-7 2 16,1-2-7-16,-5-5 3 0,1-4 7 0,-3-5 4 15,1-7-1-15,-2-5 3 0,0-5 3 16,-1-4-1-16,0-6-4 0,0-5-1 16,3-2-7-16,1-4 4 0,2-2-4 15,3-1 5-15,2-1-9 0,2-3-7 0,2 1-9 16,2-1-24-16,0 1-22 0,2-3-24 16,0-1-29-16,-2 5-36 0,5 2-35 0,-3 3-28 15,-2 0-22-15,3 4-24 0,-5 2-585 16,0 2 284-16,-5 2 188 0</inkml:trace>
  <inkml:trace contextRef="#ctx0" brushRef="#br0" timeOffset="97211.3211">25396 6042 22 0,'0'0'55'0,"-12"2"-3"0,12-2-3 16,0 0 0-16,-10 3-1 0,10-3 10 16,0 0 8-16,-4 1 16 0,4-1 5 0,0 0 7 15,28 2-5-15,-10-2 0 0,12 0 1 16,6 0 0-16,17 0-4 0,12 0 1 15,30-2-8-15,4 1-6 0,0 1-4 16,-2 0-8-16,-4 0-5 0,0 0-3 0,-17 1-2 16,-9 1-5-16,-2 2-3 0,-2-1-2 15,1 1-2-15,-5-2-5 0,1 2-4 0,-6 0 5 16,-3-2-2-16,-4 2-3 0,-3 0-2 16,-2-3-4-16,1 3-2 0,-9-2-2 15,-3 2-1-15,-1-2-3 0,0 0 0 16,-9-1-2-16,0 1 2 0,-2-2-3 0,-2 3-5 15,-2-3 0-15,-3 1 3 0,1 1-3 16,-2-2-1-16,-3 2 1 0,1-2-2 16,-3 2 0-16,-6-2-7 0,0 0-15 15,0 0-20-15,0 0-24 0,0 0-30 0,0 0-35 16,0 0-31-16,0 0-433 0,0 0 200 16,-43-4 132-16</inkml:trace>
  <inkml:trace contextRef="#ctx0" brushRef="#br0" timeOffset="106977.9477">2297 3921 87 0,'-22'-14'128'0,"3"2"-4"15,2 7-12-15,-2 5-6 16,2 3-8-16,-4 5-5 0,-3 7-13 0,-1 8-1 16,-1 8-8-16,2 5-2 0,2 4-14 15,7 2 1-15,5 4-1 0,8-7-6 0,2 2-3 16,10 6-3-16,9-1-1 0,3-5-6 15,16 14-7-15,4-6 4 0,0-2-7 16,5-1 0-16,-2-2 0 0,-3 2-6 0,-7-10 2 16,-5-2-3-16,-2 2-1 0,-5 2-3 15,-2 0 5-15,-6 6 0 0,-9 4-7 16,-6-3 10-16,-10 30 0 0,-14 3 1 0,-9-4 1 16,-23 14-1-16,-7-9 1 0,-5-4 5 15,-5-8 3-15,10-18 9 0,3-4 8 16,1-7 10-16,-1-10 4 0,15-7 3 15,7-6 4-15,9-5-2 0,3-4-8 0,6-6-8 16,0 0-5-16,5-4-6 0,5-4-5 16,3-1-12-16,10-3 7 0,7-1-10 0,7-4 3 15,11-5-3-15,10 3-5 0,6 2-1 16,5 6-5-16,-3 7 4 0,3 8-5 16,23 17 0-16,-4 16-1 0,8 21 3 15,-7 19 3-15,-5 21 4 0,-5 20 4 0,-8 20 0 16,7 47-1-16,-10 5 0 0,-14-32-1 15,-9 1 2-15,1-5 6 0,-3-4 8 16,-1-10 2-16,0-11-2 0,4-8-5 16,-1-11-2-16,9-10-4 0,0-24 0 0,11-8-2 15,18 5-15-15,1-25-18 0,9-12-31 16,10-14-39-16,10-9-42 0,9-12-36 0,10-8-42 16,31-12-50-16,8-6-573 0,5-7 280 15,10-1 184-15</inkml:trace>
  <inkml:trace contextRef="#ctx0" brushRef="#br0" timeOffset="108111.988">20349 7242 86 0,'7'-17'140'0,"-1"-2"-2"0,5-1-6 15,-1 2-14-15,4-3-5 0,6 1-10 0,1-1-5 16,0 1-7-16,0 6-5 0,1-2-9 16,-2 4-2-16,4 3-6 0,-5 3-4 15,0 5 1-15,0 4 2 0,-7 8 1 16,2 7 0-16,-8 8-2 0,-4 10-2 0,-4 8 2 15,-8 12-2-15,-6 21-3 0,-7 2-4 16,0-1 1-16,-2 0-1 0,1-4 2 0,1-3-5 16,4-3-1-16,2-12 1 0,7-9-7 15,1-6-1-15,4-2-8 0,1-1-1 16,4-3-4-16,2-6-5 0,5 8-2 16,-1-5-2-16,1-3-2 0,-1-2-2 0,0-2-2 15,3 0-4-15,-3-3-3 0,-2 0 4 16,2 2 0-16,-3 1-6 0,-1-3 3 0,-2 2 2 15,-2 4 0-15,-3 1 4 0,3-1 1 16,-2 1-1-16,0-1 2 0,2 2-4 16,-2-2 5-16,2 0-2 0,-1-1-1 15,6 0-2-15,-1-5-1 0,0 3-2 0,4-1-2 16,4-2 0-16,2 1-1 0,0 0-1 16,5 1-2-16,0 1 0 0,2 2-6 0,0-1 6 15,-4 1-4-15,1 1 3 0,0-1 3 16,-4 2 3-16,-6-2 4 0,1 3 0 15,-7-1 4-15,-2 4 4 0,-9 0-3 0,-7 7 4 16,-19 14 1-16,-13-1-6 0,-14-1 0 16,-25 5-4-16,-8-2-7 0,-7-10-21 15,-4-2-26-15,-2-9-22 0,14-13-28 0,3-6-25 16,0-2-24-16,-6-5-16 0,2-2-17 16,-5-5-21-16,-2-2-31 0,1-1-531 15,-4-2 256-15,2 4 169 0</inkml:trace>
  <inkml:trace contextRef="#ctx0" brushRef="#br0" timeOffset="109437.4419">16226 4648 106 0,'-8'4'140'0,"8"-4"0"0,-2 4-7 15,2-4 3-15,0 0-12 0,0 0 2 16,0 0-4-16,22-20-5 0,4 3-5 15,12-7-8-15,23-18-3 0,26-13-10 0,17-5 1 16,12 1-5-16,13-2-5 0,13-1-3 16,34-10-3-16,6-3-5 0,0 8-7 0,-38 14-5 15,4 3-17-15,0 4-6 0,-1 5-3 16,-4 2-1-16,-3 3-7 0,-9 5-2 16,-14 5-2-16,-22 5-4 0,-10 4 1 15,-9 0-3-15,-17 5-1 0,-12 3-3 16,-9 3-4-16,-9 0-1 0,-1 1-1 0,-7 1-8 15,0 0-4-15,-2 2-18 0,-2-2-17 0,-4 1-22 16,-3 2-31-16,-3-2-27 0,-7 3-20 16,0 0-14-16,0 0-13 0,-15-8-390 15,0 6 190-15,-6-2 126 0</inkml:trace>
  <inkml:trace contextRef="#ctx0" brushRef="#br0" timeOffset="109723.4348">18359 3440 19 0,'-6'-2'129'16,"4"-2"-13"-16,2 4-14 0,4-9-7 16,4 5 0-16,6-1 6 0,4-1-10 0,12 2 0 15,11 0-3-15,5 4-6 0,15 2-2 16,24 7-4-16,2 3-9 0,-7 5-3 16,1 6-3-16,-10 4-8 0,-3 2 0 15,-9 7-4-15,-8 2 3 0,-7 5-3 0,-14-3 2 16,-13-2 2-16,-6-2 5 0,-5 3-2 15,-8-1 5-15,-4 4-4 0,-9 3 1 0,-12 15-7 16,-13-4 0-16,-5-4-5 0,-6-4-8 16,0-2 1-16,-2-8-11 0,9-8-12 15,3-5-18-15,3-4-23 0,5-6-18 16,3-1-24-16,4-1-29 0,6-5-39 0,-2 1-42 16,5-3-412-16,5-4 200 0,6-4 132 15</inkml:trace>
  <inkml:trace contextRef="#ctx0" brushRef="#br0" timeOffset="110224.3743">20379 3032 51 0,'0'0'117'0,"0"0"7"16,-2 20 3-16,2-5-11 0,0 6-4 0,0 5-3 16,2 6-4-16,-2 11-8 0,2-1-10 15,-2 5-6-15,0-2-9 0,2 11-8 16,-2-1-4-16,0 0-11 0,-2 1 2 0,0-3-5 15,0-7-4-15,0-4-4 0,2-2-4 16,-2-3-5-16,-1-9-8 0,1-2-6 16,0-5-12-16,2-2-11 0,0-2-21 0,0-5-28 15,2-6-27-15,3-6-16 0,-5 0-4 16,16-21-6-16,0-4 5 0,2-4 1 16,6-6 11-16,-1-5-199 0</inkml:trace>
  <inkml:trace contextRef="#ctx0" brushRef="#br0" timeOffset="110480.4389">20550 3616 662 0,'26'-46'-28'0,"-3"10"20"0,-9 4 12 16,2 10 15-16,-4 1 21 0,-1 4 9 15,-5 2 21-15,3 1 4 0,-5 3-11 0,0 4 6 16,-4-1-12-16,-2 3 1 0,2 5-4 16,0 0 4-16,-28 9 4 0,8 4 3 15,-10 6 0-15,-9 6-2 0,1 3 0 0,-12 9-2 16,9-8-4-16,7-5-4 0,7-2-2 16,4-4-5-16,4-3-4 0,-1-2-9 15,6 3 1-15,6-5-3 0,1 2 0 16,7-1-6-16,2 1-2 0,7 1-5 0,3 0 2 15,6 0-2-15,2 2-4 0,8-2 3 16,1 3-5-16,3-2 0 0,0 1-3 16,9 2 0-16,1 1 0 0,4-2-5 15,-3 0-6-15,-1 0-14 0,1 0-15 0,-8-2-12 16,3-3-20-16,-4 0-19 0,2 1-28 16,-2-4-21-16,-7-2-29 0,1-1-367 0,-3-1 179 15,-3-4 118-15</inkml:trace>
  <inkml:trace contextRef="#ctx0" brushRef="#br0" timeOffset="111138.4703">21367 3488 49 0,'0'0'136'0,"0"-6"-16"0,0 6 17 16,0 0-3-16,0 0-6 0,0 0 1 0,5 23 0 15,-5-7-10-15,0 4-10 0,-3 5-11 16,3 5-5-16,-2 3-10 0,0-1-5 0,2 0-7 16,0 2-6-16,-2-2-6 0,0-3-7 15,0-1 0-15,2-7-6 0,0-1-4 16,0 0-4-16,0-5 2 0,0 0 8 16,0-4 7-16,0 0 4 0,-3-5-6 0,3-6-5 15,0 0-5-15,0 0-8 0,5-24-1 16,-5 5-6-16,4-6-2 0,-2-2-1 15,5-3-7-15,-3-3 0 0,4-3-2 16,3 0-3-16,-1-1 0 0,6-2-2 0,0-1-4 16,1 2-2-16,6 3-1 0,-2 1-1 15,7 4-1-15,-4 3 0 0,-1 6-2 0,2 1-1 16,0 2-3-16,-3 6 0 0,1 3-4 16,-2 3 2-16,-2 2-2 0,3 4 0 15,-6 4-1-15,1 2 0 0,0 1 1 16,-4 1 1-16,-3 2 1 0,-1 4 4 15,0-3-2-15,-5 3 2 0,-4-2-1 0,0 1 4 16,0 1 0-16,-2 1-2 0,0-2 0 16,0 3 4-16,-1-6-1 0,1 2-1 15,0 0 0-15,-1 0-1 0,3-4 1 0,0 0 0 16,3 4-1-16,1-2 1 0,1 2-3 16,5 0 4-16,-2 4-1 0,8-3-1 0,-2 2 2 15,3 0-1-15,0 3-1 0,0-3 0 16,-3 2-3-16,2-3 4 0,-4 4-2 15,1 0 1-15,-5-4 2 0,-1 2 2 0,-3 1 3 16,-6 2 3-16,-5-2 5 0,-3 2 2 16,-7 0 11-16,-7 2 3 0,-3-2 5 15,-5-1 1-15,-2-3-4 0,-4-2 4 16,0-3-1-16,-1-1-2 0,-2-3-3 0,7-5-5 16,0 2-11-16,0-3-18 0,3-6-22 15,-5 1-32-15,0-6-38 0,3 1-44 0,9 0-37 16,-8-4-58-16,4 1-503 0,3-2 251 15,-5-4 165-15</inkml:trace>
  <inkml:trace contextRef="#ctx0" brushRef="#br0" timeOffset="113473.7069">23734 2770 117 0,'-4'-6'163'0,"-1"0"-18"0,1 6-16 0,4 0-6 16,-6 13-11-16,4 5 0 0,-5 8-10 15,1 14-4-15,-1 12-7 0,-5 20-9 0,0 8-9 16,-2 2-6-16,6 0-7 0,-3 2-3 15,1 0-4-15,1-4-8 0,3-16-5 16,-1-8-4-16,3-7-2 0,0-9-5 16,0-4 2-16,2-7-5 0,-2-4 3 0,4-6 2 15,-2-4 1-15,0-7-8 0,0-8 1 16,2 0-1-16,0 0 2 0,0-30-3 16,-3 11 1-16,6-5-1 0,-1-2-3 0,2-1-6 15,2 0-4-15,2 0-1 0,1 4 0 16,1-1-3-16,1 3 2 0,4 3-2 15,-5 6-3-15,6 1 1 0,-2 8 1 0,-2 1 0 16,4 5-1-16,-4 5 1 0,-1 5 0 16,-3 4 0-16,-2 1 1 0,-4 1 0 15,-2 4 2-15,-4 4-4 0,0-2 3 0,-2-3-4 16,-2-1 0-16,-1-1-1 0,1-3-1 16,1-2-2-16,1-4-15 0,1 0-1 0,1-3-13 15,2-3-5-15,-2-2-5 0,4-3-4 16,0 0 3-16,0 0 5 0,0 0-2 15,12-16 6-15,-5 12-7 0,2-1 1 16,1 3 8-16,1 1 3 0,1 4 1 0,4 2 7 16,0-1-7-16,1 0 11 0,8 7-7 15,1-4 8-15,-1-1 3 0,5-3 7 16,-1 1-10-16,3-2 4 0,0-6 7 0,2 0 4 16,2-3-3-16,-3-7 10 0,2 0 4 15,-5-5 4-15,-4-3 4 0,0-1 6 16,-5 0 4-16,-4-1 9 0,-4 5 7 15,-5-1 12-15,0 4 6 0,0 0-6 0,-6 4-4 16,0 0-6-16,0 3-5 0,-2 5-8 16,0 0-2-16,0 4-5 0,0 0-4 0,2 17 0 15,0-1-1-15,4 8-1 0,2 2-2 16,3 10-2-16,4 7 0 0,8 20-5 16,3 1 1-16,1 2 2 0,1 4-4 15,-2-2-4-15,-4-2 2 0,-4-11 1 0,-6-7-4 16,-1-2 3-16,-7-6-2 0,-2-2 2 15,-4-7 2-15,-7 2 5 0,-1-4 1 16,-5-4-4-16,-6-2-1 0,-3-4 4 0,1-7-10 16,-5-5 6-16,2-3-2 0,-2-6-3 15,0-6-8-15,3-3-11 0,1-8-22 16,4-6-30-16,-2-2-39 0,9-5-39 16,1-5-58-16,2-9-509 0,7 3 240 0,6-6 159 15</inkml:trace>
  <inkml:trace contextRef="#ctx0" brushRef="#br0" timeOffset="113871.5637">25440 3107 2156 0,'17'-5'-47'0,"-5"8"1"16,-6 0 20-16,1 5 9 0,-2 3 11 15,-1 3 5-15,-4 3 20 0,2 4 10 16,-2 7 11-16,2 5 14 0,-4 0 7 15,0 8 2-15,0 4-2 0,0-2-3 0,-3 8-8 16,1 1-3-16,-1-9-5 0,3 1-2 16,-2-4-5-16,0-1-2 0,2-11-3 15,0 0 0-15,-2-4-2 0,4-5 4 0,-3-5 0 16,3-7-2-16,-2-3-5 0,2-4 6 16,0 0 2-16,0 0 2 0,-4-35-2 15,2 13-3-15,0-7-2 0,2-3 0 16,0-11 3-16,0 0-3 0,2-3 0 0,0-7 0 15,0 1-2-15,2 1 0 0,3 1-6 16,1 0 2-16,3 5-7 0,0 1-1 0,3 1-3 16,1 2-1-16,2 3-1 0,-2 6-2 15,2 3 2-15,2 1-7 0,-1 3-9 0,0 2-15 16,-4 3-20-16,4 3-24 0,-4 7-26 16,-1 4-29-16,-1 1-25 0,2 8-30 15,-2 5-28-15,-4 2-30 0,-1 7-530 16,-5 6 260-16,-6 4 171 0</inkml:trace>
  <inkml:trace contextRef="#ctx0" brushRef="#br0" timeOffset="114020.1899">25218 3646 9 0,'-9'7'161'0,"2"-1"-17"0,3-2-10 16,2 0-3-16,2-4-1 0,0 0-5 15,0 0-8-15,0 0-17 0,30-12-9 0,-15 7-29 16,6-5-41-16,2-1-54 0,-1-1-57 15,3 1-285-15,5 0 127 0,-8 0 85 16</inkml:trace>
  <inkml:trace contextRef="#ctx0" brushRef="#br0" timeOffset="114316.3471">25727 3471 96 0,'2'7'155'16,"-2"1"-10"-16,0 1-7 0,3 5-4 0,-1 3-6 15,0 2-14-15,0 2-10 0,5 1-8 16,-1 2-10-16,2 1-3 0,5-3-10 16,6 3-1-16,2-7-5 0,5 0 4 15,1-3 3-15,1-8-1 0,2-1 1 0,-1-6-4 16,3-3 1-16,4-4 4 0,-4-8-3 16,-1 3 0-16,-3-6-2 0,-3-2-2 15,-4-1-5-15,-2-2 1 0,-8 3-4 16,-4-4 0-16,-5 3-7 0,-4 2-9 0,-5-3 0 15,-4 6-8-15,-4 1-5 0,-1 1-19 16,-6 3-16-16,-1 3-21 0,-2 1-25 0,-1 3-30 16,5 4-42-16,0 0-51 0,2 4-48 15,2-1-484-15,0-1 239 0,6 0 159 16</inkml:trace>
  <inkml:trace contextRef="#ctx0" brushRef="#br0" timeOffset="114665.4081">26620 3000 134 0,'0'0'152'0,"14"7"14"0,-8 2 6 0,-2 2 2 16,0 6 2-16,-2 2-2 0,0 7-14 16,0 5-8-16,-2 7-12 0,-4 2-8 15,2 2-14-15,0 0-7 0,-2 2-8 16,2 0-1-16,2-2-8 0,0-4-3 0,4 0-1 15,2-5 3-15,3-2-7 0,6-1-1 16,4-3 0-16,9-7 0 0,7 1-6 0,9-6-6 16,8-3 1-16,7-7-7 0,2-1-7 15,7-2 1-15,21-4-7 0,-15-2-5 16,-9 2-4-16,-4-1-4 0,-1-1 1 0,-11-1-9 16,-7 4 1-16,-6-3-5 0,-5 2-10 15,-1 2-8-15,-4-2-20 0,-5 2-19 16,1-2-26-16,-8 2-26 0,-4-2-39 15,-3 0-34-15,-7 2-33 0,0 0-20 0,0 0-20 16,-29 8-23-16,3-4-546 0,-10 5 271 16,-9-3 178-16</inkml:trace>
  <inkml:trace contextRef="#ctx0" brushRef="#br0" timeOffset="114951.4723">25264 4396 2020 0,'-53'23'-24'0,"11"-6"29"15,10-3 11-15,11-3 14 0,10-1 26 16,11-4 12-16,8-3 2 0,18-3-2 0,17-2 5 16,39-5 12-16,24-7-2 0,40-3 0 15,15-6 2-15,6 1 0 0,11-2-3 16,6 1-7-16,44-5 2 0,-3-2 3 16,-41 7-4-16,1 2-7 0,-10 0-10 0,-6 0 5 15,-8 3-13-15,-15 2-2 0,-13 3-4 16,-31 2-5-16,-9 2-3 0,-25 4-7 0,-13-1-3 15,-10 1-4-15,-8 4-2 0,-5-3 0 16,-2 2-10-16,-7 1-3 0,-1-1-4 16,-2 2-24-16,-2-2-30 0,-6 2-43 15,-4-2-54-15,1 4-60 0,-9-2-56 0,0 0-748 16,0 0 344-16,0 0 227 0</inkml:trace>
  <inkml:trace contextRef="#ctx0" brushRef="#br0" timeOffset="117383.4796">2569 12921 41 0,'0'0'80'15,"0"0"-5"-15,0 0-2 0,9 2-3 16,-9-2-2-16,0 0 2 0,0 0 6 16,6 2 2-16,-6-2 6 0,0 0 1 0,0 0 9 15,0 0-1-15,6-9 0 0,-4-1-5 0,0-3-1 16,2-8-8-16,1-6-1 0,2-9-6 16,-1-4-4-16,-2-10-3 0,4-5-14 15,-1-20 2-15,-1-6-5 0,0-5-5 16,-1-5-3-16,-3-7-5 0,-2-4-7 0,0-28 1 15,-2-3-2-15,0-1-4 0,-1-1-6 16,1 4-2-16,2 3-2 0,0 21-1 0,-2 5-7 16,-4-1 0-16,1 1 1 15,-5 6-2-15,2 0-3 0,0 7-3 0,-4 0 4 16,4 7-3-16,-2 3-2 0,-1 8-1 16,2 9 1-16,3 11 0 0,-2 1 4 15,-1 2-2-15,1 3-2 0,-1 5 5 0,2-1-4 16,-1 1-2-16,2 5 4 0,0-1-4 15,2 9 4-15,0-4 0 0,-1 6-4 16,3-1 1-16,-3 5 0 0,5 1-4 16,2 4 0-16,3-1 1 0,4 0 3 0,7 3-1 15,8-4 3-15,5 3-3 0,9 2 4 0,11-2 2 16,27-4-2-16,9 2 1 0,8 2 2 16,6-3-3-16,26-1 1 0,7-4 3 15,1 1-3-15,4-5 1 0,20-1 3 16,13-5 7-16,46-7 1 0,8-4 1 0,7-2 6 15,-1 1 2-15,9 1-3 0,9 1 6 16,15 0 3-16,-1-1-3 0,5 2-2 0,10 6 4 16,17 2-5-16,5 3-2 0,-1 11 2 15,9-2-5-15,0 11-19 0,4 0-1 16,-8 3 3-16,-1 0-3 0,-3 1 6 16,-2 1-4-16,0-1 2 0,0-1 1 0,-13 0-3 15,-9 1 4-15,-2-3 1 0,2-1-5 16,-6-1 6-16,-11-1-5 0,-6 0 1 0,-49 6 2 15,39-5 0-15,-48 4-3 0,-1 0 1 16,-9 3 1-16,-6-1 2 0,-15 3-1 16,-13 0-2-16,-31 5 0 0,-7-1 0 15,-11 4-2-15,-7-1-1 0,-23 1 2 0,-11 0 1 16,-13-2 0-16,-1 0 0 0,-5 2 3 16,-10-4-1-16,1 2-1 0,-4-1 1 15,-6-1 1-15,0-1 0 0,-3 2-2 0,-3 1 1 16,0-3 0-16,-4 1-1 0,0-1 0 15,2 0-1-15,-4 1-2 0,-2 2-1 16,3 0 3-16,-2 2-1 0,1 2-1 0,1 6 2 16,1 10 5-16,2 8 2 0,2 11 3 15,-3 29 1-15,6 10 2 0,-4 13 4 16,1 25-6-16,0 3 5 0,-4 4 6 0,0 11 6 16,0 4 12-16,-2 6 5 0,3-1-1 15,-3 5 4-15,3 1 3 0,0 1-2 16,1 5-2-16,4 3 5 0,-2 2-5 15,3-1-2-15,1-2-2 0,-2-2 0 0,2-5-3 16,-2-8-4-16,0-1 2 0,-1-5-6 16,1-9 4-16,-2-5-4 0,-6-8-6 15,0-24-6-15,-3-5 0 0,-1-7-2 0,-1-16-4 16,-3-11-7-16,0-10-4 0,-4-3-8 16,2-8-13-16,-7-1-16 0,1-6-29 15,-5-2-35-15,-3-7-42 0,-6-1-39 0,-5-2-29 16,-11-3-20-16,-12-1-616 0,-14-2 287 15,-34-3 189-15</inkml:trace>
  <inkml:trace contextRef="#ctx0" brushRef="#br0" timeOffset="118329.4794">2715 12870 23 0,'-10'-15'29'0,"-4"3"-2"15,4-1 3-15,2-1 6 0,0 0 3 0,-1 1 2 16,3-1 0-16,-3-3 2 0,3-1 1 16,-1 3 0-16,1-2 3 0,0 2-1 0,2 1-2 15,0 1-1-15,-1 4-8 0,2-1-4 16,-1 0-3-16,4 3-3 0,0 1-7 15,7 0 13-15,2 4 14 0,3 1-5 0,7 1 7 16,13 3 2-16,10 1-5 0,37 11 6 16,14 1 12-16,34 4-2 0,12-2-8 15,13 3-2-15,22 1 2 0,62 2 4 16,11-4 4-16,13-2-2 0,11-5 4 16,13-4 0-16,15-3-18 0,16-6 0 0,0-2-1 15,17-5 0-15,22-5 3 0,10-2-2 16,9-9-2-16,8-3 1 0,8-2 3 0,97-14-3 15,-108 6-3-15,-1 4 1 0,108-12-1 16,-120 11-6-16,-1 5-2 0,4 1-1 16,3 2-2-16,-11 2-4 0,-7 4 2 0,-9 0-5 15,-17 4-1-15,-22-1 0 0,-14 7 2 16,-27 2 3-16,-17 1 1 0,-52 3-1 16,-11 3-3-16,-6 0 0 0,-18 5-4 0,-13 1 2 15,-33-4-4-15,-12 4-1 0,-9 0-2 16,-21-1-2-16,-15 1-1 0,-10-1 1 15,-7-3-2-15,-7 2 0 0,-1-1-1 16,-4 0-1-16,-5-1-1 0,-3-1-1 0,-4 4-7 16,-5-4-13-16,-5-1-24 0,-6 0-32 15,0 0-39-15,0 0-36 0,0 0-52 16,-53-6-531-16,15 3 247 0,-13-6 164 0</inkml:trace>
  <inkml:trace contextRef="#ctx0" brushRef="#br0" timeOffset="126342.283">8197 13366 136 0,'0'0'137'0,"11"-7"-5"16,-7 0-7-16,3-2-13 0,1-5-9 16,-2-3 1-16,3-2-11 0,-3-4 2 15,-2 0-9-15,-2-2-6 0,-2 3-4 16,-2-3-9-16,-4 2-4 0,-5 0-8 0,-3 4-2 16,-8 4-7-16,-3 5-4 0,-5 4-4 15,-6 10-5-15,-4 6-2 0,-9 7-4 0,-14 14-6 16,3 8 2-16,8 2 1 0,3 0-4 15,17-5-5-15,9-3 3 0,8-3-5 16,9-2 1-16,1-3-2 0,10-5 0 16,1 1-1-16,9-2-1 0,2-4-1 0,3-6-3 15,4-3-2-15,2-2 2 0,3-6-1 16,7-6 1-16,0-1 1 0,1-3 4 16,1-1 1-16,-2 0 2 0,-3 2 5 15,1-1 0-15,-6 3 1 0,-1 4-2 0,1 0 0 16,-5 5 1-16,-2 5 4 0,5 3 6 15,-1 10 5-15,1 3 2 0,1 9-1 0,1 6 3 16,4 23-5-16,-3 8 0 0,-2 7-4 16,-4 7 0-16,-1 2-2 0,-3 3-2 15,-6 1-2-15,-5-5 0 0,1 0-2 16,-7-2-2-16,-4-16-2 0,-7-8-1 0,1-4 1 16,-8-3-5-16,0-6 8 0,-3-6 5 15,-2-7 1-15,-2-10 0 0,-3-9-1 16,-4-11-6-16,3-8 0 0,-5-8-4 15,-4-15-1-15,-2-25-4 0,2-10 1 0,11-11-9 16,7-4 5-16,12-7-1 0,8-1-1 16,9 1-2-16,8 2-3 0,7 0 4 0,5 9-3 15,7 2 1-15,2 11-5 0,5 6 6 16,1 9-1-16,-5 14 0 0,-5 13-2 16,-2 6 2-16,2 9 1 0,-7 7-3 15,1 7 3-15,4 9-2 0,1 9 4 0,-3 1 0 16,0 2-2-16,-2 2-1 0,1-2 1 15,-3 0 0-15,-3-7 0 0,1 2-1 0,0-4 2 16,-4-1-3-16,2-5 2 0,1-6 0 16,-3-2 1-16,1-4 2 0,0-5-1 15,0-2 3-15,1-3 2 0,-4-4-1 16,0-2 4-16,-3-1-3 0,-5-3 2 0,1-4-3 16,-4 2-2-16,-3 0-2 0,-4 0 4 15,-4 4-7-15,-2-2 3 0,-2 2-1 16,-7 0 2-16,0 5-4 0,-8 5-4 0,1 1 6 15,-2 2-3-15,-6 6 0 0,-2 4-1 16,-5 2 0-16,3 3-9 0,0 0-16 16,1 5-17-16,5-3-20 0,2 0-26 0,7 3-18 15,5-1-27-15,4 0-20 0,3-2-20 16,7 2-19-16,7-3-13 0,1-3-432 16,7-1 217-16,9 0 143 0</inkml:trace>
  <inkml:trace contextRef="#ctx0" brushRef="#br0" timeOffset="126874.7874">9573 13540 14 0,'38'-24'99'0,"-8"3"10"0,-3 3-11 16,-5 2 15-16,-4 4 5 0,-2 0 7 0,-2 5-1 15,-3-2-7-15,-3 4-12 0,-5 4-9 16,-3 1-10-16,0 0-5 0,-14 15-5 0,4-2-10 16,-2 5-4-16,-6 4-7 0,0 5-5 15,-2 2-5-15,5 1-3 0,-3-2-5 16,2 3-2-16,2-1-5 0,1-1 0 15,5-6-5-15,-3-4-1 0,5-2-4 0,-1-2 0 16,3-4 2-16,2-3-3 0,2-4 5 16,0-4 2-16,0 0-3 0,0 0 0 0,17-13-1 15,-6 3-5-15,-3 1-2 0,3 0 1 16,1-1-5-16,-2 2-1 0,4 1 1 16,-2-1-1-16,3 4-3 0,0 2-1 15,-2 2 0-15,5 2 2 0,2 2-4 0,1 2 0 16,0-3 1-16,2 3-3 0,-1-2 3 15,3 2 1-15,-4-4-2 0,2 0-2 16,1-2 2-16,-1 0 2 0,4-6-3 0,1-4 3 16,1-1 11-16,1-4 7 0,0-5 5 15,-3 1 7-15,-1-5 7 0,2-5-2 16,-3-4 3-16,-4-2-3 0,2-7-11 0,3-19 2 16,-3-2-4-16,-2-2-3 0,-8 8-5 15,-1 10 1-15,0 3 0 0,-6 5 7 0,0 11 5 16,0 1-1-16,0 4 1 0,-2 6-3 15,-1 7-5-15,-1 5 0 0,-2 5-4 16,0 0 2-16,-2 32-3 0,2-5-2 16,-3 3-1-16,1 9-2 0,2 1-1 0,0-1 0 15,2 6 0-15,3-4-2 0,-1 0-4 16,0-1-16-16,3-2-24 0,-1-2-29 0,-2-2-13 16,3-6-21-16,-5-1-27 0,2-1-32 15,-2-2-31-15,-2-4-30 0,-2 0-505 16,-4-3 245-16,-3 2 161 0</inkml:trace>
  <inkml:trace contextRef="#ctx0" brushRef="#br0" timeOffset="127389.4548">8788 14752 2118 0,'-82'59'69'0,"5"-2"-37"0,11-7-7 15,11-9-8-15,11-10-1 0,12-9 15 0,11-5 33 16,9-10 15-16,8-7 1 0,4 0 1 15,26-14 5-15,15-9-4 0,27-14-3 16,31-15-1-16,13-11-5 0,13-1-1 16,8-5-1-16,33-15-12 0,5 4-2 0,-29 17 1 15,1 4-3-15,-2 3-9 0,-6 3-2 16,-5 11-9-16,-11 1 1 0,-10 4-6 16,-26 12 3-16,-10 4-9 0,-17 5-4 0,-12 4 1 15,-11 3-7-15,-5 3-1 0,-5 2 0 16,-3 2-18-16,-8 2-11 0,-4 2-22 15,-4 2-29-15,-8 4-23 0,-4 1-28 16,-6 4-18-16,-14 5-21 0,-11 7-13 0,-19 14-6 16,-15 3-2-16,-26 13 7 0,-9 9 1 15,-4 2 3-15,-7 7 13 0,-5 2 14 0,-35 25 12 16,3-4 19-16,1 4 26 0,9-3 21 16,27-19 28-16,14-5 14 0,9-9 22 15,16-10 10-15,24-16 11 0,21-12 6 0,15-12 26 16,16-10 19-16,15-8 8 0,12-10 7 15,38-16-3-15,16-8 11 0,30-15 17 16,16-8 6-16,49-15 2 0,6-1 0 16,4 3-1-16,6-2 4 0,5 2-9 0,-1 3-11 15,-8 2-6-15,-37 16-10 0,-6 7-8 0,-9-3-9 16,-11 9-2-16,-14 0-14 0,-26 13-3 16,-14 4-16-16,-13 4-9 0,-15 6-18 15,-7 3-25-15,-6 1-36 0,-8 3-52 16,-2 2-58-16,-6 2-57 0,-8 2-756 0,-2 0 331 15,0 0 219-15</inkml:trace>
  <inkml:trace contextRef="#ctx0" brushRef="#br0" timeOffset="142591.5936">9389 4998 52 0,'-2'-6'75'16,"0"0"-1"-16,0 1-8 0,0 0-3 15,0-4-3-15,-1 2 2 0,-1 1-11 0,2-1 3 16,0 1-2-16,-2-1-2 0,2 1-3 16,-1 0-1-16,1 1 1 0,0 1-8 15,0-2-2-15,2 6 6 0,-4-8-18 16,4 8 3-16,-7 0-3 0,7 0-3 0,-4 12 5 15,2 3 0-15,0 6 0 0,2 10 5 16,-2 7-1-16,0 13 1 0,0 8 8 16,0 21-21-16,2 2 10 0,0 2-6 0,0-2 3 15,4-2 7-15,0-3-1 0,0 2 1 16,2-16-5-16,-1-6 2 0,1-2-10 16,1 2 7-16,-1-1-3 0,0-3-3 0,1 0 1 15,-1-1-4-15,-2-10 3 0,0-3-6 16,0 1 1-16,-2-9-3 0,3-1 0 15,-3-1-2-15,1-3 1 0,-1-5-2 0,0-1-3 16,-2-3-1-16,2 0-1 0,-2-4 0 16,2-1 0-16,-2-3-1 0,-2 1-7 15,2-6-14-15,-2 2-24 0,2-6-21 0,-7 1-20 16,7-1-28-16,0 0-33 0,-13-9-301 16,11 3 151-16,-4-5 100 0</inkml:trace>
  <inkml:trace contextRef="#ctx0" brushRef="#br0" timeOffset="145073.9399">13872 4880 17 0,'61'-2'21'0,"-8"2"-3"16,0-3-3-16,-4 3 0 0,2-2 0 15,8 2-1-15,5 0 0 0,-1 2-3 0,-2-4 5 16,3 2-1-16,-3 2-2 0,3-4 1 16,-5 4-1-16,-2-2 2 0,-4 0-3 15,-4 0 1-15,0 0 2 0,-3 0-1 0,1 2 1 16,-1-1-1-16,-1-1-1 0,-1 4 6 16,-1-2-3-16,1 0 4 0,-1 0 1 15,1 2 0-15,-2-4-3 0,3 1 6 0,-3 4-4 16,1-4 3-16,1 3 1 0,-2-2-3 15,3 0 2-15,-3 0 0 0,1 0 2 16,-2 0-2-16,-5-2-2 0,6 0 1 16,-1 1-4-16,-3 2 1 0,-2-3-1 0,0 0 2 15,-1 0-7-15,0 0 2 0,-1 1 0 16,0-2 0-16,0 1-1 0,-3 0 1 16,1-3 0-16,2 3-1 0,-3-1-1 0,1 1 0 15,0-2-1-15,0 0-1 0,-1 2 0 16,-1 0-2-16,2-2-4 0,-3 2 5 15,3 0-1-15,-2-2 0 0,2 2-2 0,-3-2-1 16,3 2 1-16,2-2 4 0,1 2-7 16,2-2 4-16,-1 2 0 0,2 0 3 15,4-1-1-15,5 1-5 0,-1 0 3 16,3-2 2-16,0 2-3 0,1-3 2 0,2 3 4 16,7-1-1-16,-2-1-4 0,3 0 0 15,-4 2 0-15,3-2 2 0,1 2-4 0,-1-2 3 16,2 0 0-16,1 0 0 15,-1 0-1-15,-2 2 2 0,3-1-3 0,1-1-2 16,1 0 4-16,-3 0 0 0,2 0-2 16,1 2 2-16,1-2-7 0,2 0 0 0,0 0 3 15,1 0 1-15,21 0 9 0,-15 0-11 16,-6 1 0-16,-2-3-1 0,1 4 0 16,-1-4 2-16,1 4 1 0,-1-2-4 15,-1 0-1-15,4 0 2 0,-2 1-5 0,1 1 11 16,-1-3-11-16,1 1 6 0,0 2 1 15,0 0-3-15,1 0 6 0,-1 0-9 0,23 0 3 16,-12 0-1-16,-10 2-2 0,-1-2 1 16,3 0 0-16,-4 3 2 0,1-2-5 15,-1-1 8-15,1 0-4 0,23 4 3 16,0-4 0-16,0 0-2 0,-12 2-2 0,-12-2 1 16,1 0 4-16,23 2-2 0,-12-2-2 15,-12 0-1-15,26-2 7 0,0 2-1 0,2-2 1 16,-1 2-2-16,-1-4-5 0,0 0 4 15,-4 1 5-15,2-1-3 0,-6-2-6 16,-9 3 9-16,8-3-3 0,1-1-1 16,-15 1-2-16,17 0 4 0,-3 0 3 0,-12 1-7 15,15-2 3-15,-1 1-4 0,-11 0 5 16,-9 5-6-16,20-4 4 0,1 1-11 16,-1-2 3-16,-11 2 3 0,-9 2 2 15,1-2 0-15,1 4-1 0,-3-3 0 16,4 0-3-16,-4 2 2 0,1 1 5 0,-3-2-4 15,1 4-2-15,-1-2 0 0,0 0 0 0,1 1 1 16,-5-1-7-16,3 0 10 0,-3 3-1 16,2-3 1-16,1 1-7 0,1 1 2 15,1-2 0-15,-1 1 5 0,0 2 2 16,1-3-7-16,-1 2 3 0,-1-1-2 0,2-1 3 16,-2 0-2-16,-2 0 1 0,1 0 1 15,1 0-2-15,-1 0 0 0,0 0 3 0,-1-1-5 16,1-1 4-16,3-1 5 0,2 0-7 15,20 2-4-15,-9-3 4 0,10 0-3 16,0-2 2-16,1 2 3 0,-14 1-1 16,-8-1-4-16,23 0 4 0,-13 2 3 0,-9 0-3 15,24-2 4-15,2 2-5 0,-2 1 4 16,-12-1-3-16,10 2-3 0,2-3 2 16,0 3-6-16,-13 0 8 0,17 0-2 15,-2 0 0-15,6 0-1 0,-4 3 2 0,2-3-2 16,0 5 2-16,-4-3-7 15,0 0 6-15,-2 0-3 0,-2 0 5 0,-2 2-1 0,-15-4 1 16,-6 1 4-16,1 3-4 0,0-2 0 16,-2 0-4-16,1 0 1 0,-3 0 2 15,-2 0-2-15,3 2 0 0,-3-4 6 16,-1 2-4-16,-1 2-3 0,-13-4 2 0,3 1 0 16,-5 1 1-16,-1-1 1 0,-7-1 1 15,0 3-3-15,-3-3 0 0,-1 2 0 16,-2 2 0-16,2-2-3 0,-3-1 2 0,-3 4-3 15,1-4 2-15,1 3 4 0,-5 2-3 16,2-3-4-16,-1 3 5 0,-1 0-5 16,-2-2 3-16,2 2-7 0,-3 0 14 0,1-3-5 15,-5 3 1-15,4-2-4 0,-4 2-7 16,2-3 10-16,0 3-3 0,-1 0 1 16,1-3-4-16,0 5-1 0,0-2 9 15,0-1-3-15,4 3-9 0,1-2-1 0,0 1-2 16,2 3 2-16,3-5-2 0,-5 3-1 15,3-2 2-15,-3 1 4 0,2 1-6 16,1-2 5-16,-1 1-1 0,1-1 0 0,1-2 4 16,-1 4-5-16,1-5-1 0,-2 2 4 15,-3-2 0-15,1 0 2 0,-2 0 4 16,0-1-5-16,1-1-2 0,-2 2 6 0,2-3 5 16,-1 0-7-16,1 0-1 0,2 0 4 15,0-3-2-15,-1 2 6 0,3-1-6 16,1-1-1-16,-4 2 14 0,0-1-5 15,-1-1-4-15,-2 2-3 0,2 0 4 0,-3-2-2 16,2 0-2-16,-2 3 2 0,1-2-2 16,-2-1 7-16,-1 2-2 0,2-1-1 0,-2 0-5 15,3 2 7-15,-6-2-5 0,1 2 5 16,2-2-2-16,-2 2-1 0,-1 0 3 16,4 2-2-16,-4 0 0 0,1 2-1 15,2 0 2-15,0 1-4 0,-2 3 5 0,-2 0-3 16,3 1 3-16,-2 1 0 0,0 0-2 15,1 5 1-15,0 0-4 0,-3 2 4 16,1 2 3-16,-3 2 1 0,2-2-3 0,-4 4 3 16,0 0-1-16,0 2-5 0,-1 1 2 15,-1 1 0-15,1 1 6 0,-3 1-3 16,0 0 1-16,-2 1-6 0,-2 2 4 16,-2-1 2-16,-2 6-7 0,-2-2 4 0,-1 3-2 15,-4 1 3-15,-1 5-3 0,0 0 4 16,-4-3-5-16,4 1 2 0,-1-8-2 15,2 0-3-15,1-1 3 0,1-1 3 0,3-5 3 16,0-2-5-16,2-2-2 0,0-2-4 16,-2-2-4-16,2-2-10 0,2-3-15 0,0-3-23 15,0 0-51-15,0-6-261 0,2 1 126 16,-6-1 82-16</inkml:trace>
  <inkml:trace contextRef="#ctx0" brushRef="#br0" timeOffset="148082.5006">9554 6197 6 0,'0'0'65'0,"0"0"-7"15,0 0-7-15,0 0-6 0,0 0-4 0,2-6-4 16,-2 6-3-16,0 0-1 0,0 0-6 16,0 0 0-16,9-2-6 0,-9 2-1 15,12-5 3-15,-3 0 2 0,4 4 0 0,1-5-2 16,6-2 0-16,5 3 0 0,5-3 2 16,4 0 5-16,6 1-3 0,2-1 3 15,9-2-14-15,-2 3 15 0,3-1-1 0,1 1 3 16,4-1 1-16,1 2-6 0,5-1 4 15,19 1 2-15,1-3-6 0,-11 5 4 16,-8-2-4-16,20-2 7 0,-9 5-3 16,-12-2 2-16,3 2 6 0,23-3-5 0,0 3 2 15,0-2-2-15,-1-1-2 0,-14 5 2 16,15-3-7-16,-13 2 1 0,-8 1-4 16,0 1-2-16,0 0 0 0,-1-3 0 15,-1 3-6-15,-1 0 6 0,1 0 1 0,2 0 0 16,2-2-1-16,19-1-9 0,-2-1 0 15,1-1 12-15,-1 0-7 0,0-3-1 0,2 2-2 16,0-1-1-16,2 0 2 0,0-3-6 16,4 5-3-16,-2-3 5 0,0 0 0 15,-2 1-5-15,-2-1 0 0,-2 3 2 0,-3-1-2 16,-11 0 1-16,-8 2-4 0,22 0 6 16,-13 0-5-16,-9 1-1 0,26-1-1 0,-2 0 5 15,0-2-3-15,-2 2 1 0,2 0-2 16,-3-2-6-16,3-2 7 0,-2 3-1 15,-15-1 2-15,-5 0-3 0,-4 0 3 16,0 1-2-16,3 0 0 0,-3 2-3 16,1-2-1-16,-1 2 2 0,-1-1-1 0,-1 2 1 15,0-2 2-15,-1 3-2 0,1-2-2 16,0 3 2-16,-1 0 1 0,-1-2-3 0,-2 2 5 16,5-1-6-16,-3 1 4 0,-9 0 0 15,12 0 1-15,-3-3-2 0,0 3 0 16,-7 0 5-16,-2 0 0 0,1 0-4 15,0 0 4-15,-1 0-1 0,7 3-1 0,1-2-2 16,-7 4 0-16,3-3 0 0,-7 3-1 16,11 1 1-16,-6 0 3 0,1-3-5 0,-4 1 4 15,6 2 0-15,-1-2 4 0,4-2-3 16,-1 1 9-16,0 0-1 0,3-2 2 16,-1 1-4-16,0 1 4 0,3-3-6 15,-3 1 1-15,3-1 2 0,-1 0-3 0,-2 1 0 16,3-1 0-16,-1 0-1 0,-1 3 0 15,0-3-6-15,1 2 5 0,-4-2-5 0,3 1 0 16,-11 1 4-16,8 2-5 0,-9-2 2 16,3 2 0-16,-2-2-1 0,0 2 1 15,2-3-2-15,3 3 5 0,3-2-6 16,1 0 4-16,-1 0-3 0,2 2 3 0,-1-2-3 16,1-1 1-16,0 2-2 0,-1 0 0 15,-2-1 2-15,1 0-1 0,-8 2 0 16,-1-2-1-16,8 3-1 0,-9-1 0 15,-3-2 2-15,3 2 3 0,-3 0-6 0,-2 0 2 16,3-1-2-16,-3 1 0 0,5 0 3 16,-5 0 0-16,3 0 0 0,1-1-2 0,3 1 1 15,-5-2-3-15,3 2 3 0,-1 0 3 16,11 0-1-16,-8-2-1 0,8 3-2 16,-2-3 0-16,2 2 1 0,-6-2-2 15,7 2 4-15,1-1-3 0,-5-1 1 0,3 2-3 16,-7-3 4-16,7 2-4 0,2-1 2 15,3-1 0-15,-1 2 2 0,2-3-2 0,3 2 0 16,1-2 0-16,3 1 1 0,-2-1-5 16,0 2 3-16,23-2 1 0,-13 0-2 15,-8 0 3-15,23 3-1 0,-4-2-2 16,-11-1 1-16,16 2-2 0,-19-2 2 0,16 3 2 16,-12-2 0-16,-11-1 0 0,23 1-1 15,-16-1-4-15,16 3 5 0,-12-3-2 16,-9 0 2-16,21 0 0 0,2-3 0 15,-2 2 1-15,2 1-4 0,0-1 4 0,4 1-1 16,2 0-2-16,0 1 1 0,-2-2-1 16,0 1 0-16,1 1-1 0,-5-1 2 0,0 0-3 15,-2 1 1-15,-12-1 3 0,10 3-2 16,0-1 0-16,-14-1-1 0,-5 2 2 16,19-3-2-16,0 3-1 0,-15-3 3 15,-6 5-1-15,0-5 0 0,1 1-2 0,-1 1 2 16,-3 1 3-16,2-2-3 0,-4 3 0 15,-3-1 0-15,1-1-1 0,-3 4 1 16,2-2-1-16,-3 2 2 0,0-3-4 0,1 3 5 16,-1 0-3-16,0 0 0 0,0-1 0 15,-2 1 3-15,2-1 0 0,2 1-3 16,1-2 3-16,-1 2-2 0,2-2 1 0,1 0-1 16,1-1 0-16,1 3 0 0,1 0-2 15,-1-3 3-15,-1 3-3 0,-2 0 3 16,3-2-2-16,-3 1 2 0,3-1 1 0,-3 2-1 15,0 0 0-15,3-1-1 0,0 0 1 16,0 0-4-16,18 2 5 0,-10-1-2 16,-6-1-1-16,-1-3 4 0,24 3-3 0,-15-2 0 15,15 1-1-15,-12-2 2 0,14-2-2 16,-3 4 1-16,-9-4-3 0,12 2 3 16,2-4-1-16,-16 2 0 0,15-1 5 15,-16-2-2-15,13 3 1 0,-13-3-1 0,-8 3-1 16,25-5 1-16,0 2-4 0,-17 0 4 15,13 1 1-15,-15 2-2 0,-6-5-3 16,-4 5 1-16,0-1-1 0,1-2 2 16,-6 0 2-16,3 3 0 0,-3-5-1 0,-3 4 0 15,-6-1-1-15,-1-2 0 0,-1 3 1 16,-1-4 0-16,-3 2-3 0,-2-1 5 0,-1-2-4 16,-1 3 0-16,-7-1 2 0,-1 2-1 15,-2-4-2-15,1 2 3 0,-3 0 0 16,-2 0-1-16,-3 1 1 0,-2 1-2 15,-2-2-1-15,3 0 5 0,-4 2-2 0,-1-1-3 16,2 0 1-16,-2 0 2 0,1 1-1 16,-2-2 0-16,1 2-1 0,0 0 0 15,0-1-2-15,-5 0 0 0,6 1 5 0,-6 1-3 16,3 1 0-16,-4-2 0 0,3 0 2 16,-3 2 0-16,2 0-2 0,-2-2 0 15,1 2 0-15,-2-2 0 0,-1 2 0 0,2 0-2 16,-1 0 5-16,1 0-2 0,-1-2 2 15,-1 2-2-15,2 0 2 0,-3-2-2 16,2 2-2-16,-10 0 2 0,20-2 0 0,-12 2 2 16,0 0-2-16,3-1 0 0,-11 1 2 15,17-3-2-15,-6 3 0 0,-1-1-4 16,-2 1 6-16,6-2-1 0,-6 0 0 0,4 2-4 16,-1-2 5-16,2 2-3 0,-1-2 0 15,3 2 0-15,5-2 1 0,-6 2 0 16,1 0-2-16,0 0 3 0,2 0-2 15,-5 0-1-15,3 0 4 0,0 0 0 0,-1 0-3 16,0 0-6-16,0 2-7 0,-1-2-11 16,2 0-10-16,0-2-13 0,-1 1-13 15,2-2-23-15,-4 0-31 0,0 0-29 0,0 0-41 16,-4-4-404-16,-4-1 200 0,-4-3 132 16</inkml:trace>
  <inkml:trace contextRef="#ctx0" brushRef="#br0" timeOffset="151501.4399">9241 5059 16 0,'-6'4'44'0,"2"-2"-5"0,4-2-3 0,-10 4-2 15,10-4-3-15,-8 2-2 0,8-2 3 16,-6 2 0-16,6-2 1 0,0 0-5 0,-6 2-3 16,6-2 1-16,0 0-3 0,0 0 1 15,0 0-4-15,0 0 0 0,-6-8-1 16,6 8-6-16,0 0 1 0,4-8 5 16,-4 8-4-16,4-7 3 0,-4 7 1 0,2-8 4 15,-2 5 0-15,2-2 0 0,-2 5 3 16,2-7-1-16,0 3-6 0,-2 4-1 0,2-8 3 15,0 5 0-15,0-2-6 0,0 0 2 16,2 2-3-16,-1-3-3 0,2 2-1 16,-3-2 5-16,2 2-4 0,0 1-3 15,0-2-3-15,0 2 0 0,0-3 3 0,1 3-5 16,-1 1 3-16,2-1-4 0,-6 3-1 16,11-3 2-16,-2 1 0 0,-9 2 2 15,16 0 2-15,-8 0 1 0,6 0 3 16,-2 0 2-16,1 2 1 0,4-2 5 0,0 0-3 15,4 1 11-15,2 1-7 0,1-2 1 16,5 3 5-16,1-3-6 0,2 1 7 0,3-1-2 16,7 1-2-16,5 2 5 15,3-3-17-15,0 0 16 0,7 2-2 0,2-1-8 16,-1 2-1-16,1-3 0 0,0 0 1 16,5 0-8-16,-1 0 4 0,3-3-1 0,-1 2-1 15,24-4-1-15,-15 3-2 0,-11-1 9 16,24-5 0-16,-14 3-1 0,-12 1-7 15,23-5 1-15,-11 3 8 0,-12 2 2 0,1-2-5 16,-3 5-5-16,-7-1 0 0,-3 0 1 16,-1 2-2-16,-1 0 1 0,-1 0-16 15,2 0 9-15,-2 0 2 0,-1 2 6 0,-1 0-5 16,3-2 5-16,-1-2-4 0,3 2 2 16,-3 0-2-16,3 0-3 0,0 0 1 15,-3-2-2-15,3 0 6 0,-3 0-1 0,1 2-1 16,-3-2-2-16,-1 0 1 0,1 0-1 15,-8 2-1-15,2-1-1 0,-1 1-2 16,-1-2 4-16,-3 2-3 0,1 0 4 0,2-3 0 16,-2 3 4-1,2 0-4-15,-3 0-1 0,2-1 4 0,-1 2-2 16,2-2 2-16,-1 1 0 0,1 0 0 0,2 0-1 0,5 0-3 16,-1 0 1-16,1 0 3 0,1 0 0 15,0 0-5-15,3 0 5 0,-1-2-1 16,3 2 0-16,0-2 2 0,8 0 0 15,0-2-2-15,0 2 2 0,-1-1-3 0,-5 1-2 16,-1 0-3-16,-1 0 5 0,-1 2-2 16,3-2-2-16,-2 2 3 0,-1 0-1 15,1 0 0-15,0 2 0 0,0-2-1 0,-2 0 1 16,-1 0-3-16,3 0 0 0,-1 0 0 16,1 2 2-16,-1-2 0 0,1 0-1 15,2 0-1-15,0 0 2 0,2 0-2 16,-2 0-2-16,-1 0 1 0,1 0 2 0,0 0-3 15,0 0 1-15,-2 0 2 0,-3 0-3 16,3 0 0-16,-5 0-2 0,1 0-2 0,-9 0 7 16,6 0-2-16,-4 0 3 0,-2 0-2 15,0 0-5-15,-2 0 6 0,2 2 1 16,-3-2-2-16,1 0 0 0,2 0 4 0,-1 2-1 16,1-2 0-16,-1 0 0 0,1 1 2 15,0-1 0-15,0 0-2 0,-1 2 0 16,0-2 1-16,1 0-1 0,0 2 0 0,-2-2 2 15,0 2-2-15,1-2 3 0,-3 2-2 16,5-2 1-16,-3 2-1 0,-1-2 2 16,3 2 3-16,0-2-2 0,0 2 0 0,7-1 1 15,-3 2-3-15,2-1 3 0,-1-2-1 16,1 1-1-16,-5-1 1 0,-1 2-1 16,1-2-1-16,1 2-4 0,-2 0 1 15,-2-2 2-15,1 2-3 0,-1 0 0 0,-2 0 2 16,3-2-3-16,-7 0-1 0,5 2-1 15,-4-2 3-15,0 1-5 0,-3 3-14 0,2-2 0 16,-5 0 4-16,5 0-1 0,1 2 3 16,-1-2 0-16,0 2 1 0,-2 0 1 15,2-3 1-15,-3 1 2 0,3 2 1 16,-4-2 1-16,3-1-2 0,-4 2 1 0,0-1 3 16,1-1-4-16,-1 1 2 0,-2-2 2 15,2 3-3-15,-3-3 0 0,0 1 2 16,0 0 2-16,1-1 1 0,0 0-3 0,-2 0 4 15,1 0-1-15,-2 3-3 0,1-3 2 16,1-3-3-16,-2 3 2 0,4-1 3 16,-4 0 0-16,4 1-3 0,-1-3 0 0,1 3 3 15,-2-3-2-15,2 1-2 0,-1-1 3 16,0 3-1-16,0-1 0 0,0-1 0 0,0 2-3 16,-2-2 5-16,3 2 0 0,-4 0-2 15,4 0-1-15,-1 0 3 0,-2 0-1 16,2 0-1-16,1 0-2 15,0 0 1-15,4 0-3 0,-1 2 5 0,1-2-2 0,4 0 3 16,-1 2-1-16,3-2 0 0,-2 1 0 16,1-1 1-16,3 3-7 0,0-3 7 15,0 0-1-15,1 2-5 0,1-2 10 0,1 1-8 16,7-1 3-16,-2 0 0 0,1 2 1 16,1 1-2-16,3-3 1 0,-1 0 0 15,3 0-2-15,-1 1-1 0,6-1 2 16,-3 1-3-16,8-2 2 0,0 1 2 0,1 0 0 15,-8 0-2-15,7 0 1 0,1 0-1 16,-1 0-2-16,0 0 4 0,-1 0 0 16,3 0-1-16,0 0 2 0,-1 0-1 0,1 0-1 15,-2 0 1-15,3 0 1 0,-1 1 1 16,1 2-2-16,-1-3-1 0,2 0-2 0,-1 2 2 16,1-2-1-16,1 1 2 0,-3-1-1 15,3 3 0-15,-1-3 4 0,-2 0-4 16,1-3 4-16,1 3-6 0,3-1 4 0,-1 1 1 15,3-2-1-15,0-1-2 0,21 2-2 16,-13 0-1-16,-13-2 4 0,1 1 1 16,1-1 1-16,-1 0-4 0,4 2 1 0,16-5 0 15,-11 0 0-15,-8 3 0 16,22-3 2-16,-15 0-2 0,15 0 0 0,-18 1-2 16,-5-1 1-16,-3 1 4 0,3 0-3 0,-1 0 2 15,-1-1-4-15,-1 1 1 0,2-1 4 16,-1 0-1-16,-1 0 0 0,-1 1-2 15,-1-1 2-15,0 0-3 0,1 2 3 16,-3-2-2-16,0 2 1 0,-1-2 3 16,4 1 0-16,-3-1-3 0,0 4 3 0,3-4-2 15,-1 0-2-15,0 1 0 0,1 2 3 16,1-2-2-16,0-1-2 0,-1 1 4 0,-1-1-1 16,1 3 0-16,-1-2 2 0,-3 0-2 15,4-1 0-15,-3 3 3 0,0-1 0 16,-2 1-4-16,1 0 1 0,-8 0 2 0,1 1-3 15,-1 0 1-15,-1-2 1 0,1 2-3 16,-1 0-1-16,2 2 3 0,-3-2 1 16,5-2-3-16,-2 4 0 0,2-1 0 0,0-1 2 15,-1 2-2-15,-1-2 0 0,1 2 3 16,1-2 1-16,-2 2-2 0,0-2 5 16,2 2-7-16,-5 0 0 0,1 0 0 0,-1 2 0 15,-1-2 0-15,-1 0 0 0,1 0 0 16,-3 0-2-16,3 0-3 0,-7 0 6 0,4 0-1 15,1 0-1-15,-1 2 3 0,2-2-1 16,-1 0-1-16,1 2 2 0,-1-2-2 16,1 2 0-16,-2-2 0 0,3 1 2 15,-1 2-2-15,3-2 0 0,1 1 1 0,1 0-1 16,0 0 0-16,1 0-3 0,5 2 0 16,-4-2 6-16,0 1-2 0,-4 0-1 15,10-2 2-15,-11 1 1 0,1-1 0 0,-1 4-2 16,1-4 1-16,-1 2 0 0,-1-1 3 15,1-1-3-15,-3 2 4 0,-1 0 0 16,0-2-2-16,3 2-2 0,-3-1 1 0,3-2-1 16,-1 1 2-16,-2 2-2 0,3-1 0 15,-1-2 1-15,5 1 0 0,-5 2-1 16,5-1-1-16,-3-2 2 0,3 1 2 0,9 1-3 16,1 1 2-16,0-2-4 0,-1-1 5 15,-2 4-3-15,3-2 2 0,-1-1 4 16,-1 2-4-16,-6-1 0 0,5-1 2 0,-4-1-1 15,-1 3-1-15,8-1 0 0,-11-1 4 16,3-1-3-16,-2 5 0 0,2-4 3 16,0-1 1-16,-1 0-2 0,1 0-3 0,0 0 3 15,-1 0-2-15,10 1-2 0,1-1 3 16,0-1-2-16,1 2-1 0,-9-2-1 16,4 2 2-16,-6-1-1 0,0 3-3 15,-2-3 3-15,-1 2 0 0,-1-2-4 16,1 1 4-16,-3-1-3 0,1 3 2 0,-1-1 0 15,1-1-3-15,-3 1-1 0,-3-2 4 0,-4 3 0 16,-4-3 1-16,-3 1-2 0,1-1 1 16,-3 2-1-16,3-2 3 0,-6 0-3 15,-1 1-2-15,0-1 3 0,0 3-2 16,-1-3 0-16,-2 1 0 0,0 1 0 0,1 1 0 16,-4-3-4-16,2 1-17 0,-7-1-20 15,2 0-37-15,-2 0-29 0,-6-1-59 16,-6 1-526-16,0 0 235 0,-34-12 156 0</inkml:trace>
  <inkml:trace contextRef="#ctx0" brushRef="#br0" timeOffset="152867.1409">10265 6257 50 0,'34'9'74'0,"1"-2"-3"0,2-1-2 15,3-1-3-15,2 1-4 0,14-2-2 16,5-1-2-16,2 0 1 0,3-3-3 0,30-3-5 16,1 2 6-16,0-3-10 0,7 0 2 15,2-3 4-15,25-7-2 0,-2 1 0 16,0-5 0-16,-2-1 2 0,1-1 4 15,-3-4-4-15,-1 0-4 0,1-3-1 0,-2-1-1 16,-2 0-8-16,-10-3 4 0,-18 6-7 16,-2-1 1-16,-4-1 0 0,-4-2-3 15,-3-2 0-15,-3 1-3 0,-8-3 1 0,-1-1 3 16,-5-2 2-16,-5 0 6 0,-7-2-2 16,-5-4 1-16,-12 4 0 0,-9 1-1 0,1 2-2 15,-9-5 0-15,-7 3-4 16,-1-1-3-16,-7-1-2 0,-9-2-4 0,-5-3-1 15,-9-1-2-15,-15-8-3 0,-9 0-2 16,-5 8-3-16,-8 3-2 0,-5 4-1 0,-7 4-1 16,-4 1 0-16,-4 3-4 0,-5 3-1 15,0 5-1-15,-1 2-1 0,-7 1-2 16,-5 6-6-16,-1-1 4 0,-6 7 0 0,1 0 0 16,-2 2-2-16,-1 4 4 0,0 2-2 15,0 4-2-15,-1 2 1 0,2 0-1 16,5 5-2-16,-3 6 2 0,-16 4 0 0,1 5 0 15,3 3 0-15,2 4 0 0,6 4 2 16,2 6 0-16,5 2-2 0,4 4 2 0,2 3-4 16,2 3 7-16,4-1-4 0,2 0-2 15,6 4 5-15,16-8-2 0,8 1 1 16,2 2 1-16,6 2-2 0,7-1 2 16,4 1 2-16,9 1-2 0,5-7 4 0,8-7-4 15,6-3 0-15,3 0-1 0,8 0 0 16,7-2 2-16,6 6 1 0,10-4 0 15,17 10 1-15,3-7-1 0,9-6-2 0,4-5 0 16,7-5 2-16,4-6 0 0,8-6-4 16,2-3 2-16,-5-9 4 0,-8-3-5 15,24-3 1-15,-2-3 0 0,-2-4-2 16,-3-5 3-16,-3 0-4 0,-2 0-11 0,-9-5-19 16,-13 4-29-16,-11 0-28 0,-3 2-17 15,-7 0-39-15,-5-2-510 0,-1-4 223 0,-6 1 146 16</inkml:trace>
  <inkml:trace contextRef="#ctx0" brushRef="#br0" timeOffset="153735.9663">11065 4948 180 0,'-2'5'204'0,"2"-5"-19"0,0 0-18 16,2-23-17-16,4 7-16 0,3-6-11 15,8-9-11-15,4-8-8 0,15-19-11 0,11-7-6 16,10-15-8-16,5-4-6 0,1 5-5 16,-1 2-7-16,-12 16-6 0,-5 6-7 15,-5 6-5-15,-9 11 1 0,-7 7-9 0,-8 6-1 16,0 8-1-16,-6-2-8 0,-4 8-15 16,-2-1-29-16,-4 4-23 0,-4 5-20 15,-4 1-16-15,-4 4-15 0,-6 4-2 0,-5 1-4 16,-2 3-2-16,2-1 10 0,-1-1 8 15,1 0 6-15,4-3 11 0,2 3 5 16,2-5 6-16,4-1 7 0,-1 0 8 0,4-2 2 16,-4 0 12-16,6-4 12 0,-2 1 11 15,4-3 4-15,2-1 11 0,-3-3-2 16,8 0 1-16,1-3-6 0,2 0 5 16,2-2 1-16,6-1-1 0,0 1 7 0,5 0-1 15,6 0 6-15,5-2-6 0,1 3 4 16,4 1 0-16,3 2 2 0,0 4-2 0,0 2 3 15,-4 3 5-15,-1 4-5 0,-1 2 4 16,-2 1-4-16,-5 5 8 0,1 0 7 16,-5 3 6-16,-2 2 2 0,-6 4 0 0,-3 0-4 15,-4 2-7-15,-4 2-3 0,-6 0-5 16,-2 1-6-16,-2 1-18 0,0-3-31 16,-3 0-24-16,2-4-32 0,1-4-49 0,1-4-334 15,3-2 159-15,2-6 105 0</inkml:trace>
  <inkml:trace contextRef="#ctx0" brushRef="#br0" timeOffset="157360.4187">12047 4004 16 0,'-2'-6'109'16,"0"3"-3"-16,2 3-12 0,-6-4-5 15,6 4-5-15,-10 10-8 0,3 3-13 16,-4 10-6-16,1 9-4 0,-3 4 2 0,3 10-12 16,-4-1-4-16,6 1-4 0,4-6-2 15,2-1-11-15,2-3 3 0,2-4 1 16,4-4-1-16,2-1-5 0,4-2 0 15,2-6-3-15,3-4 2 0,5-4-6 0,-2-3 2 16,2-6-1-16,-1-4 1 0,4-3-3 16,-2-7 7-16,5-5-8 0,-2-4 6 15,-3-2-8-15,-2-2 0 0,-2-2 2 16,-2-1 2-16,-2-1 6 0,-5 5-1 0,-1-1 9 16,-5 2 4-16,-2 2 0 0,0 4-6 15,-4 2 1-15,0 3 2 0,0 0-5 0,-2 4-4 16,-1 1-1-16,1 6-3 0,4 1 0 15,0 0 1-15,-10 19-7 0,8-7 0 16,2 1 1-16,0 2 1 0,4 0-7 0,0 2 7 16,2-1-2-16,1-1-4 0,3-2 3 15,3-1-5-15,0-3 2 0,-1 0-1 16,4-3-3-16,-2-2 10 0,-1-3-9 16,2-2 2-16,-5-2-2 0,1 0 2 0,-1-1-5 15,-1-3 4-15,-2-1-1 0,-3-1 3 16,-2-1-9-16,-2 1 3 0,-4-1 1 15,-1 1 0-15,-4-1 0 0,-3 3 3 16,1-1-8-16,-1 0-1 0,-1 3 1 0,0-1-1 16,5 0 6-16,0 0-4 0,1 0 2 15,0 1-4-15,5-3 3 0,0 1 0 0,4 0 0 16,2-4-3-16,6 0 4 0,0 0 1 16,0-1-2-16,1 2 4 0,2 1-2 15,-1 2-3-15,1 1 2 0,-3 2 4 16,4 4-6-16,-2 0 2 0,-2 2-2 15,4 2 2-15,-2 3 4 0,1 1-3 0,-1 2 1 16,-1 1-2-16,2 1 0 0,-3-3 4 0,-2 1-4 16,4-1 2-16,-6-2-2 15,2-1 4-15,0 0 0 0,-1-1-2 0,-1-3-1 16,1 1 0-16,1-3 5 0,-8 0 1 16,15-8-4-16,-7-2 3 0,0-1-1 0,2-4-1 15,-2-1 0-15,2-3 0 0,1 2-2 16,0 0 2-16,-1 0-3 0,1 2 3 15,-3 2-5-15,2 3-1 0,-2 2 3 16,0 2-2-16,0 5 1 0,-2 1 1 0,-6 0 2 16,24 7-2-16,-14 3-3 0,3 1 2 15,2 3-4-15,0 3 5 0,-1-2-8 16,-1 0-8-16,2 2-19 0,0-1-21 0,-3-3-26 16,1-1-31-16,0-4-336 0,-1 1 153 15,0-6 101-15</inkml:trace>
  <inkml:trace contextRef="#ctx0" brushRef="#br0">13335 3895 43 0,'-3'19'76'15,"3"-7"-5"-15,-2 0-2 0,0 4-6 0,0 1-11 16,2 1-3-16,2 2-7 0,-2-6-7 15,4 3 1-15,-1-1-3 0,1-5-5 16,2-1 0-16,1-1-4 0,1-3-4 0,0-5 6 16,3-1-13-16,0-3 8 0,1-5 6 15,-1-3 5-15,0-3 0 0,1-1 8 16,-1-6 7-16,-3-2-1 0,0-2-5 16,1 0-3-16,-4-3 8 0,-3-2-9 0,0-1-1 15,-2 1 7-15,0 4 0 0,-2-4 2 16,2 8 3-16,-2 3 0 0,0 0-4 15,-1 4-10-15,1-1-4 0,0 5-3 16,2 3-4-16,-3 4 3 0,3 4-7 0,0 0 1 16,0 21-2-16,3-3-4 0,1 4-3 15,1 4 4-15,1 1-3 0,4 6-3 0,0-1-2 16,2-3 5-16,0-1-7 0,3 1 1 16,-3-8-4-16,4-2-5 0,-2-1 6 15,1-4-1-15,-2-4-2 0,1-2-6 0,1-5 5 16,0-1 7-16,-2-2-1 0,1-2 1 15,2-3-5-15,-2 2-3 0,-3-3 3 16,2-2 1-16,-3 1-3 0,-1-2-2 16,-1 1 3-16,0 3 3 0,-1 2-4 0,0-3 3 15,-1 2-6-15,-2-1 3 0,2 3-3 16,-4-2 2-16,-2 4 3 0,8-1-5 16,-8 1-1-16,12 5 6 0,-8 0-4 0,2 1 1 15,-2 0-1-15,5-2 1 0,-3 2 0 16,0 0-1-16,1 0 5 0,2-2-2 15,-3-1 0-15,0 3 0 0,0-3 2 0,0-1-4 16,1-1 2-16,2 1-1 0,-9-2 3 16,10 0-1-16,-4-3-2 0,3-2 3 15,-3 2-1-15,3-3-2 0,-3-1 4 0,1-2-3 16,-1 2 0-16,0 1-3 0,-2-1 4 16,2 0 0-16,-2 2 25 0,0 2-8 15,0-1-1-15,0 2-8 0,-4 2 2 0,0 0-2 16,10 6-2-16,-4-2 1 0,1 2 1 15,-1 0-1-15,3 3-5 0,-1-5 3 16,1 2-1-16,-1-1-3 0,2-1 1 16,-1-2-2-16,4-1-1 0,-5-2 6 0,5-4-5 15,0-3 0-15,-3 0-8 0,1-4-5 16,-1-1 2-16,1-4-1 0,-4 5 0 0,3 1 1 16,-4-1 4-16,2 0 4 15,-4 5-5-15,4-1-3 0,-2 1 1 0,-2 1 1 16,2-2-1-16,0 4 1 0,1 1 0 15,3-1-2-15,-1 0 6 0,4 2-2 16,-3 0 0-16,6 2 3 0,-4 0-6 0,2 0 5 16,-1 2-2-16,0 4 8 0,0-1-12 15,-3 1 8-15,-2 2-1 0,-1-1 4 0,-2 1 0 16,-3 2 3-16,-2-3 0 0,0 1-3 16,-2-1 5-16,0-1 4 0,-1-2 5 15,3-4 2-15,0 0 1 0,0 0-2 16,0 0-1-16,0 0-3 0,5-17-4 0,1 5 2 15,2-3 0-15,0 2-2 0,5-4-2 0,-2 4 1 16,-1-2-4-16,1 3 1 0,-3 0 1 16,1 1-5-16,0 4 1 0,-5-1 0 15,2 2-4-15,-2 2 2 0,0 2-5 16,-4 2 3-16,0 0 1 0,11 12 1 16,-9-4-2-16,3 3 1 0,-1 1 5 0,0 1-7 15,2-2 3-15,0 0 2 0,3 3-3 16,-3-3 0-16,3-1 0 0,0-3-5 15,-3-1 7-15,2 0-7 0,0-3 2 0,4 1 1 16,-2-4 4-16,0 0-2 0,3-4 0 16,0-2 0-16,-3 1 2 0,1-1-4 15,1-3 2-15,0-1-1 0,-4 3-1 0,0 1 2 16,0-2 4-16,1 3-5 0,0-1 0 16,-3 3 1-16,0-2 6 0,-1 2-8 0,3 0 2 15,-2 2 0-15,-6 1-2 0,15 0 5 16,-6 1-4-16,-1 3 1 0,0-2-2 15,1 3 3-15,2 1 1 0,-3-3-2 16,-2 2 3-16,3-1-1 0,-1-2-4 0,-1 2 5 16,1 0-2-16,-3-1 1 0,1 0-3 15,0-2 8-15,-6-1-8 0,10 0 5 0,-10 0-4 16,12-4 5-16,-8 1-4 16,0-3 2-16,2 0 0 0,0 0-3 0,1-1 3 15,-3-1 2-15,2 1-1 0,1 0-4 16,-1 0 3-16,1 1-2 0,-1 2-3 15,-2 0 6-15,2 1 1 0,-6 3-2 0,10-3-1 16,-2 3-1-16,-8 0 0 0,12 6 1 16</inkml:trace>
  <inkml:trace contextRef="#ctx0" brushRef="#br0" timeOffset="158869.2886">15109 3440 12 0,'-2'-3'-5'0,"-1"-3"2"16,1 0 1-16</inkml:trace>
  <inkml:trace contextRef="#ctx0" brushRef="#br0" timeOffset="160204.2043">16644 6160 3 0,'-2'4'76'0,"2"-4"-1"0,-4 6-9 15,4-6 0-15,-2 3-2 0,2-3-8 0,0 0-4 16,0 0-3-16,0 0 3 0,0 0-1 16,0 0 1-16,22-6 2 0,-8 3 1 15,10-4-1-15,7-5 0 0,5-1 4 16,11-2 6-16,23-6-4 0,3-2-7 0,6 0-6 16,4 1-1-16,-3-2-8 0,3 4-1 15,-2 0-4-15,-4 3-2 0,-2 0-5 0,-14 4-4 16,-10 1 2-16,-8 3-4 0,-4 3-3 15,-7 0 0-15,0 0-6 0,-4 3-1 0,-3-1-1 16,-4 2-6-16,-4-2-2 16,-1 2-6-16,0 2-22 0,-6-2-10 0,1 2-8 15,-3 2-15-15,-8-2-19 0,4 4-22 16,-4-4-291-16,-14 11 133 0,-1-3 88 0</inkml:trace>
  <inkml:trace contextRef="#ctx0" brushRef="#br0" timeOffset="160505.4469">16882 6309 18 0,'0'0'95'0,"0"0"0"0,23-17 1 0,1 7-1 16,8-3 3-16,10-3 8 0,23-12-6 16,3 1-3-16,8 1-3 0,2-4 2 15,3 1-14-15,6-2-2 0,-4 5 2 16,1 1-5-16,-1-2-3 0,-8 7-7 0,2 0-2 15,-18 5-3-15,-13 2-6 0,-5 5-1 0,-3-2-2 16,-6 5-5-16,-4-1-4 0,-3 1-4 16,-6-1-4-16,0 4-3 0,-5-2 0 15,4 2-5-15,-6-2-3 0,-1 2-2 16,-1 2-2-16,1-1-4 0,-4-2-4 0,1 2 4 16,-8 1-10-16,10 0-19 0,-10 0-19 15,0 0-30-15,8 1-21 0,-8-1-24 0,0 0-30 16,0 0-442-16,-4 10 196 0,4-10 130 15</inkml:trace>
  <inkml:trace contextRef="#ctx0" brushRef="#br0" timeOffset="161856.0993">20609 6322 38 0,'0'0'58'0,"0"0"-2"15,0 0-1-15,0 0 0 0,0 0 1 0,-6 2-4 16,6-2 1-16,0 0-3 0,0 0-5 15,0 0-4-15,0 0 1 0,0 0 0 16,0 0-5-16,0 0 4 0,0 0-8 0,0 0-4 16,0 0 4-16,0 0-2 0,22-13 4 15,-12 7 3-15,4-2-3 0,8-1 1 16,1-4 0-16,7-1-3 0,4-3-2 16,10-2 5-16,3 0-5 0,-1-2 0 0,18-5-2 15,-14 3-1-15,-3 5 2 0,-3-1-4 16,1 1 0-16,-3 3-6 0,-8-1-3 15,-2 5-1-15,-5 0-2 0,-3 0-3 0,-6 4 2 16,2 1-1-16,-6-1-2 0,2 1-1 16,-6 1-5-16,1 3 4 0,-3-3-2 0,-2 4-10 15,-2-4-15-15,-4 5-16 0,0 0-13 16,0 0-13-16,0 0-13 0,0 0-9 16,-29 11-12-16,16-6-9 0,-4 1-218 15,-5 2 110-15,-2 0 72 0</inkml:trace>
  <inkml:trace contextRef="#ctx0" brushRef="#br0" timeOffset="162159.258">20400 6403 11 0,'0'0'128'0,"29"-14"-10"0,-13 6 2 15,7 0-5-15,0-2-6 0,8-4-2 0,6 1-5 16,9-5-7-16,1 2-4 0,1-2 1 15,20-3-12-15,-3-1-2 0,-7 3-4 16,-11 6-4-16,-1-2-2 0,-5 2-5 16,-6 4-3-16,-1 0-3 0,-6 1-7 0,-3 0 1 15,0 3-3-15,-6-1-4 0,-1 2-2 16,-2 0-6-16,0 0 0 0,-4 1-3 0,-2-1-4 16,-1 2-2-16,-1 0-4 0,1 0-2 15,-9 2-4-15,11-2-2 0,-11 2-9 16,8 0-20-16,-8 0-27 0,0 0-22 15,8 2-33-15,-8-2-38 0,0 0-34 0,0 0-376 16,8 4 184-16,-8-4 123 0</inkml:trace>
  <inkml:trace contextRef="#ctx0" brushRef="#br0" timeOffset="163220.0893">23831 6228 12 0,'0'0'90'0,"0"0"-4"0,0 0-1 15,0 0-2-15,0 0 1 0,15-12 3 16,-6 7 3-16,3 0-8 0,2-3 2 16,6-4-6-16,3 2-4 0,5-3-3 0,4-3 3 15,1-1-2-15,7 0 3 0,0 0-10 16,3-1 2-16,-3 1-11 0,-4 4-5 16,-2 0-7-16,-3 1-4 0,-5 3-2 0,0-1-4 15,-3 3-1-15,-6-1-6 0,2 3-6 16,-5-1 1-16,4 1-2 0,-6-1-3 15,-1 3-4-15,-3 2-1 0,3-3 0 0,-4 2-3 16,-1-1-9-16,-6 3-13 0,6-1-11 16,-6 1-23-16,0 0-17 0,0 0-9 15,-12 13-14-15,1-6-8 0,-4 1-5 0,0 0-5 16,-6 6-3-16,-4-3 0 0,-3 3-227 16,-4 2 114-16,1 1 75 0</inkml:trace>
  <inkml:trace contextRef="#ctx0" brushRef="#br0" timeOffset="163502.2426">23893 6269 301 0,'-34'15'13'15,"6"-2"12"-15,9-3 14 0,2 0 1 16,4-5 0-16,3 1-1 0,4-2 9 0,2 0 10 16,4-1-1-16,0-3 15 0,12 3 7 15,-2-3-1-15,8-3-2 0,5-2 0 16,5-3 1-16,8-1 0 0,10-3 2 16,1-1-3-16,3-2 1 0,22-6-5 0,-10 6-5 15,-10-1-5-15,3 2-4 0,-4 1-2 16,0 1-5-16,-11 5-1 0,0-2-4 15,-4 2-1-15,-6 1-1 0,-3-2-3 0,-1 4-1 16,-4 1 0-16,-6-3-2 0,1 2-1 16,0 0 0-16,-4 2-4 0,-1 0-6 15,-2 2 1-15,2-2-4 0,-12 2-3 0,14 0-2 16,-14 0-3-16,9 2-3 0,-9-2-6 16,6 2-21-16,-6-2-29 0,2 4-30 15,1 0-32-15,-3-4-33 0,4 5-32 0,-4-5-462 16,6 4 215-16,-4 0 142 0</inkml:trace>
  <inkml:trace contextRef="#ctx0" brushRef="#br0" timeOffset="164343.5404">26761 6236 115 0,'6'-2'121'0,"0"-4"2"16,5-5-3-16,3 3-4 0,6-7-1 0,5-1-5 16,5-3-4-16,10-4-7 0,2-2 4 15,19-8-8-15,3-1-2 0,1 0 1 16,6 2-4-16,-4-3-7 0,1 5-7 16,-1-1-4-16,-13 6-8 0,-10 7-5 0,-1-1-3 15,-8 3-5-15,-3 1-8 0,-2 1-2 16,-5 5-5-16,-3 0-3 0,-2-1-1 15,-2 4-5-15,-4-1-4 0,-1 3-3 0,-2 0-3 16,-1 0-5-16,-1 0-13 0,-5 3-20 16,-4 1-22-16,2-4-20 0,-2 4-9 15,0 0-22-15,0 0-7 0,-29 9-8 0,11-1-11 16,-4 1-6-16,-8 5-12 0,-5 0-324 16,-5 5 157-16,-4 4 104 0</inkml:trace>
  <inkml:trace contextRef="#ctx0" brushRef="#br0" timeOffset="164586.8583">26972 6096 257 0,'-35'15'18'0,"5"-4"18"16,6-1 11-16,9-4 7 0,3-1 3 0,4-3 9 16,5-2 4-16,3 0 6 0,0 0 8 15,21-9 9-15,-2 1 0 0,9-3 4 16,6-3 0-16,12-5 2 0,20-5 6 0,0-1-2 16,3 0-3-16,3 1-1 0,1 4-4 15,-4-1-7-15,-11 4-7 0,-10 4-8 16,-7 3-8-16,-2 1-2 0,-3-1-8 15,-6 5-2-15,-2-1-5 0,-3 0-5 16,-6 2-5-16,0 0-6 0,0 3-1 0,-4-3-7 16,-2 4-13-16,-1-2-22 0,-1 1-34 0,-2 1-24 15,1 0-36-15,0 1-24 0,-1 1-23 16,-2-1-25-16,-1 2-423 0,0 0 204 16,0-1 135-16</inkml:trace>
  <inkml:trace contextRef="#ctx0" brushRef="#br0" timeOffset="404003.7406">25606 6200 10 0,'0'0'45'0,"-6"-6"-3"0,6 6-3 16,-6-5 6-16,2 2-2 0,4 3-3 15,-6-7 0-15,2 1 3 0,-1 3 4 0,3-1-5 16,2 4-2-16,-9-6 5 0,3 3-9 15,4-1-7-15,-2 0-4 0,0 0 2 0,4 4-3 16,-7-6-3-16,5 3 0 0,2 3-5 16,-8-6 1-16,8 6-2 0,-6-4 3 15,6 4-2-15,-7-4-2 0,2 0 1 16,5 4-3-16,-8-3-3 0,4 1 1 16,4 2-2-16,-8-2 7 0,8 2-10 0,-9-2 3 15,9 2 1-15,-9-2 2 0,9 2-6 16,-6-2-1-16,6 2 5 0,-6-3-1 15,6 3 10-15,-6-5 8 0,1 2 2 0,1-3-4 16,0-4-1-16,2-1 1 0,-4-3-4 16,-1-4 3-16,3-6-3 0,-3-2 5 0,1-8-9 15,-4-4 7-15,2-10-4 0,-8-22-3 16,6-5-5-16,-1-4-1 0,7-5 1 16,0-2-1-16,0 0 2 0,1 4 4 15,3 13 1-15,-2 11 2 0,4 0 1 0,-2 3-1 16,0 9-4-16,0 2 3 0,3 5-5 15,-3 4-1-15,0 5-2 0,0-1 0 16,0 3-2-16,-3 7 7 0,6-2-5 16,-1 4 1-16,-2 2-6 0,0 0 2 0,2 3-2 15,-2 3-3-15,0 0 0 0,0-1 0 16,0 3-1-16,0-1-2 0,0 2-8 16,2 1 10-16,-2-1-3 0,0 2 12 0,0 0-8 15,0 2-2-15,0-2 0 0,0 6 0 16,0-10-2-16,0 5 1 0,0 5 0 0,0-4 0 15,0 4-2-15,0-6-4 0,0 6 0 16,2-6 2-16,-2 6 9 0,13-4-12 16,-3 4 6-16,5-2-5 0,6 2 1 15,11 0 4-15,8 0-5 0,19 2 7 16,30 2-10-16,13-1 3 0,6 6 4 0,32-2-4 16,10 5 0-16,7-3-8 0,6 0-7 0,5 3-13 15,6-1-14-15,0 0-18 0,-3 1-22 16,-3-6-306-16,-12 3 135 0,3 1 88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1:40.5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17666 5581 64 0,'-2'-6'203'0,"-2"3"-7"16,2-2-18-16,2 5-21 0,-4-6-19 15,4 6-10-15,0 0-10 0,0 0 0 0,4 18 0 16,2-5-4-16,-2 5-3 0,0 7-2 16,2 3-5-16,2 5-5 0,-2 5-7 15,3 1-5-15,-2 2-9 0,1 8-8 16,-2-3-4-16,3 2-7 0,-3-8-6 0,0-1-4 15,3 0-6-15,-2-3-4 0,-3 0-6 16,0-7-6-16,0-2-9 0,0-5-12 0,0 0-6 16,-2-6-13-16,0-4-19 0,1-5-17 15,-3-3-8-15,0-4-3 0,0 0 4 16,-9-19 5-16,5 0 1 0,-2-7 1 16,-2-10 10-16,-4-8 6 0,0-6 6 0,-7-17 11 15,0-4 17-15,-4-2 12 0,1 2 11 16,2 0 5-16,0 5 10 0,5 10 7 15,5 9-7-15,2 9 1 0,4 2-7 16,1 3-2-16,0 5-4 0,6-1-3 0,2 4-2 16,3 3-3-16,6 1 0 0,3 3-2 15,5 3 0-15,4 6-2 0,0 3 3 0,2 4-1 16,-1 6-2-16,3 3-2 0,0 7 2 16,-3 3 1-16,-3 4 0 0,-6 1-3 15,2 8-2-15,-8-2 2 0,-5 1-1 16,-5-1-4-16,-2 2 1 0,-4-1 0 0,-7 5-6 15,-3-4-15-15,-4 1-15 0,-2 0-15 16,0-5-23-16,3-3-29 0,3-2-32 0,-2-4-40 16,6-4-31-16,2-1-503 0,2-2 238 15,1-5 157-15</inkml:trace>
  <inkml:trace contextRef="#ctx0" brushRef="#br0" timeOffset="232.0916">18341 5610 39 0,'10'1'190'0,"-8"4"2"0,0 2 2 15,0 4-7-15,-2 2-13 0,0 1-11 0,-4 7-9 16,2 4-12-16,-2 2-14 0,0-1-12 16,-3 5-12-16,3-2-8 0,0 1-12 15,2-2-9-15,-3 1-5 0,1 0-7 16,4-6-17-16,0-1-17 0,0 0-33 0,0-5-57 15,2 2-22-15,-2-4-28 0,4-2-33 16,1-3-38-16,-3-3-383 0,2-1 192 16,3-2 127-16</inkml:trace>
  <inkml:trace contextRef="#ctx0" brushRef="#br0" timeOffset="703.2634">19102 5992 14 0,'0'0'174'0,"2"-6"-13"0,-2 6-6 16,2-5-12-16,0 0-9 0,3-1-8 0,-3 0-8 15,3-4-7-15,1-2-2 0,2-4-9 16,1-3-6-16,1-6-4 0,3-4-2 16,4-13-8-16,-1-3-1 0,4-19-3 0,1-4-4 15,-4 0 0-15,0 13-2 0,-3 7-2 16,0 2 1-16,-2 2-5 0,1 3-5 16,-3 7-7-16,3 3-4 0,-2 2-4 0,-1 7-7 15,-2 3-5-15,2 0-6 0,-2 5-2 16,2 4-3-16,0 7 7 0,4 5 1 15,0 6 0-15,5 7-2 0,1 10-2 16,-2 3-1-16,6 10-3 0,-3 4 2 0,2 2-4 16,2 14-2-16,3 0 0 0,-5-10-3 15,-3-6 0-15,-4-3-1 0,2 2-3 16,-2-3 0-16,-1-6 0 0,-2 0 0 0,0-1-7 16,-5-6-8-16,2-2-22 0,-1-2-22 15,-2-5-26-15,-1 2-32 0,0-5-34 16,0 1-40-16,-2-5-55 0,0-2-489 0,-1 1 246 15,-1-4 163-15</inkml:trace>
  <inkml:trace contextRef="#ctx0" brushRef="#br0" timeOffset="1214.5274">20489 5532 145 0,'0'0'184'0,"6"-2"0"16,-6 2 10-16,7 9-3 0,-3 1-7 0,0 5-9 15,2 7-13-15,-2 3-12 0,3 5-12 16,-3 6-13-16,1 5-12 0,1 1-7 0,-2 8-13 16,4-3-9-16,-3-5-8 0,1-2-8 15,0 0-6-15,3-3-7 0,-5-3-12 16,3-7-9-16,-3-2-11 0,0-5-6 0,-2-4-9 15,0-7-9-15,0-3-4 0,-2-6-3 16,0 0 2-16,0 0-1 0,0-36-3 16,-4 9 1-16,0-10 5 0,-2-12-2 0,-3-4 4 15,0-25 1-15,1 2 15 0,-1 1 4 16,1 13 5-16,4 11 3 0,2 8 3 16,-2 3-4-16,4 0-2 0,0 8-6 0,0 3-2 15,4 1 1-15,-2 3-4 0,4 0-2 16,3 6 0-16,-1 0-3 0,3 6 2 15,0 3-3-15,1 2 1 0,2 5 0 16,0 3 1-16,0 6 1 0,3-1-1 0,0 7 3 16,-2 1 0-16,-1 4-2 0,0 3 3 15,-4 2-1-15,-2-1-2 0,-1 2 4 16,-3-1-1-16,-4 2-3 0,0-3-1 0,-4 0-2 16,2 0-4-16,-3-3-13 0,-1 1-20 15,2-1-24-15,-4-1-24 0,2-2-28 16,-2 0-33-16,2-1-29 0,0-1-25 0,0-2-548 15,2-1 252-15,2-2 167 0</inkml:trace>
  <inkml:trace contextRef="#ctx0" brushRef="#br0" timeOffset="1494.1534">21140 5570 62 0,'18'-4'118'0,"-1"2"0"16,-5-1-14-16,3 2-8 0,-4 1-1 15,-1 1-5-15,0 4-4 0,0-1 5 0,-2 4-1 16,-2 3 4-16,-4 3-2 0,0 3-8 16,-6-1 3-16,0 2 2 0,-4 3 2 15,-1-2 0-15,-2 0-3 0,5-4-10 16,0-2-10-16,2 0-9 0,2-1-4 0,2-3-6 16,2 0 0-16,4-2-1 0,4-1-2 15,6 0-10-15,2-5 1 0,6 1-5 16,1-4-5-16,5 1 0 0,1-2-7 15,3 1-8-15,-2-1-18 0,0-1-22 0,-3-1-24 16,1 0-32-16,-2 2-40 0,-3-2-33 16,-6 2-475-16,0-1 215 0,-5-2 141 0</inkml:trace>
  <inkml:trace contextRef="#ctx0" brushRef="#br0" timeOffset="1885.0841">22140 5809 53 0,'4'2'208'16,"-2"3"2"-16,-2-5-6 0,0 0-12 0,0 0-19 16,12-16-11-16,-2 1-16 0,-2-7-15 15,2-9-8-15,7-9-9 0,3-5-12 16,0-21-6-16,6-4-11 0,-1 0-8 15,3-4-8-15,0 5-7 0,-3 5-5 0,2 2-4 16,-4 14-2-16,-5 10-1 0,-4 8-8 16,1-1-5-16,-4 9-7 0,-1 0-3 15,1 5-6-15,-1 1 0 0,1 7-5 16,0 2 1-16,1 5-2 0,1 4 2 0,4 5-4 16,0 8 4-16,0 7 1 0,0 6 1 15,1 10 0-15,0 4-7 0,-2 4 7 16,-3 5-2-16,4 16-2 0,-4-8-1 0,-5-7-1 15,3-2 1-15,-2-3-3 0,1-1-3 16,-2-9-16-16,-1-1-19 0,-1-1-27 16,1-6-27-16,-3-3-38 0,2-3-32 0,-2-2-47 15,1-4-561-15,-1-2 258 0,0-5 170 16</inkml:trace>
  <inkml:trace contextRef="#ctx0" brushRef="#br0" timeOffset="2348.8279">23368 5336 37 0,'0'0'160'0,"8"7"-8"0,-4 1 1 16,0 2 2-16,0 8-2 0,-2 4-6 0,1 6-7 16,-3 3-12-16,0 7-9 0,0 2-9 15,-3 1-14-15,3 5-9 0,-2-2-10 16,-2 0-6-16,4-3-5 0,-2-3-10 0,0-5-6 15,-2-4-8-15,4-1-9 0,0-8-8 16,-2-4-9-16,2-6-7 0,-2-6-4 16,2-4-3-16,0 0 5 0,0 0-2 15,2-38-2-15,-2 9-1 0,-2-7 6 0,0-15 2 16,-2-7 9-16,0-1 1 0,1-18 9 16,-2 10 7-16,3 11 6 0,2 1 9 15,4 3-1-15,4 3-3 0,0 3-5 0,0 9-5 16,7 4 1-16,0 1-6 0,4 5-1 15,-2 2-4-15,-2 6 2 0,1 4-4 16,2 1 3-16,-4 7-3 0,1 1 2 0,-2 4 0 16,0 4-6-16,-1 6 5 0,-4 1-3 15,2 5 0-15,-4 3-8 0,-4 2 5 16,-2 2-4-16,-2 6 0 0,-4-1-3 16,-4 0 3-16,-2 5-3 0,-5-2-3 0,-2-1 2 15,-4-1-2-15,-5 1-8 0,3-4-14 16,-3-4-26-16,-2-1-22 0,4-1-32 15,-4-3-28-15,6-4-34 0,3 1-43 0,-1-4-602 16,8-1 272-16,2-3 179 0</inkml:trace>
  <inkml:trace contextRef="#ctx0" brushRef="#br0" timeOffset="2679.4154">23827 5320 154 0,'19'-7'176'0,"-2"1"-9"0,1 4-8 16,0 0-8-16,1 1-13 0,-2 1-9 0,-2 1-14 16,-1-1-6-16,2 4-7 0,-4 2-8 15,0-1-4-15,-3 1-5 0,2 4-6 16,-7-1-8-16,0 1-3 0,0 1-8 16,-1 1-7-16,1 1-6 0,0-1-5 0,0-2-5 15,2 7-2-15,3-4-5 0,4 2-1 16,1 0-6-16,4 0-2 0,-2 2 1 15,3-2-1-15,-1 3-5 0,-2-1 1 16,2-3 0-16,-6 4 0 0,-2 0 3 0,-3-4 9 16,-5 4 3-16,-4-3 0 0,-5 2 1 15,-5 0-5-15,-8 1-1 0,-4 0-2 16,-4-2-3-16,-4-1-8 0,1-2-15 0,-1-4-29 16,6-3-40-16,1 0-62 0,5-5-71 15,6-1-545-15,4-5 254 0,3-3 168 16</inkml:trace>
  <inkml:trace contextRef="#ctx0" brushRef="#br0" timeOffset="3056.4572">24972 5603 57 0,'0'0'209'0,"-8"0"8"15,8 0-3-15,-9-12-8 0,7 2-11 16,2-5-11-16,0-4-16 0,2-10-13 16,5-7-13-16,1-10-14 0,2-4-9 15,8-22-10-15,0 0-12 0,2-3-5 16,1 4-5-16,2-2-6 0,-2 6-3 0,3 3-2 16,-10 13-2-16,1 11-7 0,-5 6-10 15,1 6-5-15,-2 3-8 0,-1 4-6 16,-2 3-5-16,0 4-3 0,4 3-5 0,-4 5-2 15,4 6-2-15,1 4 1 0,-1 7-3 16,5 5-1-16,2 8-2 0,-3 5-1 0,4 9-2 16,-1 5 3-16,-2 4-2 0,4 17-5 15,-3 5 1-15,2 1-1 0,-2-1 1 16,-5-11-21-16,2-6-23 0,-5-2-34 16,-1 0-29-16,-1-9-36 0,0 0-30 0,0-4-47 15,-1 0-652-15,-3-7 293 0,2-5 194 16</inkml:trace>
  <inkml:trace contextRef="#ctx0" brushRef="#br0" timeOffset="3493.2056">25975 5250 6 0,'3'-3'186'0,"-3"3"-5"0,4-5 1 16,-4 5 5-16,0 0-1 0,12 15-4 0,-6-1-4 15,1 3-11-15,0 8-14 0,-1 1-16 16,2 8-15-16,0 2-9 0,1 2-11 0,-2 1-12 16,-1-1-7-16,-2-1-15 0,2 0-5 15,-1-1-10-15,-3-10-9 0,2 0-9 16,-2-7-3-16,0 0-9 0,-2-7-15 16,0-5-10-16,-2-3-2 0,2-4 2 0,0 0 0 15,-13-25-1-15,7 1 6 0,-2-11 2 16,-1-11 3-16,0-4-2 0,1-4 4 15,0-21 0-15,2 13 5 0,4 6 0 16,2 11 3-16,0 1-2 0,6 4 1 0,0 2-8 16,2 3 2-16,3 5-3 0,0 1-1 15,1 6 1-15,1 4 0 0,-3 3-3 16,4 1-2-16,-2 8-1 0,0 1 6 0,-1 5 1 16,-2 2 0-16,-3 5 2 0,0 4 1 15,-1 2 0-15,-8 3 1 0,1 4-1 16,-6 2 1-16,-2 3 0 0,-10 3-2 0,2 4-1 15,-10-2-18-15,-2 5-19 0,1-6-33 16,3-3-36-16,3-2-46 0,1-2-57 16,4-6-602-16,2 2 273 0,8-8 179 0</inkml:trace>
  <inkml:trace contextRef="#ctx0" brushRef="#br0" timeOffset="3931.2386">26295 5259 34 0,'0'0'167'0,"2"4"-6"15,-2-4-10-15,2 8-1 0,-4 2-6 16,0 1-9-16,0 4-4 0,0 2-4 0,0 2-7 16,-3-2-8-16,5 2-5 0,-2 0-7 15,4-1-9-15,-2 1-1 0,5-4-9 16,-1 2-5-16,4-2-8 0,0-1-6 15,6-3-5-15,-2-1-6 0,5-3-6 0,0-1-22 16,2-2-15-16,0-2-24 0,0-2-20 16,2-2-36-16,-4-2-8 0,0-2-15 0,0 0-12 15,-4-3-5-15,-1-1 2 0,-1 1 9 16,-4-3 11-16,-3 3 9 0,-2 0 24 16,-2-3 20-16,-2 0 15 0,2 4 25 15,-2 0 19-15,2-2 6 0,-2 3 20 16,2-1 7-16,-2 4-2 0,2-3-2 0,0 7-7 15,-3-6-3-15,3 6 9 0,0 0 12 16,5 17 8-16,-3-3 1 0,-2 5 4 16,2 5-1-16,0 2-3 0,0 5-6 0,-2 1-4 15,-2 0-9-15,2 4-5 0,-4 2-4 16,2-3-11-16,-3 0-12 0,0-7-24 0,1-1-25 16,0-2-40-16,2-6-47 0,2-1-72 15,-2-10-495-15,2-2 232 0,2-1 154 16</inkml:trace>
  <inkml:trace contextRef="#ctx0" brushRef="#br0" timeOffset="4282.8241">27555 5046 168 0,'-20'-5'249'15,"8"0"-14"-15,1 3-19 0,4-1-20 0,5 0-22 16,2 3-16-16,4-8-16 0,5 4-11 16,6-2-11-16,7 2-11 0,5-1-12 15,9-1-5-15,4 2-7 0,2-1-17 16,1 3 5-16,3-3-6 0,3 2-1 0,-3 0-5 15,3 2-8-15,-3-1-8 0,1 4-1 16,-5-2-6-16,-3 0-4 0,-5 0-2 0,-2 0-13 16,-7 0-16-16,-2 0-19 0,-2 1-28 15,-1-1-25-15,-8 0-25 0,0 3-48 16,-5 0-36-16,-7 2-40 0,0-5-467 16,-11 8 233-16,-5-2 153 0</inkml:trace>
  <inkml:trace contextRef="#ctx0" brushRef="#br0" timeOffset="4553.1081">27519 5271 96 0,'6'6'166'0,"6"-2"7"0,4-3-3 0,4 3-2 16,8 0-5-16,5-2-2 0,1 2-9 16,11-2-9-16,1-1-4 0,3 2-5 15,2-2-3-15,9 1-8 0,-2 0-6 16,-1 0-7-16,-7 0-6 0,-2 0-3 0,-1-2-16 15,-3 1-2-15,-7 2-10 0,-6-3-5 16,1 1-7-16,-7-1-6 0,-4 0-5 16,0 2-2-16,-2-2-3 0,-2 3-4 0,-4-3-10 15,-4 0-18-15,-1 0-21 0,-8 0-23 16,10-3-27-16,-10 3-27 0,0 0-23 16,0 0-26-16,0 0-30 0,0 0-27 15,-22-9-566-15,10 3 257 0,2 0 170 0</inkml:trace>
  <inkml:trace contextRef="#ctx0" brushRef="#br0" timeOffset="4988.5504">28028 4584 56 0,'-6'-8'203'0,"4"2"3"16,-2 0-3-16,0 1-5 0,1 0-11 15,-1 2-16-15,4 3-13 0,-4-6-19 0,4 6-16 16,-4-4-13-16,4 4-12 0,0 0-6 16,0 0-1-16,8 13 3 0,3-3-2 0,5 4-6 15,4 0-1-15,9 4-5 16,9 3-4-16,6 0-5 0,23 9-6 0,0-1-4 16,5 1-5-16,7-1-1 0,-3-1-7 15,-2-1-4-15,0 0-7 0,-5-1 1 0,-3-1-6 16,-13-4-3-16,-11-2-1 0,-5-3-6 15,-5-3-1-15,-3 1-6 0,-1 1 2 16,-8-2 1-16,0 2 0 0,-6 2-4 16,-3 2 7-16,-4 2-6 0,-7 0 0 0,-5 6 1 15,-8 3 3-15,-7 7-5 0,-6 0-1 16,-19 11 0-16,-1 0 1 0,-5-1-3 16,1-3-2-16,-3 0 1 0,-1-2-8 15,3-2 0-15,1-5 6 0,12-4-1 16,6-6-3-16,9-4-6 0,-3-3-13 0,9-1-14 15,1-4-22-15,0 0-28 0,6-1-16 0,2-3-25 16,2-1-37-16,6-4-51 0,0-4-702 16,12 0 310-16,-12 0 204 0</inkml:trace>
  <inkml:trace contextRef="#ctx0" brushRef="#br0" timeOffset="5593.154">30260 4918 212 0,'-3'-17'217'15,"-1"2"-18"-15,-2 0-13 0,-3 0-14 0,-1 0-19 16,-3-1-14-16,-4 2-16 0,0 1-10 15,-4 4-14-15,-2-1-8 0,-3 4-13 0,-3 5-6 16,-3-1-9-16,-4 5-7 0,-5 3-4 16,1 0-7-16,5 4-6 0,-1 4-9 15,4-6-4-15,7 4-6 0,1-3-4 16,0 1-4-16,10 1-3 0,1 1-4 0,3-1 1 16,1-1 2-16,7-1-3 0,0 1 1 15,6-4-2-15,0 1 3 0,3 1 0 16,-1-5 0-16,5 3-2 0,1-2 7 0,4-1 2 15,-4 0 3-15,4 0 0 0,0-1 6 16,3 1 0-16,-3-1-4 0,4 1 0 16,-4 0 0-16,6 3 3 0,-1 5 4 0,2 0 6 15,0 0 5-15,5 8 1 0,2 6 1 16,-1 5 6-16,1 4 1 0,10 19-1 16,-4 2-5-16,-5 1-3 0,2 4-2 15,-6 0-2-15,-6-8-4 0,-3-4-2 0,-2-3-2 16,-1-2-3-16,-4-6-1 0,-1-3-3 15,-1-3 0-15,-3-4-1 0,0-4 8 16,-2-7 7-16,0 2 15 0,1-9 5 0,-2-4-5 16,-3-5-5-16,0 0 5 0,0 0 2 15,0-23-4-15,-3 3 4 0,3-6-2 16,0-9-1-16,3-6-9 0,1-14-5 0,0 3-1 16,4-25-6-16,4 5-1 0,4 4 5 15,-4 10-5-15,1 13-5 0,-1-2-18 16,4 8-31-16,-4 3-46 0,5-2-64 0,-2 7-74 15,4 5-54-15,2 1-793 0,-2 4 361 16,-1 4 238-16</inkml:trace>
  <inkml:trace contextRef="#ctx0" brushRef="#br0" timeOffset="5693.9392">30894 4992 115 0,'-4'5'174'0,"4"-5"-81"0,-10 1-102 0,-1-2-118 16,11 1 43-16,-25-11 28 0</inkml:trace>
  <inkml:trace contextRef="#ctx0" brushRef="#br1" timeOffset="26185.3137">3657 14498 6 0,'4'6'133'0,"-4"-6"-5"0,0 0-2 16,0 0-1-16,0 0-1 0,9-17-2 15,-7 7 1-15,-2-5-1 0,-2-1 3 16,0-6-5-16,-3-5-9 0,-3-1 0 0,1-6-1 15,-3-3 1-15,-2-8-7 0,-4-3 1 16,-2-17-8-16,-4 1-9 0,3 2-11 16,3 7-5-16,2 8-6 0,2 3-9 0,4 4-4 15,-1 3-3-15,5 4-5 0,-3 2-5 16,3 5-3-16,0 1-5 0,2 4-4 16,2 0-3-16,0 2-3 0,0 4-2 0,2-1-6 15,2 3 4-15,2 1-2 0,3 3-3 16,2 2 2-16,3 3-2 0,2-1 0 0,2 2-3 15,5 3 1-15,3 0-4 0,6 2-3 16,2-2 5-16,5 0-1 0,8 0-2 16,7 0 3-16,9-2-3 0,28 0 1 15,8-5-2-15,7-1 2 0,4-2 1 0,23-3 2 16,10-2-1-16,-4 0 0 0,5-3 1 16,-2 2-2-16,-7 0-1 0,2 1 0 15,-3-1 2-15,-1 5-2 0,-4 0-3 16,-18 3 0-16,-4 1-1 0,0 1 0 15,-4 0 2-15,-4 0-8 0,-1 0 6 0,-6 1-1 16,-4-3 2-16,-1 2-2 0,-15 1 0 0,-8-3-1 16,-3 3 1-16,2-1-1 0,-3 0 1 15,-4 0 2-15,-3 0-3 0,-6 1 1 16,-5 1-1-16,-4 2 1 0,-6-2-5 16,-5 1 6-16,1 0-1 0,-6 2-2 0,-4-1 0 15,3 0 2-15,-3 2-2 0,0-2 2 16,-2 2-7-16,0 0 3 0,1 0 4 0,-2 2-3 15,0-4 2-15,4 4-1 0,0-2 3 16,0 0-4-16,0 2 1 0,0 0 0 16,1 2 1-16,-2-1-2 0,2 1 3 15,-2 0 0-15,-1 2-2 0,0-2 3 0,-2 1-4 16,-1 1 1-16,0-2 2 0,-2-1 1 16,3 3-2-16,-2-2 1 0,0 0-1 15,-1 1 0-15,0 1 2 0,2-2 1 16,0 4 6-16,-1-1 10 0,2 1 4 0,0 1 6 15,-1 4 3-15,0 0-1 0,0 4 4 16,-2 2-5-16,-3 1 6 0,2 3 2 0,-3 4 10 16,-1 5 0-16,-1 1-3 0,-2 2 10 15,0 4 3-15,-2 1-13 0,-2 2 8 16,2 2-14-16,-2-3-4 0,0 3 2 0,0 0-3 16,0-2 2-16,0 0-6 0,0-2 2 15,-2 0-5-15,2-2 1 0,-2-5-2 16,2-1-14-16,-2-1 10 0,-2-4-1 0,2 1-3 15,-2-4-2-15,-3 1 2 0,3-2-4 16,-2-6-3-16,0 2 1 0,-1-3-3 16,-2-1-1-16,1-2-2 0,-2-1 4 0,-1-4-3 15,-4 3-3-15,0-8 4 0,-4 1-4 16,-2-2 0-16,-3-2-1 0,-2 0-3 0,-7 0-3 16,-3-3 6-16,-6-2-3 15,-5 4-2-15,-5-8-1 0,-5 5-5 0,-3-1-4 16,-3 1 5-16,-2 4 4 0,-6 0-5 15,-22-3 6-15,-2 6-3 0,-3 0 0 0,-3 3 3 16,0-2-1-16,-1 5 1 0,-2-2-6 16,1 2 9-16,-1 1 0 0,0 3 3 15,3-2-4-15,-6-1-4 0,4 4 4 0,-3-4-1 16,2 1-5-16,1-1 4 0,1-3 4 16,7 1-4-16,4-1 0 0,2-3 3 0,15 0-9 15,8-2 3-15,3-2 4 0,2 2-7 16,-1-2 7-16,1 0-1 0,3 0 0 15,7 0-3-15,3 0 7 0,3 0-6 16,1 2 2-16,1-1 2 0,7-1-2 0,1 4-4 16,1-2 1-16,0 1 1 0,4 3 4 15,-1-3-2-15,1 0-6 0,2 3 2 0,1 0-2 16,-1 0 5-16,3 0-4 0,-3-2 4 16,5 2-4-16,-2 0-2 0,3-2 4 15,2 2-3-15,-4 0 6 0,3-3 4 0,1 2-7 16,2 0-1-16,1 0 1 0,-2-3-1 15,0 3 4-15,4-2-1 0,-2 2 0 0,1-2-2 16,0 2 4-16,2-2-5 0,-3-2 3 16,4 3 1-16,0-2 0 0,1 0-3 15,-4 0 0-15,2-2 1 0,-1 1 2 16,2-1-8-16,-2 0 5 0,1-1-2 0,-2 1 4 16,4 0-2-16,-2-2-1 0,3 2 12 15,-2-2-14-15,2 2-1 0,1-2 10 0,2 2-1 16,-4 0 0-16,4-4-3 0,0 3 0 15,0-2 2-15,8 3 0 0,-16 0-2 16,16 0 3-16,-10-3-1 0,4 3-6 0,6 0-1 16,-9-2-3-16,9 2 0 0,0 0-5 15,-12 0-3-15,12 0-8 0,0 0-15 16,-11-2-16-16,11 2-19 0,-7 0-33 0,7 0-28 16,0 0-34-16,-8-3-29 0,6 0-38 15,-2-3-46-15,2 2-615 0,0-6 305 16,0-3 202-16</inkml:trace>
  <inkml:trace contextRef="#ctx0" brushRef="#br1" timeOffset="28478.5603">7717 7934 41 0,'-3'4'59'0,"3"-4"-1"0,-2 8-1 16,0-3 2-16,0 1-3 0,2 1 1 16,-2-1-6-16,0 2 2 0,2-3-2 15,-2 3-3-15,2 2 5 0,0-3 8 0,0 3-7 16,0 0-6-16,0-3 3 0,2 2 9 15,-2 1-14-15,0-3 2 0,2 1 1 16,-2 2 0-16,2-4 1 0,-2 2-5 0,0-2-1 16,2-1 9-16,-2 0 1 0,2-1 1 15,-2 2 7-15,0-6 8 0,2 6 6 16,-2-6 5-16,0 0 0 0,0 0-3 0,0 0-4 16,0 0-6-16,7-25-5 0,-5 11-6 15,3-3-5-15,-3-2-2 0,0-2-4 16,0-5-2-16,0-3-5 0,0-2-3 0,-2-1-5 15,2-5-4-15,0-5-5 0,0 5 0 16,1-3-1-16,-1 0-3 0,2 3-5 16,-4-5 2-16,4 7-2 0,-2 2-3 0,-2 1-1 15,2 2-1-15,0 2 2 0,-2-1-4 16,0 5 1-16,0 2 1 0,2 1-4 16,-2 0 1-16,2 2-3 0,-2 1 1 15,0 3 0-15,0 0 0 0,0 3 0 0,0-1-1 16,0 2 0-16,0 2-1 0,2-2-3 15,-2 2 1-15,0 2-1 0,0-2 0 16,3 2 0-16,-1 1 0 0,3 1 0 16,1-1 2-16,4 1-2 0,3-1 0 15,4 0 3-15,6 0-2 0,3 1-2 0,6-1 3 16,5 0 0-16,7 0-1 0,14-1 1 16,3 1 2-16,28-3-1 0,6 1-2 0,2 2 4 15,6 1-3-15,6-1 0 0,2 2-4 16,0 2 7-16,0 0 0 0,1 2-4 15,0 2 3-15,-2 0 1 0,3 3 2 0,-6 1-7 16,-1-2 5-16,-6 2-2 0,-5 0-1 16,-6-1 0-16,-17-1 0 0,-11 0 2 0,-1 0-4 15,-5 2 4-15,-9-5 0 16,-1 3-1-16,-5 0 1 0,-6-2 0 0,-3 2 0 16,-3-2 0-16,-5-2 2 0,1 2 1 15,-6 0-4-15,2-1 3 0,-6 1 1 0,1-2 1 16,-2 2-2-16,0 0 0 0,-3-2-3 15,3 0 0-15,-2 2-1 0,-1-2 4 16,0 2-2-16,2 0-1 0,0 0-1 0,0-1 0 16,1 2 1-16,0 0-2 0,2 3 3 15,-3 0 1-15,4 0-2 0,-4 2 3 16,3 3 1-16,-2 0 4 0,-3 0-1 16,5 6 4-16,-5 1-3 0,2 2 7 0,-2 2-3 15,-2 0 0-15,0 5 2 0,-1 6-1 16,2 0 2-16,-3 3 1 0,0-2 0 0,-2 2 2 15,3 0-3-15,-1-1 2 0,-2 1-1 16,-2 0 2-16,0-4 1 0,3-2-1 16,-5 3-1-16,2-3-5 0,0 1 3 0,-2 0 1 15,0-3-5-15,-2-1 3 0,2-3-2 16,0-3 0-16,-2 0 2 0,-1-4 1 16,3 2-1-16,-2-4 6 0,2-2 3 15,-2 2 0-15,2-2-1 0,-4-2-2 0,0-1-5 16,-4-1 3-16,-3 1-4 0,-2-3 4 15,-4 1-4-15,-1-2-3 0,-8-1 1 16,-4-1-5-16,-7 2 3 0,-8 0-3 0,-11 1 3 16,-24 2-4-16,-7 1 5 0,-2 1-7 15,-2-1 3-15,0 1-3 0,-2-1-1 16,0 2 10-16,-2-3 0 0,-2 1-7 0,-2-2 11 16,-2 0-4-16,0 1 0 0,-2-1-3 15,-4 0-1-15,-2-2 1 0,2 0 1 16,2 0-2-16,3 1-4 0,0-1 3 0,7-1-5 15,4-1 1-15,17 0 3 0,13-2-4 16,2 0 0-16,10 0 3 0,5 0 7 16,6-2-2-16,3 2 0 0,5-2-1 0,6 0-5 15,0 0 3-15,3 0 2 0,2 0-7 16,4 0 2-16,1 0 0 0,0 0-7 16,2 0 2-16,-1 0 1 0,3 0-10 15,1 0-11-15,9 0-11 0,-17 0-15 0,9 0-21 16,8 0-28-16,-16-2-23 0,16 2-31 15,-10 0-20-15,4-2-20 0,6 2-19 0,0 0-24 16,-15-6-595-16,6 1 281 0,-1-5 185 16</inkml:trace>
  <inkml:trace contextRef="#ctx0" brushRef="#br1" timeOffset="30603.7364">3755 8262 73 0,'0'0'145'16,"0"0"5"-16,2 4 7 0,-2-4-3 15,0 0-8-15,0 0-6 0,0 0-1 16,0 0-10-16,-13-17-10 0,6 11-9 0,-1-6-5 16,0 0-7-16,0-3-10 0,-4-1-6 15,2-5-6-15,-3-3-6 0,1-1-4 16,-1-5-8-16,0-1-6 0,1-4-5 0,-4 2-6 15,6-1-3-15,-2 0-3 0,-1-1-5 16,2 2-3-16,0 2-3 0,1-2-3 16,2 8-2-16,-1-1-4 0,0 1-1 0,1 0-2 15,2 3-2-15,0 0-1 0,1 3-1 16,1 0 2-16,2 1-3 0,-3 0-3 16,3 3-1-16,0 0 4 0,0-1-3 0,0 5-3 15,-2-2 1-15,4 1 0 0,-2 3 0 16,2-1-1-16,0 2-3 15,0 0-3-15,2 2 4 0,2-3-1 0,0 6 1 0,7-3-1 16,2 1 6-16,3 3-5 0,4-3-1 16,5 4 1-16,7-2 3 0,2 0-2 15,12 1-1-15,11 0 2 0,6-1 2 16,33-1-1-16,6 0 0 0,5 0 1 0,6 1 0 16,-2-2-1-16,4 1-2 0,0 4 5 15,-1-1-3-15,0-1-1 0,0 0 2 16,-5 2 1-16,-2-2 2 0,2 2 13 0,-4 0-2 15,-1 0 0-15,2-2-7 0,-1-2 5 16,2 2-2-16,-4-1-2 0,-2-1 2 16,-5 0-2-16,-5 0-2 0,-15 0-1 0,-14 2 0 15,-1 1-1-15,-4-1 0 0,-9 0-2 16,0 2-1-16,-4-2 2 0,-2 2-6 16,-8-2 4-16,0 2 0 0,0-2 1 0,-2 2-3 15,-3-2 1-15,1 2-5 0,2-2 5 16,-5 2 0-16,-1-1-1 0,-2 1 1 15,0-3-2-15,-3 3 2 0,-2 0-1 0,0 0-2 16,-1 0 2-16,-4 0-2 0,1 0 3 16,-2 0-3-16,-3 3 2 0,1-3 0 15,-1 0-1-15,-2 1 0 0,2-1 1 16,-2 2-1-16,0-2 0 0,-2 2 0 0,-6-2 0 16,13 0-3-16,-6 2 4 0,-7-2-1 15,10 2-3-15,-6 0 1 0,-4-2 1 16,11 0 0-16,-11 0-1 0,8 2 2 0,-8-2-1 15,11 2 0-15,-6-1 1 0,1 1-2 16,-6-2 1-16,10 2-4 0,-4 0 0 16,-2 2 7-16,3-2-4 0,-4 1 3 0,1 2-2 15,0 0 2-15,0-1-2 0,-2 2 1 16,0 1 0-16,2 3 1 0,-4-1 0 16,2 3 2-16,-2 0 1 0,3 4 2 15,-3 1-10-15,2 1 3 0,-2 3 4 0,0 1-2 16,0 7 3-16,-2-1-1 0,-1 3 0 15,1 2-1-15,0 3 1 0,-2 0-1 0,0 2-1 16,0-2 7-16,-2 0-1 0,-1-1 3 16,0-1 1-16,3-3 0 0,-2 3 1 15,2-4 0-15,0-3 0 0,0 1 3 0,-3-3 1 16,2 0-4-16,1-4 0 0,0-2 2 16,2 0-4-16,0-4-2 0,-2 2 1 15,2-3-3-15,0-3 3 0,-3 1-4 16,5-3 4-16,-2 1-1 0,0-2 1 0,0 0 5 15,0-2 5-15,0 0 8 0,0 0-4 16,-2 0-2-16,-1-2-3 0,1-2-2 16,-3 2-2-16,-3-2-2 0,2-2 3 0,-6 1 3 15,0 2-4-15,-5-3 2 0,-2 2 3 16,-4-2-4-16,-7 1 2 0,-2 0 4 0,-13 4 0 16,-8-4 3-16,-9 7-4 0,-23-2 3 15,-6 1-2-15,0 1 3 0,-4-1 3 16,0 3-3-16,2-2-2 0,0 3-5 15,1-1 1-15,3-1-2 0,-2 3 4 0,4-3 0 16,0 1-1-16,2 0 0 0,5-1-1 16,12-1-6-16,8-1-1 0,1-1-2 15,2 0 1-15,-1 0-2 0,2-1-1 0,1 1 0 16,-3-3-2-16,3 2-1 0,0-1-3 16,-1-1 1-16,10 1 0 0,-1-1 1 15,3 2-2-15,1-4 2 0,1 1 1 16,1 1-4-16,5-3 1 0,3 1-2 0,1 1-2 15,0-2 4-15,2 0 2 0,1 0-5 16,3 0 1-16,2-2-2 0,1 2 2 0,3-1 0 16,4 1 3-16,-2 0 3 0,4-3-9 15,1 1 3-15,0 2-2 0,2 0 2 0,1-1 0 16,1 1-1-16,2 0-4 0,-1-2 5 16,10 2 0-16,-17-3-2 0,11 3-3 15,6 0 4-15,-13 0-4 0,13 0 4 16,-13-1-2-16,13 1 1 0,-8 0 0 0,8 0 0 15,-8-2-5-15,8 2 1 0,0 0 4 16,0 0 5-16,-12 0-13 0,12 0 2 16,0 0 0-16,-8-3-5 0,8 3 5 0,0 0 0 15,-6-1-3-15,6 1 1 0,0 0-5 16,0 0 1-16,0 0 1 0,-8-1-10 16,8 1-3-16,0 0-11 0,0 0-7 0,-5-5-14 15,5 5-16-15,0 0-20 0,0 0-18 16,0 0-17-16,0 0-22 0,0 0-19 15,0 0-15-15,0 0-11 0,0 0-10 0,0 0-7 16,0 0-474-16,0 0 233 0,13-3 155 16</inkml:trace>
  <inkml:trace contextRef="#ctx0" brushRef="#br1" timeOffset="32812.2475">3388 17188 95 0,'0'0'137'0,"-2"6"2"16,2-6-20-16,0 8 9 0,2-2-9 16,-2-6-4-16,0 0-2 0,-2 3 6 15,2-3-5-15,0 0-4 0,0 0-12 0,0 0-4 16,-15-17 2-16,7 4-4 0,-3-1-4 16,-2-6-4-16,-1-5-3 0,-2-5-3 0,-4-6-5 15,1-3-1-15,-3-1-2 0,2-4-10 16,-8-10 7-16,7 2-7 0,4 10-3 15,2-2-5-15,0-2-1 0,0 2-6 16,5 2 3-16,-3 1-6 0,2 0-3 0,3 7-3 16,0 0-2-16,-1-4-3 0,3 7-2 15,-1-3-6-15,1 5 0 0,-1 0-2 16,5 4-2-16,-2-2-3 0,0 2-1 0,0 2-6 16,0 2 5-16,2 0-1 0,0 2-3 15,0 4 2-15,-2-5-2 0,-2 5 2 16,4-4 1-16,-2 5-3 0,2-3-2 0,-2-2 1 15,2 5 1-15,-2 0-3 0,0-3-3 16,2 4 2-16,-3 0-3 0,3 3 0 16,0-1 1-16,0 3-4 0,0-2 2 0,2 4-2 15,-2-1 1-15,2 1 1 0,0 6 0 16,6-8-5-16,0 7 6 0,5 1-2 16,1 0-2-16,10 1 2 0,1 2 1 0,7 0-3 15,4-1 3-15,10 4 0 0,11 0 0 16,6-2 0-16,24 5 2 0,4-5 1 15,7 0-3-15,3 0 1 0,10-1 2 16,31 3-1-16,3-10-4 0,0 4 4 0,5-2-1 16,5 2 1-16,5-6 0 0,-3 5 3 15,3-3-1-15,2 4 2 0,-3 0-1 0,-1 4 2 16,3 3-6-16,-5-1 4 0,-5 2-3 16,-6-3-2-16,-7 3 2 0,-27-4-1 15,-2-1-2-15,-2 3 1 0,-8-6 2 16,6-3-1-16,-6 0-3 0,-2-2 2 0,2-1 1 15,-2-2 2-15,-4 1-5 0,0-1 3 16,-1 1-4-16,-4-1 1 0,-16-1 4 0,-11 2-6 16,1 4 2-16,-3-5 0 0,-2 2 0 15,-9 2 3-15,-4 1-3 0,3-3 1 16,-5 0-1-16,-4 5 2 0,1-6-2 16,-5-1 0-16,-6 2 1 0,7-3-1 0,-6 2-2 15,0 1 2-15,-1-1-3 0,1-2 5 16,3 1-2-16,-6 1 3 0,-4-1-8 0,-1 2-1 15,-1 1 2-15,-6 0 1 16,2 2-1-16,-2-1 4 0,0 0 6 0,-1 2 1 16,-3 2 0-16,-1-3 4 0,-7 3-4 15,10 0 3-15,-10 0 3 0,0 0 3 0,9 3-1 16,-7 3 1-16,-2-6-5 0,4 7 2 16,-2 1 0-16,0-2 7 0,0 4 1 0,2 2 5 15,-2 4-1-15,0 0 1 0,4 7 4 16,0-3 2-16,0 7-2 0,-2-5 7 15,6 11 3-15,-3 1-9 0,2 0 1 16,1 1-1-16,1 1-9 0,-1 0 1 0,7 10 3 16,-4-5-8-16,1 2 2 0,2-2 0 15,-4 2-2-15,1-5-2 0,-1-4 2 16,-1 0 0-16,0 1-1 0,-3-7-1 0,-2 1-1 16,0-3 3-16,0 1-2 0,-4-5 2 15,0 0-5-15,-2-1 0 0,-2-2 2 0,-4 0-2 16,0 2 1-16,0-6 0 0,-6 4-3 15,-3-5 1-15,-4 1 5 0,-2-2-5 16,-11 0-4-16,-2-4-1 0,-9 3-2 16,-9-5-3-16,-9 1-4 0,-30 3-3 0,-12 6 0 15,-26-4-1-15,-6 2 1 0,-1 4-2 16,1 2 5-16,0-2-4 0,-1 2 8 0,-3 0-10 16,-5 0 6-16,-3-1 1 0,-5 2-1 15,-1 0 0-15,1 3 4 0,2 2-2 16,0 1-1-16,-2-1 4 0,-1 3-5 0,1 2 0 15,7 4-1-15,4-4 2 0,5-4 3 16,5 3-3-16,8-6 1 0,26-4-1 0,4-2-1 16,6-8 4-16,4 0 0 0,16-2-3 15,12-4 2-15,-1 0 1 0,10-2-2 16,-1-3-1-16,3 0 3 0,2 0-8 16,-1 0 4-16,3-3 1 0,2-2-4 0,3 5 0 15,2-5-4-15,-1 2 1 0,-2-3-1 16,-2 1 2-16,5 2-4 0,-1 0-2 15,-2 0 9-15,-1 3-9 0,1 0 3 0,3 0 4 16,-3 3-1-16,2 0 2 0,0-3-5 16,1 3 2-16,1 2 3 0,0-5 1 0,0 6 3 15,1-6-3-15,3 8 0 0,-2-6 1 16,3 1-1-16,1 0-1 0,3-2 0 0,4 4 4 16,-2-4-2-16,1 4-1 0,4-4 3 15,1-1-7-15,0 1-2 0,0 4 7 16,3-5-8-16,1 1 10 0,-2-1-5 15,3 0-5-15,2 0-1 0,-3 2 2 0,2-2-3 16,-1 4-2-16,1-4 1 0,9 0 0 16,-12 0-9-16,3 2-4 0,2 2 2 0,7-4-3 15,-8 2-7-15,8-2 1 0,-8 1-5 16,4 3-14-16,4-4-15 0,-6 6-17 16,6-6-21-16,-3 4-34 0,3-4-34 0,-2 6-32 15,4-1-29-15,-2-5-658 0,5 0 304 16,-5 0 200-16</inkml:trace>
  <inkml:trace contextRef="#ctx0" brushRef="#br2" timeOffset="59655.5188">3638 9485 27 0,'0'5'76'0,"2"-1"-1"0,-2 2 2 16,2 0-9-16,0-2 2 0,-2-4 0 0,2 9 2 15,0-7-3-15,-2-2 1 0,3 8 8 16,-3-8 3-16,2 3 5 0,-2-3 6 0,0 0-1 15,0 0-9-15,0 0-4 0,0 0-6 16,0 0-6-16,-5-22-1 0,3 11-6 16,-2-6-6-16,2 0-7 0,-2 1-1 15,2-9-9-15,-2-2-5 0,0 1-2 0,0-5-3 16,-2-3-1-16,4 2-6 0,-2-5-1 16,0 1-3-16,2 3 1 0,0 3-8 15,0-2 5-15,0 0-2 0,0 2-3 0,0 0 0 16,0 2-3-16,2 1-1 0,-2 0 0 15,2 5 1-15,-3 0 1 0,3 0-6 16,0 0 5-16,-2 3-2 0,2 1-2 16,0 0 2-16,0 1-4 0,0 2 0 0,0 2 1 15,0-3 1-15,0 3-2 0,0 2 1 16,0 1 1-16,2-2-3 0,-2 4 4 0,0-3-3 16,0 4 0-16,0 0-2 0,0-1-1 15,3 2 2-15,-3-1 0 0,2 1 3 16,0 0-4-16,0 0 3 0,0 0 3 15,2 1-4-15,0-1 0 0,0 2 1 16,0-2-4-16,4 3 5 0,0-3 0 0,-2 0 0 16,2 3-3-16,3-3 1 0,-3 2-1 0,3-2-1 15,2 3 0-15,-1-1 2 16,2 0 2-16,0-2-1 0,0 5-2 0,2-4 0 16,1 1 4-16,-1 3-2 0,4 1-1 15,-2-2 4-15,2 1-1 0,3 1 1 0,0 0-2 16,-2 0 0-16,5 0-1 0,-1 0 3 15,5 1 1-15,2 2 0 0,-3 0-5 16,7-2-1-16,4 1 4 0,-2 2 0 16,3 0 2-16,1 0-2 0,1-1-1 0,-3 1 4 15,0 0-1-15,0 0-4 0,0 0 3 16,0-2-2-16,0 2 0 0,1-2-1 16,1-1 2-16,-2 1 4 0,3 0-5 15,-1 0 3-15,3-2-3 0,-1 0 4 16,0 0-1-16,5-2 0 0,0-2-4 0,5 1 5 15,-4-1 1-15,3-2-7 0,-1 2 3 16,3-4 2-16,-2 3-1 0,3-2-1 0,-4 1 0 16,3-4 0-16,0 1 2 0,1 3-3 15,-1-1 2-15,-1-1-1 0,1-1 0 16,1 5-1-16,1 0 3 0,-2-1-3 0,-1-1-1 16,-5 5-2-16,0-4 3 0,6 3 0 15,-8 0-2-15,-1-2 5 0,1 2 0 16,-1-1-2-16,1 2-2 0,-1-1 8 0,-1 2-7 15,-1 0-1-15,-1 0-2 0,-5 0 9 16,0 0-7-16,-2 0-2 0,2 0 5 16,-2 0-2-16,0 2 21 0,0-2-4 0,2 0 0 15,3 1-2-15,1 2-1 0,2-3-2 16,1 2-3-16,1-4 1 0,3 2-3 16,-1-3 2-16,9 2-1 0,1-1 0 15,1-2-3-15,-2 1 1 0,0 0-2 0,-1 0-2 16,-8-1 0-16,3 2 2 0,-3 0-1 15,1-2-2-15,0 1 1 0,-1 0 2 0,1 2-5 16,-2-1 5-16,2 0-1 16,-3-2 0-16,3 2-4 0,-3 0 3 0,1-1 0 15,-1 1 1-15,3-1-2 0,0 2-2 16,5-3 2-16,-2 2 0 0,3-2 1 0,-5 2 1 16,1 0-3-16,-2 2 2 0,1-1-2 15,-1-2 2-15,3 0-3 0,-4 3 2 16,1-2 0-16,-1 2-1 0,3-2 2 0,-2 2-1 15,-1-2 2-15,-1 2-3 0,1 0 4 16,-1 2-1-16,0-2 0 0,2 0 0 16,-3 2 4-16,1-2 1 0,-1 0-5 0,1 0 4 15,4 0-6-15,1 0 6 0,-1 0-6 16,11 2 1-16,-1-2 3 0,-2 0 0 16,3 0-1-16,-1 0-1 0,-1 0-4 15,1 0 2-15,0-2 5 0,1 2-5 0,-3-2-2 16,5 2 1-16,-3-2 3 0,0 2-1 15,1-2-1-15,-1 2 0 0,1-2 1 16,-5 2-1-16,4-2-5 0,-11 0 6 16,10 1-2-16,-11-2 1 0,10 3 0 0,-3-1 0 15,4-3 0-15,-3 4-2 0,0-4 3 16,3 2-4-16,-3-2 3 0,0 2-1 0,3 1 3 16,-1-2-8-16,-3 2 5 0,4-1 1 15,-3 1-1-15,-6 1 0 0,-1-3 0 16,-1 3-1-16,0 0 1 0,0-2-1 0,-4 2-1 15,1 0 3-15,-1 0-3 0,1 0 2 16,-3 0 1-16,-1 0 4 0,-5 0-4 16,1 0 4-16,5 2-3 0,-5-2 1 0,2 0-2 15,3 3 2-15,-3 0-1 0,-4-3-2 16,7 4 3-16,-5-1-1 0,-3 0 0 16,5 0-2-16,1 1 4 0,-1-2-4 0,0 0-1 15,0 2 2-15,1-3 0 16,1 1 0-16,-2 0-2 0,1 0 2 0,1 0-2 15,-3 0 0-15,2 0 3 0,1 2 1 16,-2-3-2-16,1 2-1 0,1 0 2 0,-8-1-1 16,7 2 0-16,-7 0 3 0,1-2 2 15,-1 2-4-15,0-1 1 0,-2-1 4 16,-1 0-1-16,1 2 1 0,-2-2-1 0,-1 2-2 16,-1-3-1-16,2 2 2 0,-3-2-1 15,-4 1 0-15,-2 0-1 0,1 0-3 16,-4 0 4-16,2-2 2 0,-5 2-3 0,-1 0 1 15,-1 0 4-15,-2-2 1 0,-1 2 1 16,0-2 4-16,0 1 4 0,0 2 0 16,-4-2-7-16,1 1 3 0,-7-2 2 0,12 4-6 15,-8-2 3-15,3 2-2 0,-3-2-1 16,1 2-1-16,-1-1 3 0,0 3-7 16,0-2 4-16,-2 2-1 0,0-3 1 0,2 4 3 15,-2-1-4-15,2 3 11 0,-1 0 0 16,-1 3 2-16,3 2-3 0,-1 2 4 15,-2 3-1-15,2 0-2 0,-2 5 0 16,2 3 2-16,0 2 1 0,1 10-4 0,-1-4 2 16,-2 7 0-16,0 0-4 0,0 0-1 15,0 2 5-15,-2-2 7 0,3 1 6 16,-3 1 3-16,0-2 4 0,0 1-4 0,0-4-2 16,0-1 3-16,-3 0-1 0,1-2-2 15,-2 1 6-15,0-6-6 0,-1-3 4 0,1-1-4 16,0-3-6-16,2-1-4 0,-2-5 0 15,0 0 0-15,0 0-7 0,-1-5-3 16,0 0 5-16,1-1-18 0,-2-5-9 16,0 1-13-16,-2-4-22 0,-3-3-31 0,-2-1-36 15,-6 0-34-15,-5-5-50 0,-4-1-36 16,-13-3-36-16,-31-10-679 0,-9 3 321 0,-12-6 212 16</inkml:trace>
  <inkml:trace contextRef="#ctx0" brushRef="#br2" timeOffset="62060.6245">3710 9384 27 0,'0'0'64'0,"0"0"-3"0,0 0-1 16,0 0 4-16,0 0-6 0,15 4 0 0,-15-4 2 16,4 1-4-16,-4-1-4 15,8 3-4-15,-8-3 1 0,9 1 1 0,-3 1-9 16,-6-2 0-16,15 4-1 0,-6-2 2 16,1 0-4-16,3 0-7 0,0 1 5 0,1 2-3 15,2-2-6-15,0 1-7 0,1 0 4 16,2 1-4-16,0 1 1 0,1 0-7 15,0 2-2-15,4-1 0 0,-1 0-1 16,1 1 1-16,3 0 4 0,0 0-10 0,0-2 2 16,3 0 5-16,0-1-6 0,2-2-4 15,-1 2 4-15,5-2 1 0,1-3 0 16,-1 3-3-16,2-3 4 0,-1 1-1 0,6-1 0 16,-1 0 1-16,2 0-4 0,1 0 2 15,-1 0 0-15,1 0-4 0,1 2 1 16,2 1 4-16,-2-3-3 0,3 1-3 0,0 0 5 15,-1 2 2-15,1-3 1 0,-1 2 0 16,1-2 6-16,-1 0-3 0,-1 1 2 16,-1-2 3-16,3 1-1 0,1 0 2 0,-2 0-7 15,1 0 8-15,-1 1-5 0,3-1 4 16,-2 0-1-16,7 2 0 0,2 4 3 16,-1-4-3-16,2 2-4 0,1 0 7 15,1-3 4-15,-2-1 3 0,3 0-1 0,1 0 0 16,-1-1 5-16,1-5-4 0,-2-1 2 15,3 1-3-15,15-7-3 0,-12 2-1 16,-7 0 2-16,-3 3 2 0,-1-4 6 0,4 4 1 16,-1 0-4-16,0-2 2 0,1 4-1 15,-1-1-5-15,2 3-1 0,-1 0-2 16,1 1-2-16,-2 1 3 0,1 0-1 0,-1-2 1 16,0 4-4-16,-1-2-1 0,-8 0 0 15,1 1-1-15,-1-2-1 0,1 1 6 16,0 1-1-16,5-1-5 0,-6 0 2 15,1 2-2-15,-3-2-1 0,3 2 0 0,0 0 0 16,-3 0-2-16,4 2-1 0,1-2 1 16,-1 0 0-16,7 2-4 0,1-4 2 15,1 2 1-15,-2-2-1 0,5-2-1 16,-1 0-1-16,3 0 1 0,-3 1-1 0,4-3-4 16,-4 2-1-16,3 0 4 0,-3 0 0 15,3 1-3-15,-5 1-1 0,2 2 0 0,-1 0 0 16,-1 2 2-16,3 1-1 0,-3 1 12 15,2 2 0-15,22 2-1 0,-15-1-2 16,-9-1 0-16,1-2 4 0,-1 1-1 16,1 0 0-16,-1-2-3 0,2 1 2 0,1-2-2 15,1 2-2-15,2-4-6 0,0 0 2 16,1 2 3-16,1-4-2 0,20 0 1 16,-17-2-3-16,-5 0-2 0,-4 1 1 0,2-2-1 15,-1 0 4-15,-3 3-3 0,3-2-5 16,-5 2 4-16,0-1-3 0,-1 0 2 15,-2 0 3-15,-3 3 2 0,-2-2-2 0,-1 2 1 16,10 0 4-16,-3-2-2 0,2 0 4 16,1 0-1-16,-1 0-1 0,0 0-3 15,1 0 1-15,-1-3-3 0,1 1 0 0,-3 0 2 16,-1 0-4-16,1 2-1 0,-7-1 1 16,-2-1 2-16,1 2 1 0,0-2-10 15,-3 2 7-15,1 1 4 0,-1-2-1 0,-1 1 2 16,1 2 1-16,-1 0 1 0,1 0-3 15,-2 0 0-15,1 0 2 0,-1 0-3 16,3 0 3-16,-3 0 2 0,1-1-3 16,-3-2 4-16,3 3-4 0,-1-2-1 0,0 2 0 15,1-1 2-15,1 0 2 0,-1-4 3 16,1 4-4-16,-3-2 3 0,1 1-7 0,1 1 1 16,-3-1 3-16,0-1-7 0,-3 3 3 15,-3 0-1-15,-4 0-2 0,1 0 6 16,-1 0-5-16,-2 3-1 0,-1-1 4 0,-1-1 3 15,-2 1 2-15,-4 2-5 0,2-2 2 16,-3 2-1-16,0-1-4 0,0 1 3 16,-1 1-3-16,-2 0-1 0,1-1 0 0,-1 1 0 15,-2-1-1-15,-1 4 3 0,0-4-1 16,0 1 1-16,-3 1-3 0,1 2-2 16,0-2 1-16,-1 1-2 0,2-1 3 0,-2-1 1 15,-2 1-4-15,1 2-3 0,-2-3 12 16,-1 1-11-16,3 0 5 0,-3 0-7 15,0-2 4-15,1 5-2 0,0-6-2 0,-3 3 4 16,2 0-5-16,0-2 6 0,-3 2 2 16,2-3-6-16,-1 2-1 0,0-2 4 15,-2 1-4-15,3 0 2 0,-3-1-2 0,-4-3 1 16,6 5 2-16,0-2-1 0,-6-3-1 16,7 4 0-16,-7-4 4 0,7 5-2 15,-5-4-3-15,-2-1-1 0,6 4 5 16,-6-4 7-16,2 3-11 0,-2-3 2 0,0 0-4 15,6 5 3-15,-6-5 4 0,0 0-5 16,0 0 8-16,4 1 3 0,-4-1-3 0,0 0 4 16,0 0 1-16,0 0-7 0,0 0 6 15,0 0-5-15,0 0-6 0,0 0-11 16,-10 6-12-16,10-6-23 0,-8 2-31 0,8-2-34 16,-9 0-37-16,9 0-45 15,-13-2-40-15,13 2-53 0,-15-6-625 0,9 5 310 16,-6-4 204-16</inkml:trace>
  <inkml:trace contextRef="#ctx0" brushRef="#br2" timeOffset="73409.4613">3663 11228 76 0,'3'7'82'0,"-3"-1"-4"16,2 1-3-16,0-1-2 0,0 4-4 0,0-1-5 15,0 0 9-15,-2 2-12 0,2-3-9 16,1 3-2-16,-1-4 8 0,0 0-5 15,0 1-5-15,0-2 1 0,0 0 3 0,0-1 4 16,-2 0 10-16,0-5 7 0,2 8 1 16,-2-8-7-16,0 0-4 0,0 0-6 15,0 0-9-15,0-25 6 0,-2 12 0 0,0-4-2 16,0-1-4-16,-2-7-3 0,2 0-3 16,-3-4-3-16,3-3-2 0,-2-4-2 15,0-1 0-15,-1-1-2 0,1 1-1 0,0-2-2 16,0 2-3-16,-1-1-3 0,3-4 0 15,-2 5-2-15,2-1-2 0,-2 1 0 0,2-2-2 16,-2 2 3-16,2 0-2 0,-2 0-4 16,0 5 0-16,0 1-1 0,4 1-2 15,-2 2-5-15,0-2 4 0,0 4-5 16,2 3 0-16,-2 2 1 0,2 0-2 0,0 0-1 16,0 2 0-16,2 2 1 0,-2 1-3 15,0 1-6-15,2 2 8 0,0 0-4 16,0 2-2-16,-2 1 3 0,4 1-2 15,2-1-2-15,-4 3 1 0,4 1 1 0,0 2 0 16,0 0 0-16,5 0 3 0,-3 3-2 16,5-1 0-16,-2 2 2 0,1 0 0 0,4 0 0 15,0 2-3-15,3-1 2 0,2 1 2 16,0 0-1-16,5 2-1 0,2-2 2 16,1 2-3-16,1 0 3 0,12-1 8 15,3 1 2-15,11 2-1 0,6-2-4 16,25 1 3-16,4 1 0 0,2-2-4 0,2-2-1 15,5 0 1-15,3-4 0 0,1 0 1 16,2-4-3-16,0-2 3 0,2-1 2 0,0 0-16 16,26-9 3-16,-3-1 7 0,6 2-1 15,-1 3 3-15,-1-4 3 0,-2 2 1 16,-1 0 0-16,-5 2-1 0,-3-3 0 16,-20 4-3-16,21-3 2 0,-19 5-1 0,23-3-1 15,-2 1 1-15,-24 4-4 0,4 1 2 16,-6-2 0-16,-4 3-3 0,-4-3 2 0,-2 3-1 15,-4 0 0-15,-2-1-1 0,-13 3 1 16,-11-1 4-16,3 1-1 0,-5 1-5 16,0 1 0-16,-1 1 1 0,-10-1 2 0,-1 2-5 15,-3 1 4-15,-1 0-2 0,-7 0-1 16,-3 1 2-16,-1 4 0 0,0-4 0 16,-7 4-1-16,3-2 1 0,-7 1-1 0,2 2-3 15,-4-2 5-15,1 1-2 0,-4-1 0 16,0 1 0-16,-4-2 1 0,0 1 1 15,-1-1-2-15,0 3 1 0,-3-4 0 16,1 4-2-16,-1-5 1 0,-2 3 2 0,2 0-1 16,-2 0-1-16,0-2-1 0,0 0 2 15,0 1-3-15,-2 0 1 0,0 0-3 0,-4-3 4 16,9 6-1-16,-5-4 2 0,3 2-1 16,-7-4-1-16,8 3-2 0,-4 0 2 15,1-2-1-15,-5-1 4 0,8 6-3 16,-4-2 0-16,0 0 2 0,0 2 0 0,3-3 1 15,-2 3 0-15,-1 3 9 0,2 3 4 16,0 1 1-16,0 5 6 0,1 4 2 0,0 7 6 16,-1 3 1-16,0 6 1 0,0 2 1 15,3 7-5-15,-3 3 2 0,0 4 0 16,1-1-5-16,4 21 2 0,-5-9 2 16,0-8-4-16,-4-2-3 0,2 1 2 0,0-1 5 15,-2 0-1-15,1-2 0 0,0-1 0 16,-3-4 1-16,-3-4 1 0,3-2-4 0,-3-3-3 15,-1 0 2-15,0-3-4 0,0-6-2 16,0-1-5-16,-2-4-2 0,0-3-7 16,-5 0-8-16,2-3-20 0,-1-5-20 15,-3-2-28-15,0-4-27 0,-4-5-36 0,1 2-31 16,-6-4-32-16,1-2-31 0,-9-4-633 16,-6-4 293-16,-6-1 193 0</inkml:trace>
  <inkml:trace contextRef="#ctx0" brushRef="#br2" timeOffset="75314.5207">3727 11272 24 0,'0'0'45'0,"0"0"-1"0,0 0-6 0,-4 6-3 15,4-6-2-15,0 0-3 0,0 0-1 16,-2 4 1-16,2-4-2 0,0 0 2 15,0 0-3-15,0 7-2 0,0-7 0 0,0 0 3 16,0 5-1-16,0-5 3 0,0 0 0 16,4 6 5-16,-4-6 0 0,4 6-4 15,-4-6 1-15,6 3 7 0,-2 2 0 0,1-4 0 16,-5-1 6-16,11 4 6 0,-3-2-2 16,0-1-2-16,1 2 9 0,1-2-18 15,4 1 11-15,-4-2 2 0,4 3 5 0,0-3-3 16,0 0 1-16,3 0-1 0,0 0-9 15,2 0 3-15,3-3 2 0,-2 1-1 16,-1 2-1-16,5-1-27 0,2 1 5 16,2-3-1-16,4 3 2 0,1-1 4 0,-2-1-1 15,1 2-3-15,0 2 1 0,0-2 6 16,-1 1-4-16,3-1 2 0,0 0-1 16,0 3 4-16,-1-3 7 0,3 1-2 0,7 1 3 15,-1-2 0-15,0 0 4 16,3 0 5-16,1-2-3 0,3-2 0 0,-3 3-2 15,3-1-1-15,0-2-3 0,0 3-2 16,0-1 0-16,-1-3-1 0,-1 4-5 0,-1 1 0 16,-3-3-3-16,-1 3-3 0,-6 0-3 0,-1 0 0 15,2-2 2-15,-3 4-6 0,0 1-1 16,2-3-4-16,-3 0 2 0,3 0-3 16,-2 0-1-16,3 0-1 0,-1 0 1 15,-1 0 4-15,3 0 3 0,-2 0 1 16,7 0 0-16,-5 0-2 0,6 0-3 0,-5 0 0 15,3 1 0-15,0-1 2 0,-4 0-8 16,4 2 2-16,-2 1-3 0,1-1 0 0,1-1-2 16,-2 3 0-16,-2-1 0 0,5 3-3 15,-1-2 3-15,-2 1-1 0,5-3-3 0,-1-1 4 16,1-1-3-16,-1 3-1 0,1-6 0 16,1 2 4-16,3-1-1 0,-1-3 3 15,5-1-1-15,5 1-5 0,-3-1 4 16,0 0 2-16,-1-2-5 0,4 3 2 15,-1 0 0-15,-2-1 0 0,2 0 1 0,1 0 1 16,-4 2 1-16,3 1-4 0,-10-1 2 0,4 2 0 16,-4-1 1-16,1 0-2 0,1 2 1 15,-2 1 3-15,-1-2-5 0,-2-1 2 16,3 3 0-16,-3-1 0 0,-1 1-3 16,-1 0 2-16,1-2 2 0,-5 2-5 0,-2 2-1 15,-3-2 0-15,1 0 1 0,0 1 1 16,0-1-3-16,-3 3 1 0,-1-1-2 0,0-1-2 15,-1-1 1-15,-3 3 2 0,-1-2-2 16,1 1 0-16,-2 0 3 0,-4 0-2 16,4 0 1-16,-3 0 0 0,0-1 2 15,-2 3-1-15,2-2-3 0,-2-2 0 0,0 3 1 16,0-3-1-16,0 0 0 0,1 1 1 16,-2-1-1-16,-1 0 2 0,0 2-6 0,0-1 5 15,-2-1-1-15,-2 0-2 0,-1 0 3 16,1 0 1-16,-2 3 0 0,-1-3 1 15,-1 0-4-15,-9 0 4 0,16 0-1 16,-7 0 6-16,-9 0 0 0,15 0 1 0,-9 0-1 16,-6 0 6-16,11 2-1 0,-11-2 3 15,11 0 8-15,-11 0-5 0,0 0 7 0,10 0 8 16,-10 0 2-16,6 2 4 0,-6-2 2 16,0 0-3-16,0 0-2 0,5 4-5 15,-5-4-1-15,0 0-3 0,0 7-7 0,0-7 2 16,0 0-2-16,0 0-6 0,-5 7 4 15,5-7-4-15,0 7-3 0,0-7 1 16,-2 5-5-16,2-5 1 0,0 0-4 0,2 6 7 16,-2-6-8-16,0 6 0 0,0-6 2 15,0 6-6-15,2-3 2 0,-2-3 1 16,0 0 0-16,5 7-2 0,-5-7 4 0,4 6-3 16,-2-3 0-16,-2-3 1 0,6 3-2 15,-6-3 0-15,7 3 1 0,-5 0-4 16,-2-3 5-16,7 3-1 0,-7-3-5 0,0 0 3 15,10 3 0-15,-10-3-6 0,6 1 0 16,-6-1 4-16,8 0 0 0,-8 0-9 16,7 3-1-16,-7-3 0 0,0 0 0 0,11 0 0 15,-11 0-3-15,6 1-10 0,-6-1-5 16,0 0-10-16,0 0-12 0,0 0-20 0,10-5-32 16,-10 5-37-16,0-9-40 0,0 9-38 15,-2-11-26-15,-2 4-33 0,0 0-643 16,-4-2 313-16,-1 0 207 0</inkml:trace>
  <inkml:trace contextRef="#ctx0" brushRef="#br2" timeOffset="89615.4224">3503 12491 9 0,'-2'6'68'0,"4"-1"-1"0,-2 3-2 0,0 0-2 16,2 1-9-16,0 0 0 0,0-1 0 16,0 4 2-16,0-3-2 0,0 3-3 15,2-3-2-15,-2 5-6 0,2-5 5 0,-1 3-8 16,-1-1 0-16,1-2 2 0,1 1 3 15,-2-3 2-15,0 3 2 0,-2-5 2 16,2 1 1-16,-2 0 7 0,2-2 2 16,-2-4-1-16,0 0-5 0,0 0-6 0,0 0 0 15,0 0-3-15,0-23 0 0,2 12-4 16,-4-1-3-16,2-5-4 0,0-1-3 0,0-1-3 16,0-4-2-16,-2 1-2 15,2 1-3-15,-2-2 0 0,2 1-6 0,-2-5 4 16,0 0-5-16,0 0-1 0,0 1 3 15,2-1-4-15,-3-2 2 0,1 3-2 0,2-3-1 16,0 2-1-16,-3 2 3 0,6 1-2 16,-3 2-1-16,0 0 1 0,2 1-4 15,-2 0 1-15,3 4-4 0,-3 0 1 16,0 0-4-16,2 2 3 0,0 3 0 0,0 1-1 16,-2-1-1-16,2 4 1 0,0-3 0 15,2 2-1-15,-2 4-4 0,2-3 4 0,1-1-1 16,1 3 0-16,-2 4 3 0,5-3-3 15,-3-1 0-15,3 4-1 0,-1 1 1 16,2-2 1-16,-2 2-1 0,4 1 0 16,0-2 3-16,1 2-3 0,0 0-2 0,2 0 1 15,-1 2 1-15,2-2 0 0,2 0-2 16,1 1 2-16,2 2-1 0,-2-3 2 0,3 1 0 16,1 1 2-16,-2 1-2 0,4-3 3 15,-1 0 4-15,-1 2 0 0,2-1-1 16,5-1 7-16,-1 0-4 0,1 3 5 15,4-3-2-15,-2 0-2 0,4 2 1 0,0-1 0 16,4 0-2-16,2-1 1 0,1 3 1 16,1-3-1-16,1 2-1 0,1-2 7 0,3-2 6 15,8-1 7-15,0 1-4 0,4-4 3 16,1-2 0-16,20 1-1 0,1-3-3 16,-3-2 0-16,1 1-2 0,-16 1 0 15,-5 3-4-15,-1-1 0 0,2-1-1 0,1 1-2 16,-3 1-1-16,3-1-2 0,-1 2 0 15,-2 0-1-15,3 2-1 0,-3 1-1 16,0 1-2-16,1-2 0 0,-1 2-3 0,-1 0-1 16,0 2 3-16,-5-2-2 15,4 2-2-15,-4 0 6 0,4-1 1 0,-6 1 1 16,-2-2 1-16,1 0-3 0,-1 0 2 0,2 1 0 16,-3-2 0-16,4 0 0 0,-4 1-6 15,3-1 5-15,-2 1-1 0,1 1 1 16,7-2-5-16,1 3 1 0,-7-1-5 15,8-1 1-15,-2 2 4 0,2-2-3 0,0 2 4 16,3 0-4-16,-11 0-6 0,10 0 6 16,-2-2 0-16,-8 2-2 0,2 0 1 0,6 0-1 15,1 0 2-15,-3-1-5 0,0-1 4 16,2-1-1-16,-8 3-1 0,8-1 1 16,-8 1 0-16,0 0-3 0,8 1-9 15,0-1 2-15,0 3 0 0,1 0-1 0,-1 1 1 16,-2-1 2-16,3 3 0 0,-1-1 3 15,-2 1 0-15,-3-1-2 0,2 0 1 16,-3 1 0-16,2 1 2 0,-5 1 0 0,-3-4-3 16,-3 4 3-16,3-3 0 0,-1 1 0 15,8 0 1-15,-9-1 3 0,1-1-6 16,-1 2 2-16,1-2 2 0,-1 1-1 16,-1 0 0-16,2 0 0 0,-1-1-2 0,-3 0 1 15,5-1 3-15,-1 1-1 0,-1-2-1 16,3 2 0-16,-3 0 0 0,1 0-2 0,-3-1 2 15,-1 0-1-15,0 0 0 0,1-2 1 16,-3 2 2-16,-2 0 0 0,-2 0 2 0,-2-3-4 16,0 2 0-16,0-2 0 0,-2 0-1 15,1 0 0-15,-1 0 2 0,-2 0-1 16,-1 0-1-16,-1-2 1 0,-2 2 1 16,-4 0-1-16,4 0 0 0,-5 0-1 0,3 0 3 15,-6 0-3-15,2 0 0 0,-2 0 1 16,-3 0 0-16,-2 2 0 0,2-2 1 0,-3 0 0 15,-1 0-1-15,0 0 1 0,-1 1-2 16,1 2 2-16,-1-1 0 0,-1 0 0 16,0 4 3-16,-1-2 0 0,-2 4 7 15,0-1 1-15,2 5 3 0,0 0 2 0,-4 1 3 16,0 2 4-16,-2 0 1 0,2 3-1 16,-2 1 9-16,0 0-6 0,-2 1-1 0,0 4 2 15,0-1-3-15,-2 4 1 0,2-1 4 16,-4 4-5-16,2-3 3 0,-2 4-3 15,2-1 1-15,-4 5 7 0,0-6-7 16,2 2 2-16,2-2-7 0,-2-2-1 16,0-1 6-16,2-2-13 0,-2 0 0 0,2-5 2 15,-2 0-4-15,2-1 2 0,-1-4-3 16,1-2-5-16,0-1 2 0,0 1 2 0,0-1-3 16,0-3 0-16,2 1 1 0,-3-1-9 15,-1-1-2-15,2-1 0 0,-2 0-12 16,-3-3-6-16,1 0-16 0,-2-2-18 15,-2 1-20-15,-4-2-25 0,-2-2-22 0,-6 1-36 16,-5-2-38-16,-13 0-38 0,-17-1-29 16,-28-1-563-16,-4-1 281 0,-13 2 185 0</inkml:trace>
  <inkml:trace contextRef="#ctx0" brushRef="#br2" timeOffset="91340.1176">3790 12626 31 0,'-2'-5'76'0,"-2"0"-3"0,0 3 0 15,2-3-7-15,2 5 4 0,-4-6 1 0,4 6-1 16,-7-7-7-16,5 2 5 0,0 3-10 16,2 2-11-16,-4-6 1 0,0 1-1 0,4 5-3 15,-5-6-2-15,5 6-9 0,-4-6-3 16,-1 4-6-16,5 2 3 0,-6-8-6 15,4 4 1-15,0-2-5 0,0 1 0 16,0 0 1-16,-2 0-9 0,2 1 0 0,0-2-1 16,-2 0 4-16,2 1-2 0,-1 1-5 15,-2-2 6-15,3 0-7 0,0 3 2 0,2 3-2 16,-6-6 0-16,2 2-5 0,2 1 8 16,2 3 5-16,-6-6-5 0,6 6-1 15,-5-4-3-15,3 0 1 0,2 4-3 16,0 0 2-16,0 0-1 0,-6-4 1 15,6 4 4-15,0 0-2 0,0 0 1 0,0 0 4 16,8-5 7-16,-8 5 1 0,15 2 6 16,-15-2-5-16,22 0 3 0,-8 1 0 0,3 1 4 15,4 0 0-15,0 2-1 0,5 2 5 16,4 0-2-16,-1-1-1 0,9 5-3 16,0-1 4-16,13 4 8 0,2-1 4 15,2 0 1-15,23 7 3 0,0 0 0 0,-1-2-6 16,2 0-1-16,-2 0-3 0,4-2-3 15,-1 0 1-15,1-5-2 0,2 1 5 16,-12-5 0-16,12 2 4 0,-11-4 2 0,-7-1-2 16,3 0 2-16,19 0 1 0,-10-3-3 15,-10 0 1-15,1 2-3 0,25-2-3 0,-4-2-2 16,-14 2-2-16,-6 0-2 0,1 2-3 16,19 0-4-16,-16 0 1 0,-7 1-4 15,-1 1-1-15,1-2 0 0,-2 2-2 16,0 2-2-16,-3-3 6 0,2 0 3 15,-3-1 1-15,1-1 1 0,-2 0 0 0,0-2-1 16,2 1-2-16,-1 0-3 0,1-1 2 0,0-1 0 16,-1-1-1-16,1 2 0 0,-2-1-3 15,1-1-2-15,-7 3 1 0,4-1-1 0,-7-1 2 16,2 4-2-16,-1-4 2 0,-3 2 0 16,3 0 2-16,-1 0-1 0,-1-2 0 15,2 2 1-15,-3-2 0 0,0 0 1 16,2 1-1-16,-3-2-1 0,-1 3-3 0,-1-1 6 15,-1-1-5-15,1 2-1 0,-7 0-2 16,0-2 3-16,-3 4 2 0,0 0-3 16,-1-1 3-16,2 2 4 0,-3-2-8 0,1 1 0 15,0 2-1-15,0-2-2 0,0 2-2 16,4-1 3-16,-4 2-3 0,4 0-1 16,-4-3 0-16,0 2-2 0,-3-1 1 0,3 2-1 15,-2-2 1-15,-1 2-4 0,1 0 4 16,-2 1-1-16,2 0 1 0,-3-3-2 15,1 1-6-15,-2 2 3 0,-1-2 2 16,-1-1-3-16,-1 2 5 0,3-2-2 0,-6 1 2 16,4-1-3-16,2 3 3 0,-3-2 0 15,1 0 2-15,-6-2-8 0,8 1 4 16,-5-1 2-16,3 2-5 0,-2-2 5 0,-2 0-3 16,4-2-1-16,-1 2 4 0,1-2 0 15,3-2-1-15,-1 0 4 0,4 0-4 0,0 0 1 16,-1 0-2-16,1-1 8 0,0 1 6 15,-1-2-6-15,3 2 1 0,-2 1-2 0,0-2 1 16,-1 3 0-16,3 0-1 0,-2-2-4 16,0 1 0-16,-1-2 5 0,1 3-5 15,-2-2 4-15,3 1-1 0,-1 0-5 16,2-2 3-16,-1 0 4 0,0 0-6 0,1 1 8 16,-2 1-8-16,0-1 7 0,-1-1-2 15,1 0 2-15,-2 0-4 0,-1 2 5 16,1 0-7-16,-7-2 0 0,0 0 2 0,-3 1 0 15,1-1 2-15,-5 3 3 0,0-1-7 16,-4-1 3-16,0 2-4 0,0-3 2 16,-4 3 1-16,2-1-2 0,-1 1-1 0,-9 0-1 15,15 0 6-15,-15 0-7 0,13-2-1 16,-7 2-2-16,-6 0 4 0,0 0-6 16,12 0-10-16,-12 0-7 0,0 0-11 0,8-3-15 15,-8 3-19-15,0 0-28 0,0 0-25 16,-4-8-36-16,4 8-25 0,-8-5-41 0,4 2-36 15,-2-3-691-15,-1 1 321 0,-1-6 213 16</inkml:trace>
  <inkml:trace contextRef="#ctx0" brushRef="#br2" timeOffset="133022.7603">12630 6263 6 0,'0'0'27'0,"0"0"0"16,0 0 0-16,0 0-5 0,0 0-4 0,0 0 1 15,0 0 1-15,0 0-8 0,0 0 0 16,0 0-2-16,0 0-1 0,0 0-3 16,0 0 3-16,-11 0-3 0,11 0-1 15,0 0 1-15,0 0-2 0,0 0 0 0,0 0-4 16,0 0 2-16,0 0 0 0,0 0 0 15,-6 4-2-15,6-4 2 0,0 0-3 16,0 0 2-16,0 0-3 0,0 0 3 0,0 0-2 16,-3 4 3-16,3-4-3 0,0 0 1 15,0 0 1-15,0 0 2 0,0 0-3 16,0 0 1-16,0 0-2 0,0 0 1 0,0 0 1 16,0 0 0-16,0 0-1 0,0 0 1 15,0 0-1-15,0 0 2 0,0 0-2 16,0 0 1-16,0 0 1 0,0 0-2 15,0 0 0-15,0 0 2 0,0 0-2 0,0 0 1 16,0 0-2-16,0 0 1 0,0 0 2 16,0 0-2-16,0 0-1 0,0 0-5 0,0 0-2 15,0 0-8-15,0 0-7 0,0 0-52 16,0 0 26-16,0 0 17 0</inkml:trace>
  <inkml:trace contextRef="#ctx0" brushRef="#br0" timeOffset="154893.2917">8210 13946 119 0,'-2'-6'129'0,"-1"1"2"16,3 5-10-16,-2-6-3 0,2 6 3 15,0-6 6-15,0 6-5 0,0 0-1 0,0 0-4 16,-2-5-6-16,2 5-4 0,0 0-4 15,-2-6-6-15,2 6 0 0,0 0-2 0,0 0-1 16,0 0-4-16,9 19-6 16,-7-10-5-16,3 3-2 0,-1 2-6 0,0 4-6 15,2 1 0-15,-2 5-4 0,3-2-2 16,-1 1-5-16,0 0-3 0,3-2 0 16,0 0-2-16,1-2-1 0,0-1-1 0,4-2-1 15,-2-4 2-15,7-5-2 0,2-5 2 16,8-2-7-16,7-9 4 0,13-4-9 0,21-17-3 15,3-2-3-15,4-6 1 0,18-10-5 16,1 1 1-16,-1-1-6 0,-18 10-1 16,-4 2-4-16,-2 1 2 0,-8 9-3 0,-13 4-3 15,-11 4-6-15,-7 3 5 0,-7 3-5 16,-2 3 4-16,-1 1-2 0,-6 0-1 16,-1 5 5-16,-2 1-3 0,-4 2-4 0,-1 0 1 15,0-2 0-15,-8 2-3 0,8 6 1 16,-3-5 1-16,-5-1-2 0,2 6-2 15,-2-6-3-15,0 8-7 0,0-8-6 0,0 4-9 16,0-4-10-16,0 0-24 0,0 0-24 16,-7 3-41-16,7-3-33 0,0 0-36 15,0 0-30-15,-20-9-36 0,11 7-547 0,0-2 273 16,-3-2 181-16</inkml:trace>
  <inkml:trace contextRef="#ctx0" brushRef="#br0" timeOffset="159121.4968">9229 10674 119 0,'0'0'124'0,"0"0"-3"0,0 0-4 15,-3-6-10-15,3 6 3 0,0 0-6 16,0 0-1-16,0 0-5 0,0 0-1 15,0 0-8-15,0 0-4 0,-5-5-4 16,5 5-5-16,0 0-3 0,0 0-6 16,0 0-6-16,0 0 2 0,0 0-2 0,0 0-2 15,0 0-1-15,0 0 3 0,0 0-4 16,10 19-6-16,-6-11 4 0,-2 1-7 16,2-2-2-16,0 2-2 0,2 2 0 0,-4 3-4 15,5-1-4-15,-3 3 1 0,0-1 1 16,1 0-2-16,1 0-1 0,-2 1 1 0,1-1-2 15,-1-2 0-15,-2 1-1 0,2-1 2 16,0-4 1-16,0 0 0 0,2 0 3 16,4-2 2-16,0-2-1 0,0-5 0 15,10-3-4-15,1-3-3 0,4-3-2 0,7-4 2 16,6-6-4-16,6-2-4 0,16-10 0 16,-1-1-1-16,4-1-1 0,1 1-5 15,-5 0-3-15,0-1-1 0,-3 1-2 0,-10 5-4 16,-7 6 2-16,-4 0-2 0,-5 2 0 15,-2 4-2-15,-6 2-1 0,-2 1-3 16,-1 2-2-16,-3 1 4 0,-2 2-1 0,-2 1-2 16,0 0-3-16,2-2-3 0,-6 4 4 15,0-1-1-15,-1 1-1 0,-1 0 0 0,-2 2 1 16,3 0 2-16,-7 2-1 0,0 0-3 16,8-1-2-16,-8 1-2 0,0 0-4 15,0 0-4-15,0 0-6 0,0 0-12 16,0 0-10-16,0 0-6 0,0 0-13 0,-15 11-14 15,15-11-18-15,-8 2-19 0,8-2-17 16,-9 4-19-16,5-3-18 0,-2 2-15 16,0-2-23-16,6-1-432 0,-14 6 217 0,4-3 143 15</inkml:trace>
  <inkml:trace contextRef="#ctx0" brushRef="#br0" timeOffset="162400.9198">11501 9475 2 0,'5'4'23'0,"-5"-4"0"16,0 0 0-16,0 0-2 0,0 0-2 0,4 3 0 15,-4-3 2-15,0 0-3 0,0 0-1 16,0 0-1-16,0 0-4 0,0 0 1 16,0 0 0-16,0 0-2 0,4 5-1 0,-4-5-5 15,0 0 8-15,0 0-16 0,0 0-9 16,0 0-78-16,0 0 30 0,-10 6 21 16</inkml:trace>
  <inkml:trace contextRef="#ctx0" brushRef="#br0" timeOffset="163259.4332">10134 9475 16 0,'4'-7'80'0,"-4"7"-3"16,0 0-1-16,4-6-4 0,-4 6-8 0,0 0-5 15,2-5-8-15,-2 5-2 0,0 0-3 16,0 0-3-16,0 0-2 0,7-1-2 16,-7 1 1-16,0 0 1 0,0 0-6 15,0 0-2-15,0 0-1 0,0 0 0 0,0 0-3 16,0 0 2-16,0 0-10 0,0 0 0 15,0 0 0-15,0 0-2 0,0 0-4 16,0 0-4-16,15 4 7 0,-15-4-7 16,0 0 1-16,0 0 0 0,0 0-9 0,2 3 5 15,-2-3 1-15,0 0 6 0,0 0-5 16,0 0-1-16,0 0-1 0,2 6 2 0,-2-6-1 16,0 0-3-16,0 0 7 0,0 0-7 15,2 5 0-15,-2-5 2 0,0 0-2 16,0 0 1-16,0 0-3 0,0 0 0 15,0 0-8-15,0 0-2 0,0 0-3 0,0 0-7 16,0 0-7-16,0 0-7 0,0 0-20 16,-10 2-13-16,10-2-14 0,-16 0-11 0,6 3-226 15,0-1 107-15,-3-2 70 0</inkml:trace>
  <inkml:trace contextRef="#ctx0" brushRef="#br0" timeOffset="165353.232">9237 9301 31 0,'0'0'72'15,"4"-8"-3"-15,-2 3 2 0,0-2-4 16,0 1 1-16,0-4-4 0,-2 2-4 0,2-2 4 16,-2-2-6-16,0 1-6 0,2-3-3 15,-2-1-3-15,0-2 1 0,3 0 1 0,-3 0-2 16,2-3 1-16,0 0-7 0,0-3 11 15,2 2-6-15,-2-2-5 0,3-4-8 16,1 5 12-16,-2-3-3 0,1 0 1 16,1 5-4-16,-2-4-2 0,2 4-2 0,2-3-6 15,0 5 0-15,0-1-1 0,2 0 1 16,1 2-6-16,-1 0 1 0,3 0-4 0,2 1 2 16,-3 1-7-16,6 1 8 0,-4 0-9 15,3 0 4-15,0 3-6 0,2-3 2 16,-4 5-3-16,4 0 1 0,-4-1-2 15,2 2 2-15,0 1-3 0,0-1 2 0,4 2 1 16,-3 0 1-16,8 1 7 0,2-1 6 16,3 2-2-16,1-1-1 0,9-1 0 0,1 0-4 15,2 1 2-15,1-1-5 16,3 2-2-16,-1 0-3 0,8 0 0 0,3 1 3 16,-2 0-5-16,1 2 0 0,3-1 1 15,-3 1-5-15,-6 1 4 0,8-3-2 16,-8 3-1-16,2 3-1 0,-4-3 3 0,1 1-2 15,-1-1 0-15,-1 2 0 0,-1-1 2 16,-1 2-2-16,3 0-1 0,-2 1-2 16,2-2 0-16,-2 2-1 0,-1 1 4 0,1-1-1 15,-1 0-1-15,1 2-1 0,-3 0 3 16,3 1-7-16,-3-1 5 0,1 0 2 0,-1 1-4 16,2-1 0-16,-1 0 3 0,1 1-2 15,-1-1 1-15,-1 0 0 0,3 2 3 16,-3-3-4-16,1 3 3 0,-1-3 3 15,1 0 0-15,-1 1-1 0,0 3-1 0,1-4-2 16,-3 3 3-16,3-2-26 0,-3 2 8 16,7 0-2-16,-7 3 3 0,0-2 0 15,7 4 6-15,-2 2-1 0,-1-1-1 0,-4 1-1 16,3 0 4-16,-1 2 0 0,-1-2-1 16,-1 1 1-16,-6-3 2 0,7 2-1 15,-5-3 1-15,-2 0-1 0,2-1 6 16,2-2-5-16,-4 2 2 0,0-3 0 0,2 2-2 15,-4-1 0-15,-1 1 1 0,-3-3 2 0,-2 3-4 16,-1-2-1-16,-1 1 6 0,-3 3 1 16,-2-3-4-16,0 1-1 0,1 1 1 15,-4-1 1-15,0 0-1 0,-6 2 2 16,3-2-2-16,-4 2-3 0,4-2 8 0,-5 1-7 16,0 1 2-16,2 1 3 0,-2-3-6 15,-2 2 4-15,3 0 0 0,-2-1 1 16,-3 0 1-16,2 3-2 0,-1-3 0 0,-1 2-2 15,-4 0 3-15,2 3 3 0,0-1-6 16,-4 0 0-16,0 2 0 0,-4 1 3 16,2-1-2-16,-4 0-1 0,-3 2 2 0,-1 2 0 15,-3-2 1-15,0 2-2 0,-1-3 3 16,-8 6-2-16,3-1 1 0,-2-1-2 16,0 2-2-16,-5-2 2 0,-1-1 1 15,-7 4 1-15,0 0-3 0,-2-3 3 0,-4 1-4 16,-3-1 4-16,-16 8-3 0,-2-3 0 0,1 3-1 15,-3-5 3-15,0 0-3 0,-1-1 2 16,7-2 2-16,-7 0-3 0,8-3 1 16,5-2 1-16,-2 0 0 0,5-1 1 15,-4 1-2-15,1-4 2 0,3 2 2 0,-1 1-4 16,3-4 2-16,1 2-2 0,3-4 1 16,1-1-1-16,1 1 1 0,-2-1-1 0,1 0 0 15,1-1 0-15,-1-2-2 0,1 5 4 16,-3-7-2-16,1 5 3 0,-1-2-1 15,1-1-2-15,0-1 1 0,-1 1 2 16,1 0-1-16,0 0-1 0,-3-5 0 0,1 5-1 16,-1-2 0-16,-3 0-2 0,-1-3 0 15,-7 5 0-15,1-4 2 0,-1 2 1 16,7 0 2-16,-6 0-7 0,4-3 5 0,-6 2-3 16,2 0 4-16,4-3-4 0,1 4 1 15,-2-4-4-15,1 2 1 0,1 0 4 16,-3-2 0-16,2-2 0 0,3 0-2 15,1 0 1-15,1 0 6 0,1 0-5 0,1-2-1 16,4-1 0-16,1-1 2 0,7 0-6 16,2 1 3-16,3-3-1 0,-1-1 5 0,6 1 0 15,0-2-1-15,3-1 1 0,0 1-2 16,0-3 2-16,7 4 2 0,-4-5 2 16,6 3-5-16,0 0-1 0,1-3 0 15,0 3 0-15,3-3 0 0,0 1 0 0,-1 0 3 16,1 1 0-16,0-1 0 0,-1 2 3 15,3-3 0-15,-3 3 3 0,3-3-2 0,0 4 0 16,-2-4-1-16,2 0 2 0,0 0 1 16,-2 3-3-16,0-3 0 0,0 1 5 0,2 0-4 15,0 0-2-15,0-2 2 0,0 0-1 16,-3 0 2-16,3 1 0 0,2-1-4 16,-4 2 0-16,1-5 4 0,3 4-6 15,-2-3 2-15,0 1-2 0,1 0 1 0,-1 0-1 16,2 0-3-16,-2 1 5 0,2 0-6 15,0 0 3-15,0-1 0 0,0 3 1 0,0-3 0 16,0 3-2-16,0 3 0 0,0-4 0 16,2 3 0-16,-4-1 0 0,2 0 3 15,2 0-3-15,-2 0 0 0,2 2-1 16,0 0 0-16,0-1 1 0,0-1-1 0,-2 3 2 16,2-1 0-16,0 1-2 0,-2 0 2 15,2-1-3-15,0 0 3 0,-2 1-2 16,2 1 1-16,-2-1 3 0,4 2-2 0,-2-1-4 15,-2-1 2-15,2 1-2 0,0 0 3 16,0-1-1-16,2 2-1 0,-2 0 0 16,0-4 0-16,2 4 1 0,-2-2-2 0,2 2 1 15,0-1 2-15,0-2 3 0,0 3-3 16,-2-3 1-16,6 3-5 0,-6-3 3 16,2 1 0-16,0 1 1 0,-2 0 0 15,2 1 1-15,0 0-4 0,-2-2 3 0,2 2 2 16,-2-1-4-16,2 2 6 0,-2 0-2 15,0-1 0-15,0 1-2 0,0 0 0 0,0 0 1 16,0 1-2-16,0 5 3 0,-2-9-1 16,2 9-2-16,-2-8 3 0,2 4-2 15,0 4 0-15,-4-7-1 0,2 2 2 0,2 5-5 16,-8-3 1-16,8 3 4 0,-8-4-2 16,8 4 1-16,-6-2-1 0,6 2-1 15,-6-1 1-15,6 1-6 0,0 0 4 16,-13-2 1-16,13 2-4 0,0 0 2 0,-13 2-3 15,13-2 4-15,0 0 0 0,-8-2-1 16,8 2 0-16,0 0 1 0,-9-2-3 0,9 2 0 16,0 0-4-16,0 0 3 0,0 0-1 15,-10 0 0-15,10 0 2 0,0 0-2 16,0 0 0-16,0 0 0 0,0 0 1 16,0 0-3-16,0 0 0 0,0 0-5 0,0 0-4 15,0 0 3-15,0 0-10 0,0 0-3 16,-10 2-7-16,10-2-5 0,0 0-12 15,0 5-19-15,0-5-13 0,-2 6-22 0,2-6-40 16,-5 6-353-16,5-2 170 0,-7-1 113 16</inkml:trace>
  <inkml:trace contextRef="#ctx0" brushRef="#br0" timeOffset="169466.7781">8555 12653 36 0,'0'0'58'0,"-11"2"-5"0,7 0-1 16,4-2-7-16,-14 1 2 0,7 1-2 15,-2-2-2-15,1 2 7 0,0 0-9 0,-3 0 6 16,0 2 1-16,3-4-4 0,-3 2-2 15,1-1-4-15,-3-1 4 0,2 3-2 16,-1-1-9-16,0-2 8 0,-2 1-3 16,2-2 0-16,-3 1 0 0,0 1-3 0,2-2 2 15,-1 1 3-15,-4-2-2 0,4-1-1 16,-1 2-5-16,-2-3 1 0,0 0-2 0,1 0-2 16,0-1-1-16,0 1 2 0,-2-2 1 15,0 2-4-15,3-1 4 0,-3-1 5 16,4 0-3-16,-3 0-6 0,2-1-1 15,1-2-9-15,-3 1 4 0,4 0 2 0,-2-1-9 16,3-2 2-16,-2 3-1 0,2-3-7 16,-1 0 9-16,3 0-4 0,-1 0-2 15,0-3 2-15,3 1-2 0,0-1-3 0,-1 1-3 16,0 0-1-16,1 0 3 0,0 1-3 16,-1-1 4-16,-2 0-10 0,3 0 7 0,-3 1 2 15,3 0-1-15,-2-1 3 0,-1 1-8 16,0-1 4-16,1 2-2 0,0-1-1 15,0-1-1-15,2 1 2 0,0-1-4 16,1 0 12-16,1-2-8 0,2 1-4 16,0-1 7-16,2 2-2 0,2 0-2 0,0-2 0 15,0 0 2-15,2 2-2 0,0-2-8 0,2 2 11 16,2-2-1-16,-1 2-4 0,1-3 2 16,2 3 1-16,0 0-1 0,2-1 0 15,-2 0 2-15,6-3 0 0,-1 2-2 16,-2 3 6-16,6-5-4 0,-1 4 0 0,0-2 0 15,2 0 2-15,0 0-3 0,0 1 1 16,4 1 3-16,-1 0-6 0,1 0-2 0,-2-1 7 16,4 3-1-16,-3-1 4 0,2 2-6 15,2-3 4-15,-1 2-7 0,1 2 4 16,-1-1-2-16,0 1-3 0,4-2 6 0,0 4 1 16,5-3 0-16,3 2-2 0,3 1 2 15,3-2 2-15,-2 2-1 0,11-3 3 16,0-4-6-16,-1 7 1 0,4-3 2 0,-1 1 1 15,-1-1-8-15,1 1 3 0,0-1 0 16,-2 3 1-16,0-1-2 0,0-1-1 16,-9 2 3-16,1 1 0 0,-1 0-2 0,-2 0 0 15,0 2 1-15,0-2-1 0,-6 5 0 16,2-4-3-16,-4 4 5 0,1-1 0 0,1-1-3 16,-2 3 2-16,0 3-1 0,-1-3-2 15,-1 2-3-15,0 2 4 0,-1-2 2 16,-1 2-2-16,0-1 3 0,-3 2 0 15,1 3 0-15,-3-2-2 0,0 1 0 0,-2 2-2 16,-1-1 6-16,0-1-7 0,-2 0 3 16,0 5 2-16,-1-3-1 0,1 3 0 0,-4-3-1 15,1 4 1-15,0 1 2 0,-1-3-7 16,-3 0 6-16,4 4-2 0,-2 1 0 16,-1 2 2-16,2-2 0 0,-4 1-1 0,2 1 2 15,-3-1-4-15,2 0 0 0,-3-2 3 16,-2 0-6-16,3 2 3 0,-3 1 1 15,-2 1 1-15,0-3 4 0,3 3-2 16,-2-1-1-16,-1 0 0 0,-2-2-3 0,0 1-2 16,0 0 3-16,-2 1 1 0,2 1-2 15,-2-2 2-15,0 0-4 0,-2 1 6 0,0 0-4 16,0 0 1-16,0-1 2 0,-2-1-4 16,-1 2 3-16,-2-1-2 0,3 0 1 15,-2 0-5-15,0 1 5 0,-3-2-1 16,3 2 3-16,-3-3-1 0,-1 4 0 0,-1-1 1 15,1-1-4-15,-1-1 2 0,-2 2 0 16,1-1-3-16,-1 2 4 0,0-2-3 16,-2 0 1-16,1 0-6 0,-2 2 6 0,0-4 3 15,-1 2-2-15,2-1-16 0,-4-1 14 16,2 1 4-16,0-1-4 0,-2-2-3 0,2 0 5 16,-2-1 1-16,-2 1-2 0,0-1 2 15,1-1-1-15,0 0-4 0,-2 1 1 16,1-3-1-16,1 3 5 0,-2-5-4 0,-1 3 3 15,1-1-2-15,0-2 2 0,0 2-1 16,-4-1 0-16,3-2 1 0,-2 1 5 16,2-1-2-16,-3 0-3 0,1-3-3 15,-1 2 1-15,-2 0-1 0,4-2 3 0,-4 0-1 16,-1 0 2-16,1-1 2 0,-2 0-2 16,3 0-4-16,-3 1 4 0,2-1-3 15,-1 0-3-15,3-2 8 0,4 2-3 0,-2 0 3 16,-1-2-4-16,3 0 3 0,2 2-6 15,-2-4 8-15,3 2-1 0,-2-2-3 0,2 4-1 16,-1-4 3-16,4 0 2 0,-1 0-5 16,0 0 0-16,0 2 1 0,2-3 2 0,2 3-2 15,-1-4 9-15,1 2-11 0,0 0 6 16,1 1-2-16,-1-4 3 0,0 4-4 16,2-2 3-16,1 0 3 0,0 2-5 15,-2-4 3-15,2 4-2 0,2-2 2 0,0 1 3 16,-3 1-1-16,2-1-2 0,1-1-1 15,8 3-1-15,-15-1 2 0,9-1 0 16,0-1 1-16,6 3-12 0,-12-2 9 16,8-1-4-16,4 3 4 0,-8-3-2 0,8 3 1 15,0 0-1-15,-10-2 0 0,10 2 1 0,-7-3 1 16,7 3-3-16,0 0 0 0,0 0 0 16,-11-1-2-16,11 1-3 0,0 0-2 15,0 0-8-15,0 0-2 0,0 0-5 16,0 0-8-16,0 0-8 0,0 0-33 0,-12 4-30 15,12-4-47-15,-7 2-333 0,1-1 164 16,6-1 107-16</inkml:trace>
  <inkml:trace contextRef="#ctx0" brushRef="#br0" timeOffset="172231.7208">6119 14319 71 0,'-53'6'70'0,"0"0"-7"16,7 2-6-16,-8-1-2 0,-3-1 1 0,-2 1-4 16,-26 5 1-16,1 0-6 0,-5-4 1 15,0 6-12-15,0-3 7 0,0 1-3 0,4 1 2 16,1 3-4-16,-1-7-4 0,2 5-3 16,1-1-3-16,0-2-5 0,1 1 3 15,3-1-6-15,10 1 0 0,9-5 0 16,2 0-9-16,-3-1 10 0,1 0 0 0,0 0 1 15,1-2-5-15,-1-2 6 0,2 1-6 16,7-3 0-16,-4 0 5 0,-3-3-7 16,6-2-1-16,3 2-4 0,1 0 6 0,1-1-2 15,1 1 1-15,3-6 5 0,2 2-5 16,-1-1-1-16,5-2 4 0,-2 1-4 16,5-3-1-16,1-1 20 0,-2-1-12 0,4-2 0 15,3-2 2-15,-1-1 0 0,1-2 0 16,3-2-2-16,2 1-6 0,2-3 2 0,-1 0-1 15,2 0 1-15,2-1 1 0,2 2-4 16,2 0 2-16,1 4-5 0,2-5 4 16,2 0 0-16,0 0 1 0,4-2-1 0,0 1-7 15,4 1 4-15,2-2 5 0,2 2-4 16,2-1 4-16,6-5-7 0,0 2 4 16,4-1-1-16,6 2-4 0,3-4 5 15,5 1-4-15,2-2 0 0,15-7-1 0,-7 8-2 16,10-6 1-16,5 1 1 0,4 4-3 15,3-2 3-15,1 3-5 0,8 1-1 0,0 1-8 16,9 3 11-16,5-2 1 0,8 4-2 16,20-5 0-16,1 3 5 0,2 5-6 15,3-1 1-15,2 0 0 0,3 4-2 16,-19 5 1-16,20-3-5 0,-20 3 4 0,0 6 2 16,4-3-3-16,3 3 2 0,-2 0 1 15,2 2-5-15,3 0 1 0,-4 3 3 0,2-1-3 16,-1 0-2-16,-2 0-1 0,-5 4-3 15,2-1 4-15,-6-2 2 0,3 3-2 16,-4 0 1-16,1 3 2 0,2 0 0 16,0 1-2-16,-4 2 0 0,-4 3 2 0,-2 0-2 15,-4 3 3-15,-4 3 0 0,-7-1-3 16,-1 1 0-16,-8 4 3 0,-9-4-3 0,-9 1 4 16,-3-1 2-16,1 2-6 0,-1 0 3 15,1 0-2-15,-5 0-3 0,3 3 2 16,-3-2-1-16,1 4 0 0,-3-3 1 0,-4 0 2 15,-3-3-1-15,-3 4-2 0,-4-3 3 16,0 2-4-16,-1 2 5 0,-3-2-1 16,-1 1 0-16,-6-1-2 0,-2 0 1 0,-3 4 2 15,0-3 1-15,-6 1-2 0,-2 0 3 16,-2 0 0-16,-4 1-2 0,0 3 5 16,-4 2 0-16,-3-1 1 0,-4 5 4 0,1-2 3 15,-5 1-2-15,-5 5 1 0,-2-4-2 16,-6 2 3-16,-3 0-1 0,-11 9 4 15,-2-2-2-15,-5-2 3 0,-6-3-1 16,-3 2-1-16,-5-1-3 0,-7 0 3 0,-9-1-2 16,-18 3-7-16,0-1 4 0,12-8 0 15,-19 6-2-15,20-9 0 0,-3-1 0 0,0-2-3 16,-5-4 1-16,1 0-5 0,-2-2 0 16,-1-4-1-16,-1-1-2 0,2-1-5 15,2 0-6-15,1-5-6 0,3-2-14 0,6 2-12 16,6-1-14-16,11-4-13 0,3 1-11 15,-1 3-19-15,-1-5-13 0,2 0-17 16,-1 0-22-16,3 0-381 0,1 0 181 0,3-7 119 16</inkml:trace>
  <inkml:trace contextRef="#ctx0" brushRef="#br0" timeOffset="174661.6635">8847 10833 47 0,'-14'2'54'0,"-2"-2"-4"0,-2 2 2 16,-4 2-6-16,-3-2-4 0,-3 2 0 15,-4 2 0-15,-3-1-5 0,-5 1-7 0,-1-1 0 16,-1 2-2-16,-11 2-3 0,-2-1-2 15,-2-1-4-15,-2 0-2 0,-26 1 0 0,0 2 4 16,-1-1-3-16,-5 0 4 0,-5-3-3 16,1-2 4-16,-7 2 0 0,5 0-3 15,0-2 4-15,2-1-6 0,-4 1 6 16,4 0-1-16,-2 0 0 0,0 1-2 0,-4-1-2 16,-4 0 1-16,2 0-6 0,-5 2 1 15,0-1 8-15,1 0-12 0,0 2 6 0,2-1 2 16,0-3 2-16,4 1-4 0,-2 2 3 15,3-4 0-15,-2 1-2 0,5 2-4 16,0-4 0-16,2 3 0 0,4-2-5 16,-3-2 0-16,1 2 2 0,0 0 2 0,2 0-7 15,12-2 0-15,-12-2-1 0,16 2 1 16,7 0 0-16,0-2 2 0,0 0-5 16,0 2-1-16,3-2 2 0,0 0-5 15,3-1 3-15,1 3-3 0,-1-2 5 0,5-1-2 16,2 2 0-16,6-3-2 0,3 2 1 15,-1-2 3-15,7-1-4 0,-2 1 3 0,6-2 3 16,-3-2-7-16,5 1 1 0,5-1-2 16,1 1 0-16,0-3 5 0,6-1-8 15,-2 2 4-15,1-3 3 0,4 1-1 0,2-2-6 16,-2 2 4-16,6-3 5 0,1 3-8 16,-1-3 1-16,2 2 5 0,1-1-6 15,1-3 4-15,3 1-4 0,0-2 2 0,0 1 4 16,0 0-4-16,4-4-2 0,0 3 2 15,4 1-1-15,4-3 6 0,-2-4-7 16,4 3 5-16,2-3 2 0,5-3-1 16,2 1-2-16,2 0-5 0,5-1 8 0,5-5-9 15,5 3 10-15,2-1-7 0,15-9 0 16,1 4 0-16,6 1 1 0,3 1 3 0,2 1-2 16,3 5 2-16,9 1 5 0,2 2-6 15,8 4 1-15,6 0 1 0,0 2-4 16,3 3 5-16,3 1 1 0,4-2 2 15,3 4 1-15,0 2-5 0,4 0 4 0,-4 2-6 16,1 1 6-16,-1 0 0 0,0 4-4 16,-2 1-6-16,3 2 2 0,-1 1 6 15,4 2-2-15,-2 2 3 0,0 3 0 0,-1 0-2 16,-3 7-3-16,-4-3 1 0,-1 3-2 16,-4-5 5-16,-2 2-2 0,-2 3-4 15,0-3 5-15,-3 0 1 0,-1-1 0 0,2-1-3 16,-4 3 4-16,-1-1 4 0,-1 0-8 15,-16-2 0-15,-8-4-1 0,1 4 1 16,-4 1-4-16,-1-2 5 0,0 0-1 0,-5 2 1 16,2-3-1-16,-1 2 3 0,-9-1-4 15,-1 0 1-15,0-1 3 0,-1 3-2 16,0-3 1-16,0 1-5 0,0-1 4 0,-1 0 2 16,0 1-3-16,-1-2 3 0,2 1 1 15,-4-2-2-15,3 2 5 0,-1-5-9 16,-3 4 4-16,-1 1 4 0,-2-3-1 15,-1 1-3-15,1 0 5 0,-2 1-6 0,-1-1 8 16,-2 3-8-16,0-2 1 0,-1 2 1 16,-1-1-6-16,0 0 6 0,1 1-2 15,-5-1-4-15,1 1 9 0,0-1-5 0,-1 1 0 16,-2 0 4-16,-2-1-9 0,-3 1 4 16,2 1 3-16,-2 1 2 0,-4 1 2 0,3 0-10 15,-5 0-2-15,1 2 8 0,-3 1-4 16,-2 2 0-16,0 0 0 0,-4 3 1 0,0 0 1 15,-4 2-2-15,-3 1 1 0,-2 3 13 16,-5 1-12-16,-4-2 1 0,-3-1 6 16,-7 3-2-16,-4 1-4 0,-3-3 0 15,-19 6-5-15,-5-3-5 0,-3-2-25 16,-5-2-21-16,-3-6-30 0,-5-6-28 0,-2-2-297 16,6-3 138-16,10-4 92 0</inkml:trace>
  <inkml:trace contextRef="#ctx0" brushRef="#br0" timeOffset="175941.3444">14440 6254 101 0,'-7'-4'98'0,"2"1"-4"15,-1-3-1-15,2 1-5 0,-2 3-4 0,0-3-8 16,6 5-4-16,-9-6 1 0,4 5-5 15,1-4 0-15,4 5-2 0,-8-6 0 16,8 6-7-16,-2-2-3 0,2 2-4 0,0 0 1 16,26-6 3-16,-6 3 1 0,14 0 3 15,13-2-3-15,14 2-1 0,28-2-8 16,2-1-1-16,5-2 0 0,1 1 1 0,4-1 0 16,1 0-3-16,-2 3-2 0,-3-3 1 15,-4 0 0-15,0 3-6 0,-6 1 0 16,-15 0-7-16,-11 0 0 0,-6 2-2 15,-6 0-5-15,-7 0-3 0,-4 2 0 0,-6-1-2 16,0 1 0-16,-7-3-3 0,-1 6-2 16,-3-6 2-16,-2 3-5 0,-4 0-2 0,-3 0-2 15,-1-2-8-15,-11 2-18 0,0 0-22 16,0 0-22-16,0 0-22 0,0 0-11 0,-38 2-12 16,14-2-11-16,-8 3-14 0,-3-2-2 15,-9 1-12-15,-12 2-317 0,-3 0 158 16,-6 0 104-16</inkml:trace>
  <inkml:trace contextRef="#ctx0" brushRef="#br0" timeOffset="176230.6202">14374 6290 63 0,'18'2'98'15,"12"0"-3"-15,6-2 1 0,13-2 2 0,10 0-3 16,9 0-5-16,21-2-3 0,2-1-3 15,4 1-3-15,0-2 0 0,-2 4 0 16,1-4-3-16,-3 2-3 0,-2 1 0 16,-13-1 1-16,-12 2-4 0,-1 1-7 0,-1-2 1 15,-5 1-9-15,-11 1-5 0,-2-1-2 16,-1-1-3-16,-9 2-5 0,-5 1-5 0,-1-1-5 16,-4 1-3-16,-4 0-6 0,-1-3 0 15,-2 6-6-15,-2-6-10 0,-3 6-10 16,2-6-24-16,-4 3-23 0,0 3-12 15,-3-2-29-15,-3 3-18 0,-4-4-21 0,2 5-19 16,-2-5-311-16,-15 12 157 0,1-5 103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3:53.022"/>
    </inkml:context>
    <inkml:brush xml:id="br0">
      <inkml:brushProperty name="width" value="0.05292" units="cm"/>
      <inkml:brushProperty name="height" value="0.05292" units="cm"/>
      <inkml:brushProperty name="color" value="#FF0000"/>
    </inkml:brush>
  </inkml:definitions>
  <inkml:trace contextRef="#ctx0" brushRef="#br0">14128 6181 29 0,'-21'0'112'0,"2"0"-8"0,-2-2-7 16,4-1-3-16,-2-1 2 0,-2-1-12 0,-3-2-3 15,-1-2 5-15,-5-3-9 0,-2-3 1 16,1-4-2-16,-3-4-5 0,-2 1-2 15,0-4-3-15,2-4-2 0,3-1-3 16,-3-3-3-16,4-2-7 0,3 0-2 0,1-2 5 16,5-5-5-16,4 0 1 0,2-1 0 15,5 1-3-15,3 1-4 0,5 0-1 0,4-4-1 16,5-3-3-16,3 1 0 0,5 0-5 16,6 5-1-16,8-14-4 0,10 4 2 15,1 3-5-15,8 6-4 0,7 0 2 16,9 10 1-16,1 1-3 0,6 7 1 15,7 1 0-15,7 6-3 0,2 4 1 0,6 5 0 16,4 4-3-16,2 2 3 0,-2 8-4 16,6 2 0-16,-4 5-2 0,0 3-1 0,0 5 0 15,16 7 0-15,-22-1-2 0,20 11-3 16,-10 3-1-16,-2 2 5 0,-2 5-1 0,-8 3-1 16,-18-10-2-16,-3 2 1 0,-3 5-3 15,-2-2 4-15,-5 0 3 0,-7-2 0 16,-1 2 4-16,-8-3 2 0,-11-6-1 0,-3-3 1 15,-2-1 4-15,-5 1 2 0,-3-3 3 16,-4 1-7-16,-3 1 7 0,0-1 1 0,-5 2 1 16,-4-3 0-16,-2 0-2 0,-4-1 4 15,-4 2 2-15,-2 1 5 0,-8 0 6 16,0 0 8-16,-10 0-7 0,-5 2 2 16,-5-4-4-16,-17 6 3 0,-3-1-8 15,-5-6 5-15,-3-2-3 0,-3-3-3 0,-5-2 1 16,-4-4-2-16,-2-1-6 0,-3-5 5 15,1-2-3-15,-3-2-3 0,9-2-4 0,4-7-3 16,-21-1-2-16,-4 1 1 0,2-4-5 16,0-2-4-16,2-2 1 0,1-3-1 15,9-2-4-15,0-2-2 0,7-1 3 0,15 3-7 16,8 0-1-16,2 1 2 0,2-4-8 16,2 0-2-16,6 1-7 0,5 2-8 15,2-3-12-15,2 4-15 0,3-3-22 0,-1-1-28 16,6 2-26-16,0-2-28 0,5 3-31 15,2-1-21-15,2-1-32 0,3 1-648 16,0 0 301-16,-2-3 198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19:33.730"/>
    </inkml:context>
    <inkml:brush xml:id="br0">
      <inkml:brushProperty name="width" value="0.05292" units="cm"/>
      <inkml:brushProperty name="height" value="0.05292" units="cm"/>
      <inkml:brushProperty name="color" value="#FF0000"/>
    </inkml:brush>
  </inkml:definitions>
  <inkml:trace contextRef="#ctx0" brushRef="#br0">13519 8700 50 0,'-9'1'61'0,"0"2"1"16,1 0 1-16,0 0 0 0,0 0 2 0,-1-1 1 15,0 1-2-15,3 0 7 0,-2 0-3 16,8-3-4-16,-11 2-11 0,7 0 3 16,4-2-10-16,-9 4-4 0,5-2 0 15,4-2-8-15,0 0-1 0,0 0 2 0,17 6 3 16,-2-4 13-16,6-2 1 0,8 0 9 15,10 0 4-15,7-4 3 0,14 2 0 0,31-3-23 16,6 0-2-16,4 3 7 0,10-4 3 16,1 1 2-16,0 2-1 0,0-3-1 15,-1 3 0-15,-6 2-1 0,-2 1-2 16,-2-1 4-16,-6-2-1 0,-2 1 1 0,-17 1-1 16,-7 1 0-16,-2-2-2 0,-2-1-1 15,1 2-1-15,-5-1-3 0,0-2 1 0,-12 4-5 16,-2-2-2-16,-3-2-5 0,-5 4-2 15,-6-1-2-15,-3 1-5 0,-5-3 0 16,-2 3-2-16,-4 0-2 0,0 0-1 16,-2 0-2-16,-4 0-1 0,2 0-2 0,-5 0-5 15,1 0 1-15,-2 0-6 0,-9 0-16 16,12-2-20-16,-12 2-20 0,0 0-30 0,0 0-25 16,0-3-19-16,0 3-17 0,0 0-15 15,-19-3-10-15,10 2-8 0,-3-1-440 16,-5 2 209-16,-2-3 137 0</inkml:trace>
  <inkml:trace contextRef="#ctx0" brushRef="#br0" timeOffset="350.1396">14190 8854 87 0,'-9'2'93'0,"9"-2"-1"0,0 0 3 16,0 0 2-16,23 4 4 0,-3-4 5 0,9 0-4 15,15-4-2-15,16-1-5 0,25-2 2 16,6 0 0-16,4-2-1 0,2-1-5 0,0 0-6 16,0-1-1-16,4 0-6 0,-4 3 0 15,0-2-5-15,-6 3-6 16,-6 1-3-16,-13 0-2 0,-9 3-4 0,-4-1-1 15,-9 2-4-15,-4 0-7 0,-1 2-3 0,-10 0-4 16,-3-2-4-16,-2 2-3 0,-8-2-5 16,0 2 0-16,-1 0-5 0,-4-2 3 15,-2 2-7-15,-3 0-6 0,0 2-16 0,-6-2-27 16,-6 0-39-16,6 4-40 0,-6-4-30 16,0 0-33-16,0 0-476 0,0 0 221 15,0 0 146-15</inkml:trace>
  <inkml:trace contextRef="#ctx0" brushRef="#br0" timeOffset="7317.6186">17973 9835 32 0,'-26'6'39'0,"-2"-3"-3"0,5 6-3 0,1-6-4 16,0 3-2-16,2 0-3 0,-3-3-2 15,0 2-3-15,0 1-2 0,-3 0 0 0,3 0 2 16,1-1 1-16,2-3 4 0,0 3 3 16,2-2 1-16,3 0 6 0,0 0-2 15,2 0-1-15,3 0 1 0,-2 0-2 0,6-2 5 16,6-1 5-16,0 0 8 0,0 0 2 16,0 0 4-16,26 1 4 0,-1-1 4 15,15-1-3-15,18-3 4 0,9 1-9 16,35-2 9-16,8 1 2 0,36 2 4 0,7 2 4 15,5 0 5-15,-1 5 1 0,1-2-6 16,-1 1-3-16,-2 2-3 0,-5-2-8 16,-4 1-5-16,-9 1-4 0,-24-2-5 0,-5 2-3 15,-8 1 0-15,-7 1 0 0,-8 1 0 16,-20-3 1-16,-13 0 2 0,-9 0-2 16,-3-3-5-16,-8 3 0 0,-4 0-4 0,-5-2-3 15,-7 1-2-15,0 1-4 0,-10 0-2 16,-2-2-4-16,-4 1-6 0,0-5-17 15,-10 8-11-15,0-6-20 0,-8 0-12 0,-1-2-16 16,-2 0-12-16,-2 1-17 0,-5-2-17 16,-2 1-14-16,-3-4-6 0,-9 2-14 15,-5-2-9-15,-9 2-359 0,-5-2 174 16,-5 0 114-16</inkml:trace>
  <inkml:trace contextRef="#ctx0" brushRef="#br0" timeOffset="7608.1338">17490 10318 59 0,'2'6'123'0,"12"-1"7"16,3-2 0-16,9-1 5 0,10-2 0 0,13-2 3 16,16 1-8-16,31-6-2 0,7 1-9 15,9 0-7-15,30-5-8 0,4 3 0 16,2-3 2-16,-6 4-1 0,-4 1-6 15,-26 3-3-15,-2-3-3 0,-6 2-6 0,-5 1-8 16,-8 0-5-16,-17 3-9 0,-15 0-9 16,-8 0-3-16,-4 0-7 0,-12 0-7 15,2 3-11-15,-7-6-8 0,-6 3-13 0,-4 0-20 16,-8 0-31-16,-3 0-42 0,-9 0-37 16,0 0-33-16,0 0-28 0,-39-7-494 15,8 1 230-15,-21-3 152 0</inkml:trace>
  <inkml:trace contextRef="#ctx0" brushRef="#br0" timeOffset="41775.2905">14210 11721 65 0,'12'4'67'0,"2"-1"-3"16,3 2 4-16,7-4 5 0,6 2-3 16,5-1 4-16,11-2 0 0,16 0-1 0,23-5-5 15,8-3-8-15,2 1 10 0,4-3-18 16,6-1 13-16,23-2-5 0,3 1-7 16,0 1-2-16,3-2-4 0,-1 3 5 0,-20 3-8 15,-4 1-4-15,-4 0-7 0,-6 3-2 16,-4 3-5-16,-21 0 4 0,-13 0-9 15,-1 1 6-15,-11 1-7 0,-3 0-2 16,-1 0-4-16,-9 0-1 0,-3 0-1 16,-1 0 2-16,-4 0-8 0,-5-1 5 0,-2-1 2 15,-4 3-6-15,3-2 5 0,-8 1-4 0,2-2 4 16,-1 2 2-16,-2-2 1 0,0 2 3 16,-1-2-5-16,-2 2-4 0,2-2 1 15,-2 0-6-15,0 2-8 0,-8-2-7 16,12 2-19-16,-5-2-20 0,-7 0-26 15,11 2-24-15,-11-2-21 0,12 0-325 0,-12 0 152 16,13 0 100-16</inkml:trace>
  <inkml:trace contextRef="#ctx0" brushRef="#br0" timeOffset="43867.5392">25164 11519 53 0,'0'0'139'0,"0"6"-2"15,0-6-3-15,11 9 3 0,2-3 1 0,3 1-1 16,10-1-7-16,6 0-4 0,11 0-10 15,11 0-5-15,12-2-5 0,32-3-5 16,5 1-7-16,5 1-8 0,0 0-6 16,0-3-6-16,0 2-7 0,-2-2-7 0,-3 0-5 15,-1 0-5-15,-5-2 0 0,1 1 1 16,-8-4-3-16,1 2-5 0,-16-1-4 16,10-2 0-16,-16 0-4 0,-9 3-1 0,-5-6-4 15,-1 5-3-15,1-5 0 0,-9 1-4 16,-7 4-2-16,-1 0-2 0,-8 0-4 15,0 2 1-15,-5-2-2 0,-3 2 0 16,-4-3-2-16,-1 4-2 0,-2-1 0 0,0 0-3 16,-5 2-7-16,1 0-7 0,-2-2-11 0,1 1-13 15,-10 1-16-15,10-2-20 0,-10 2-10 16,0 0-17-16,0 0-15 0,0 0-13 16,0 0-11-16,-33 2-17 0,12 1-10 15,-7 2-10-15,-12 3-351 0,-11 2 177 0,-6 2 117 16</inkml:trace>
  <inkml:trace contextRef="#ctx0" brushRef="#br0" timeOffset="44193.4488">25374 11854 34 0,'22'3'123'0,"7"-2"-4"0,9-1 3 0,12 2-9 16,21-4-8-16,26 2 5 0,2-1-9 16,5-2-9-16,4 0-4 0,0 1-6 15,4-2-1-15,5 0-3 0,18-1-5 16,-21-1-7-16,-1 0-2 0,-1 2-1 0,-8-1-6 16,-3 1-8-16,-4 2-1 0,-10 0-7 15,-15 0-1-15,-13 0-7 0,-12 2 3 16,-3 0-8-16,-6-2-8 0,-6 2 3 15,-2 0-1-15,-5 0-2 0,-3 0-3 0,-1 0-6 16,-6 0-13-16,2 0-20 0,-7 0-4 16,-2 0-28-16,-8 0-32 0,0 0-32 0,0 0-38 15,0 0-353-15,-31 2 173 16,3-4 115-16</inkml:trace>
  <inkml:trace contextRef="#ctx0" brushRef="#br0" timeOffset="45236.9415">5440 13369 88 0,'26'-5'123'0,"13"-7"1"0,33-11-10 15,11-8-6-15,33-12-7 0,15-9-9 0,8-5-4 16,35-17-9-16,4-9-10 0,5-2 23 16,11 3-8-16,2 0-8 0,0 6-11 0,-14 3-3 15,-43 21-7-15,-8 2-8 0,-12 6-2 16,-11 4-5-16,-30 12-8 0,-9 3-2 15,-17 7-4-15,-11 5-1 0,-10 4-10 0,-6-1 2 16,-2 2-3-16,-1 1-5 0,-4 1-3 16,-2 3-15-16,-2-2 6 0,-5 4-3 15,-1 1-5-15,-8 0-8 0,9 4-9 16,-9-4-22-16,-13 15-8 0,-2-4-9 16,-8 6-9-16,-13 5-12 0,-19 12-10 0,-10 2-11 15,-10 4-267-15,-24 11 128 16,-7 0 84-16</inkml:trace>
  <inkml:trace contextRef="#ctx0" brushRef="#br0" timeOffset="45466.9596">6510 13257 74 0,'63'-25'87'0,"10"-5"-5"15,5-1-1-15,26-7-7 0,6-4-10 16,2 6-1-16,-4 2-10 0,-23 4-3 16,-5 8-13-16,-8 0 2 0,-13 8-6 0,-12 2-9 15,-7 3-14-15,-4 3-6 16,-4 0-15-16,0 4-16 0,-5 2-21 0,3 0-187 16,-5 5 80-16,1 0 53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0:55.381"/>
    </inkml:context>
    <inkml:brush xml:id="br0">
      <inkml:brushProperty name="width" value="0.05292" units="cm"/>
      <inkml:brushProperty name="height" value="0.05292" units="cm"/>
      <inkml:brushProperty name="color" value="#FF0000"/>
    </inkml:brush>
  </inkml:definitions>
  <inkml:trace contextRef="#ctx0" brushRef="#br0">13218 12466 5 0,'117'-40'14'0,"-16"10"2"0,-8 9-4 16,9 8 1-16,4 3 1 0,2 10 0 15,19 13-4-15,-6 13-2 0,-8 17 0 16,-6 16 1-16,-14 13-4 0,-15 8-1 0,-11 14-4 15,-12 3-3-15,-12 4-1 0,-18-17-1 16,-8 1 3-16,-7-1 0 0,-7 0-2 16,-8-5 5-16,-9 1 1 0,-7-3 4 15,-9-3 5-15,-12 16 3 0,-11-5 1 0,-5-3 2 16,-5-4 4-16,0-6 2 0,-5-4 2 16,7-17 0-16,1-3 3 0,-1-7-7 0,4-6 2 15,9-10 0-15,5-7-3 0,7-8-4 16,4-4-2-16,4-6-4 0,5-2-8 15,7-4-16-15,0-5-15 0,8-2-103 16,4-5 45-16,4-1 30 0</inkml:trace>
  <inkml:trace contextRef="#ctx0" brushRef="#br0" timeOffset="681.5658">16774 14441 40 0,'-38'-33'56'0,"2"-6"2"15,-2-14 0-15,0-10-4 0,2-6-1 0,2-3 3 16,-4-21-1-16,10 11-15 0,0-22 1 16,8-6-9-16,7 14-1 0,10-8-4 0,6-19-2 15,14-5-2-15,11-3-6 0,9 5 0 16,17 2-5-16,15 2-1 0,38-17-1 16,12 7 2-16,17 9-4 0,11 10 0 15,11 9-3-15,11 12 2 0,5 12-5 0,10 9 5 16,9 13-1-16,-27 19 0 0,10 10-4 15,0 7 6-15,0 11-4 0,3 13-2 16,-1 9 5-16,-6 12-1 0,-9 15-3 16,-11 11 5-16,-11 16-4 0,-19 7 5 0,-14 12-8 15,-17 10-5-15,-14 10 2 0,-19 3-3 16,-17 3-6-16,-11 3 0 0,-20-16-1 0,-14 2 3 16,-10 16 4-16,-14-7-2 0,-13-5 0 15,-7-4 3-15,-12-4 0 16,-12-3 0-16,-8-5 14 0,-5-1-3 0,-6 0 2 15,-6-7-2-15,-7-4 6 0,-4-5 3 16,-5-5-3-16,0-8 4 0,2-9-5 0,8-10 1 16,20-12-4-16,18-14-9 0,11-8-3 15,8-8-16-15,5-5-15 0,8-7-17 0,3-5-18 16,7-7-168-16,8 1 80 0,9-3 54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07:49.334"/>
    </inkml:context>
    <inkml:brush xml:id="br0">
      <inkml:brushProperty name="width" value="0.05292" units="cm"/>
      <inkml:brushProperty name="height" value="0.05292" units="cm"/>
      <inkml:brushProperty name="color" value="#FF0000"/>
    </inkml:brush>
  </inkml:definitions>
  <inkml:trace contextRef="#ctx0" brushRef="#br0">12515 9805 53 0,'-12'-27'100'0,"1"-1"4"0,4-4-5 0,-1-4-3 15,0-11 1-15,-2-6-6 0,-2-23-9 16,-2-10-3-16,-3-6-10 0,-5-23-4 16,2-5-2-16,-8-5-10 0,3-10-4 0,-5-7 2 15,-2-7-10-15,0-4 5 0,-1 5 1 16,5 3 5-16,0 8 2 0,5 9 0 16,4 4 4-16,2 12-8 0,5 20-4 0,4 2-2 15,-2 9-1-15,8 12-7 0,2 15 2 16,2 0 5-16,3 10-9 0,0 2-3 0,1 4 0 15,4 4-5-15,5 3-1 0,4 3 0 16,2 5 0-16,7 0-3 0,4 6 3 16,7-2 2-16,13 7-6 0,3 3 6 15,29-1-1-15,11 4-4 0,11 4 4 0,11 2-3 16,28 2-6-16,4 4 2 0,5 0 1 16,9-1 0-16,11 6 8 0,14-2 0 15,16 1-1-15,45-1-2 0,-1-2-2 0,-42-3 0 16,53 2 2-16,4-2 0 0,-1-3-2 15,-1-1-2-15,-5-1-1 0,6-3 0 16,-5 0-4-16,-3-2 0 0,-3-1-2 0,-3-1-3 16,-53 1 2-16,0 1-1 0,1 0-2 15,0 0-2-15,-4 2 1 0,-10 1-1 16,-11 2 3-16,-7-2-2 0,-10 1-3 0,-13 2 3 16,-26 0-2-16,-3 0 0 0,-8 2-1 15,-5-2-2-15,-4 4-1 0,-8-3 3 16,-15 4-4-16,-11-2 1 0,-4 1-2 0,-3 4 2 15,1-1 1-15,-7 3 1 0,-1 3-1 16,-3 3 3-16,-1 4 1 0,-3 3 2 16,-2 4 1-16,11 14 1 0,-5 5 0 0,-3 2 0 15,-5 6 4-15,-5 7 5 0,-1 5 5 16,-4 9-3-16,-8 6 1 0,1 11-2 16,0 22 0-16,-4 8-6 0,0 5 13 0,0-2 2 15,-3 0 2-15,4 5 2 0,-4 1 9 16,1 1-5-16,-1 0-5 0,-1 1 1 0,2-2 1 15,-3-3-8-15,-2-8-1 0,2-21 1 16,-6-6-4-16,0-2 0 0,-2-3-8 16,-2-4-2-16,0 0 1 0,-2-16-2 15,-2 10-12-15,-6-15-16 0,4-10-23 0,-6-1-26 16,-5-4-31-16,0-4-36 0,-4-6-37 16,-5-2-30-16,-6-9-35 0,-3-5-650 15,-9-2 300-15,-7-12 198 0</inkml:trace>
  <inkml:trace contextRef="#ctx0" brushRef="#br0" timeOffset="855.2362">11292 9571 9 0,'10'3'72'16,"-5"-1"7"-16,1 0-2 0,1 2 1 16,-1-2 0-16,0 3-1 0,2-1 4 0,6 2 5 15,0 0 6-15,5-1-2 0,9-1 1 16,8 4-2-16,8-2 1 0,15-1-3 16,32 6 0-16,9-2 1 0,10 0-2 0,32 0-3 15,8 1-1-15,9-1-7 0,14 1-5 16,9-3-3-16,9 4-8 0,6-4-1 15,4-1-5-15,46 1-2 0,3 1 5 0,1-4-2 16,-47-1 0-16,4 1 3 0,44 6 2 16,-49-6 1-16,49 3 1 0,-5 2-4 15,-1 1-4-15,-47-2-4 0,2-1-2 16,47 7-2-16,-52-3-2 0,4 1 1 0,36 2-6 16,-47-1 0-16,2 1-3 0,-9 0-2 15,-5 0-1-15,-3-1-3 0,-8 2 0 0,0-4-1 16,-7 3-2-16,-9-1-2 0,-6-4-3 15,-32-3 2-15,-4 3-7 0,-4-3-3 16,-9 0 1-16,-6-2-5 0,-17 0-7 16,-15-4-14-16,-6 0-16 0,-7 0-17 0,-10-2-27 15,-2 0-31-15,-5-4-39 0,-7 2-39 16,-6-2-38-16,-7-3-591 0,-3 0 275 16,-10-7 182-16</inkml:trace>
  <inkml:trace contextRef="#ctx0" brushRef="#br0" timeOffset="22847.9846">6515 16108 68 0,'0'6'97'0,"-3"2"-9"16,1-3 4-16,-2-1-12 0,-2 0-6 15,6-4-5-15,-22-8 2 0,8-1-8 0,-8-7-10 16,-5-5 1-16,-7-12 0 0,-12-17-6 16,-3-13-4-16,-8-11-4 0,1-10-2 15,4-2-3-15,5 0-1 0,11 12 0 0,2-3 1 16,3-2-1-16,3 3-3 0,3 0 6 15,4-3-13-15,2 5 3 0,1 3 1 16,6-5-6-16,2 2-2 0,5 11 6 0,3 2-8 16,7-15 1-16,5-4-1 0,4 2-6 15,10 2-1-15,8-4-3 0,10-12 4 16,9 10 5-16,10 6-7 0,7 7 2 0,-9 17-1 16,6 7-5-16,4 9 2 0,-2 8-4 15,5 9 3-15,-11 11 2 0,-5 13-6 16,22 9-26-16,-4 16 4 0,15 20 6 0,-9 9 1 15,-3 10 3-15,-8 7 3 0,-3 8 0 16,-5 3 4-16,-6 7 11 0,-1 5 0 16,-8 3 0-16,-5 5 1 0,-6 3 5 0,-3-1-3 15,-8 4-1-15,-8-1-5 0,-6-17 5 16,-8 6 1-16,-4-2-5 0,-10 18 1 16,-5-23 3-16,-10 15 3 0,-10-4-3 15,-3-4 0-15,-8-3 2 0,-5-9-3 0,-2-3 1 16,-7-4 0-16,-5-8-2 0,-3-4-4 15,-9-3 2-15,-3-14-5 0,-12-5-4 0,15-17-8 16,-8-5-11-16,-2-7-19 0,-2-5 0 16,6-11-8-16,11-5-13 0,11-3-4 0,-12-11-10 15,3-3-13-15,9-7-15 0,10-5-304 16,5-11 138-16,7-5 92 0</inkml:trace>
  <inkml:trace contextRef="#ctx0" brushRef="#br0" timeOffset="23927.6374">4988 11939 89 0,'-6'32'85'0,"-3"-2"0"0,-1-3 0 16,2-2-1-16,-3-5-3 0,-2 4-2 0,-1 0-3 15,-6-1-3-15,1-1-4 0,-6 1 1 16,0-7-1-16,-5 0-1 0,-4-5-2 16,-4-7-6-16,2-4-5 0,-6-6-3 0,-11-12-6 15,-15-11-1-15,-2-14-2 0,-8-12-1 16,6-10-1-16,5-2-4 0,3-8-2 15,5-7-3-15,6-2-3 0,5-4-4 0,15 11-3 16,3 0-2-16,5-4-3 0,8-5 0 16,7 1-5-16,6-2 1 0,4 1-3 15,6-2-1-15,6 0-1 0,10-1-2 0,5-16-3 16,7 8-1-16,4 3 2 0,2 24-1 16,17-7 0-16,-6 15-1 0,5 3-1 15,3 8 1-15,-3 5-1 0,1 3 2 0,1 10-4 16,-9 10 0-16,-5 8 3 0,-4 3-2 15,5 9-3-15,-1 3 6 0,9 5-1 16,2 8 1-16,17 12-4 0,-3 8 4 0,-2 7 1 16,-2 5-1-16,9 18 1 0,-15-8 6 15,-5 2-5-15,-4 7 1 0,-3 0-1 16,-7 6-3-16,-2 2 3 0,-7 1-3 0,-3 7 5 16,-7-3 0-16,-5 3 1 0,-8 4 2 15,-4-1 4-15,-2 1-2 0,-8 0 2 16,-2-3 0-16,-6 2-1 0,-7-3 4 15,-2 0 1-15,-4 0 0 0,-5-3 2 0,-6-2-5 16,-3-4-1-16,-1-5 1 0,-1-3 0 16,-1-6 2-16,-2-3-6 0,-1-9 2 0,3-1-1 15,3-11-2-15,8-6 1 0,5-6-3 16,-2-2 1-16,6-2-2 0,0-4 2 16,3-1-2-16,1-1-5 0,4-2-2 15,1-2-14-15,0 2-11 0,3-3-15 0,1 0-13 16,3-3-27-16,-1 3-12 0,2 0-15 15,-1-3-7-15,4 0-17 0,0 0-17 0,4-3-320 16,-6 4 159-16,6-4 105 0</inkml:trace>
  <inkml:trace contextRef="#ctx0" brushRef="#br0" timeOffset="757572.0328">17199 8888 3 0,'-10'0'71'0,"10"0"-2"15,0 0-9-15,0 0-4 0,0 0-7 16,0 0-5-16,0 0-5 0,0 0-2 0,0 0-6 15,0 6 0-15,0-6-6 0,0 0-8 16,0 0-11-16,0 0-16 0,0 0-22 16,0 0-137-16,0 0 57 0,0 0 38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1:04.102"/>
    </inkml:context>
    <inkml:brush xml:id="br0">
      <inkml:brushProperty name="width" value="0.05292" units="cm"/>
      <inkml:brushProperty name="height" value="0.05292" units="cm"/>
      <inkml:brushProperty name="color" value="#FF0000"/>
    </inkml:brush>
  </inkml:definitions>
  <inkml:trace contextRef="#ctx0" brushRef="#br0">9440 13877 38 0,'0'0'142'16,"-7"-1"-2"-16,7 1-17 0,0 0-11 15,-8-2-10-15,8 2-8 0,0 0-9 0,-6-2-14 16,6 2-6-16,0 0-26 0,0 0-15 16,0 0-22-16,0 0-18 0,-8 5-22 15,8-5-24-15,0 0-28 0,4 10-193 16,4-4 96-16,2-2 64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2:20.39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13754 14189 5 0,'0'0'26'0,"0"0"-2"16,0 0-2-16,0 0-3 0,0 0-3 0,0 0-2 16,0 0-1-16,-7 1 0 0,7-1-1 15,0 0-1-15,0 0-2 0,0 0-1 16,0 0 1-16,0 0-5 0,0 0 0 0,0 0-7 15,0 0-2-15,0 0-4 0,0 0-4 16,0 0-48-16,0 0 20 0,0 0 14 16</inkml:trace>
  <inkml:trace contextRef="#ctx0" brushRef="#br1" timeOffset="60169.8073">6652 12931 12 0,'-10'3'38'0,"-1"0"-1"0,0-1-4 0,-1 0 1 16,1 1-2-16,1 0-4 0,1 0 0 15,-4-1 4-15,5 2-5 0,-2-2-1 16,-1-1 1-16,0 1-6 0,1 1 4 0,-3-1 0 16,0 1-4-16,0 0 5 0,-3 2-3 15,-2 1-2-15,0 1-2 0,-3 0 2 16,-3 5-3-16,0 0-2 0,-3 3 0 15,-2 2 0-15,-1 2 3 0,3 2 0 0,-7 4-1 16,-1 1 5-16,4 2-8 0,-3 5 1 16,2 2-1-16,2 1-4 0,-7 11 2 0,1 5 4 15,6-6-5-15,0 9 0 0,1 0 3 16,3 4-1-16,8-3 5 0,-2 10-6 16,6 2-3-16,1-8 0 0,7-5 0 0,4 2-2 15,4 0-2-15,2 2 1 16,6 16 2-16,9-4 3 0,3-5 0 0,7 0 0 15,9-3-1-15,4-2-5 0,9-4 4 16,17 9 2-16,7-2-4 0,0-3 1 0,10-7 7 16,2 3 5-16,3-10-6 0,9-1 16 15,2-3-5-15,6-4 9 0,4-2 0 16,12-2 3-16,3-7 0 0,1-1 2 0,5-4-1 16,3-6-5-16,0-4-5 0,4-4-4 15,0 0 3-15,5-6-2 0,-4 0-4 0,-1-9-6 16,1-5 2-16,-4-1-5 0,-1-9 0 15,-8 0 0-15,-2-4-2 0,-2-5 1 16,-5-6-3-16,-2-2-1 0,-1-8-3 16,-6-2 2-16,-2-1-2 0,-8-5-1 0,-2 1-7 15,-2-4 6-15,-6-1-1 0,-2 1 1 16,-6-2 1-16,-3-2-1 0,-5-2 0 16,-17 10-1-16,-3-2 2 0,-4-4-4 0,-9-3 2 15,-2-2-1-15,-10-3 7 0,-5-2-2 16,-8-4 6-16,-6 0-10 0,-7 6 0 15,-4-11 0-15,-4-3 1 0,-8 1 1 0,-2-1-4 16,-4 5 3-16,-3 0 2 0,-3 6-1 16,-3-2 1-16,-5 4 1 0,-6 4 5 0,-7-1-2 15,-1 6 2-15,-22-10 6 0,-2 5-2 16,-6 3 5-16,-3 5 0 0,-2 4-4 16,-3 2 0-16,10 8-1 0,-20-4-2 0,-1 4 2 15,-4 4 1-15,-8 6-5 0,-5 1-2 16,-7 8-1-16,-6 0-1 0,-6 8 0 15,-4 4 0-15,-7 5-3 0,-2 4 3 16,-5 6-3-16,-5 5-1 0,-5 3 0 0,-2 8 0 16,2 5 1-16,2 5 1 0,2 6-5 15,1 5 5-15,3 7-2 0,-33 17-1 0,38-8 0 16,-25 15 3-16,35-7 2 0,9 6 0 16,-22 24 0-16,37-12 2 0,8 7 3 15,7 3-2-15,6 6-1 0,4 8-1 16,10 1-1-16,8 6 1 0,5 1 0 0,11-5 1 15,9-3-4-15,7-3-1 0,13-21-3 16,10-2-6-16,6-4-6 0,7-12-11 0,8-10-15 16,3-2-10-16,4-3-24 0,6-2-11 15,3-4-20-15,4-4-11 0,2-4-22 16,3-6-383-16,2-5 176 0,0-8 116 16</inkml:trace>
  <inkml:trace contextRef="#ctx0" brushRef="#br1" timeOffset="62066.0463">15707 10620 44 0,'-10'-3'71'0,"1"-2"-4"0,-1 0-9 0,-3 1-5 16,-2-2 9-16,1 1-9 0,-4-3 3 15,-3 0-6-15,-2-1-4 0,-2-1-4 16,-3 2-5-16,-2-4 2 0,-3 0-3 0,-1-1 0 16,0 0 1-16,-2-2-9 0,-7-1-5 15,3-3 8-15,-5-2 2 0,3 0-3 16,0-2 3-16,-1 0 4 0,-9-12-3 0,1 2 0 16,6 3-3-16,9 2 5 0,3 0-10 15,1-1-1-15,0-2 0 0,4 2-1 16,3-5 4-16,4 6-5 0,2-2 0 0,3-3-4 15,0 3 0-15,6-4-8 0,-1-2 7 16,5-1-2-16,2-1-8 0,4-2 0 0,2 0 6 16,6-10-6-16,1 1-1 15,11-16 2-15,4 3 1 0,4-1-3 0,1 2 1 16,5 4-2-16,2 0 7 0,5-1-7 16,3 5 1-16,0 3-5 0,5 3-3 0,2 1 1 15,1 4 3-15,3 0-2 0,1 2 2 16,3 4-4-16,0-2 5 0,5 4-3 15,1-1 0-15,3 3 2 0,1 2-5 0,6-1 6 16,1 2-5-16,3 2-2 0,0 3 5 16,2-3-4-16,4 6-2 0,2-1 6 15,-3 3-7-15,5 0 3 0,0 3-2 0,4 3 2 16,0-1-7-16,5 3 8 0,-2 1 1 16,3 3 0-16,0 3 4 0,0 0-8 0,6 2 3 15,-2 2-3-15,3 0-2 0,4 0 6 16,1 2-1-16,-2 2 2 0,2 0 4 15,-2-1-5-15,2 5 1 0,0-2 4 16,23 4-3-16,-24-1-5 0,19 4 4 0,-25-1 1 16,-1 1-2-16,-1 5 0 0,14 4 0 15,-21-1 3-15,1 2-1 0,14 7 2 16,-19-3 6-16,12 8-8 0,-16-5 2 0,0 1 0 16,13 6 0-16,-16-4-3 0,-3-1 6 15,-3 3 4-15,-1-2-1 0,-6 3 3 16,1-1 4-16,-3 0-6 0,2 1 5 0,-1 0-3 15,-1 3 0-15,2-1 1 0,-4 1-2 16,-1 3 3-16,-3 0 4 0,-5 2-1 16,-5 2 3-16,-3 1-3 0,-5 0-5 15,-3 2 2-15,-8-10-5 0,-7-4 4 0,-1-1 1 16,-3 0 2-16,3 0 3 0,-8-4 3 16,4 5-4-16,-4-6 0 0,2 1 0 15,-5 1-2-15,2-1 4 0,-2 0-2 16,-1 1-1-16,0 0 2 0,-4-1-6 0,-2 2 3 15,0 1 1-15,-3-3-4 0,-3 3-2 0,-4 0 0 16,-3 4-3-16,-1 0-2 0,-4 1 2 16,-8 1-1-16,0 4-3 0,-4-3-3 15,-3-3 0-15,-3 2 0 0,-1-4-1 16,-11 11 0-16,4-7-2 0,2-9 2 0,0-1-6 16,-2-1 4-16,0 0-5 0,-2 2 1 15,0-4-3-15,-2 1 2 0,-15 7 1 0,-2-1-2 16,-1-3-4-16,-5 1-4 0,-5-5 0 15,-2 1 0-15,-4-2-1 0,-4 0-1 16,-1-1 6-16,-3-3-1 0,-2 2-1 16,-1 0 27-16,2-4-8 0,3 0-5 0,-1 0-1 15,2-1-2-15,0-5 5 0,0 1-6 16,1 0 1-16,-7-3 4 0,2 3-2 0,-2-1 2 16,-1-1 0-16,2 1-4 0,-3-1 4 15,2-1-3-15,1 0 3 0,-5-4-2 16,-2 5 1-16,-2 0 2 0,-1 0 1 0,-3-4-4 15,1 3 0-15,1-5 1 0,0 2 1 16,0-3 2-16,4-2-8 0,-1 2 7 16,15-5 4-16,6 0-3 0,-17-3 1 0,-3 1 2 15,4-7 0-15,2 2 0 0,2-5-1 16,3 0 4-16,0-1-4 0,4-3-1 16,-3-1 8-16,5 0-8 0,-2-2-1 0,0 2 2 15,-3-4-3-15,4 0 1 0,-6-2-4 16,5 2 4-16,-3-1-4 0,6 0 4 15,-2 0-5-15,3-2 3 0,3 0-1 16,-4 3 1-16,17 2-4 0,5 3 6 0,-1-1-8 16,4 1 0-16,1 3-4 0,3-2-3 15,3 2-3-15,5 1-7 0,1 2-17 0,-1-1-17 16,4 3-12-16,7-2-29 0,-3 2-19 16,4-1-30-16,2 1-391 0,0 1 182 0,5 1 121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1:17.428"/>
    </inkml:context>
    <inkml:brush xml:id="br0">
      <inkml:brushProperty name="width" value="0.05292" units="cm"/>
      <inkml:brushProperty name="height" value="0.05292" units="cm"/>
      <inkml:brushProperty name="color" value="#FF0000"/>
    </inkml:brush>
  </inkml:definitions>
  <inkml:trace contextRef="#ctx0" brushRef="#br0">13049 11119 37 0,'-2'-41'57'0,"0"6"-8"16,2 10-5-16,0 3-6 0,0 4 2 15,-3 4-8-15,3 0-2 0,0 3-4 0,3 0-4 16,-3 1-5-16,0-1-2 0,0 3-6 16,0-1-4-16,0 1-1 0,0 2-4 15,0 2-2-15,0-2 0 0,0 0-3 16,0 0 1-16,2 1 1 0,-2 5 0 0,0-8 1 15,0 8 1-15,0-8-2 0,-2 5 2 16,2 3-2-16,0 0 0 0,0-10 3 0,-3 7-4 16,3 3 6-16,0 0-4 0,-2-10 4 15,2 10 0-15,0-8-2 0,0 8 0 16,-2-7 0-16,2 1 1 0,-2 2-2 16,2 4 0-16,0-7 0 0,-2 1-1 0,2 6-1 15,0-10-1-15,0 2-1 0,-2 3 4 16,2-3-5-16,0-2-2 0,-2 3-2 0,2-2-2 15,0-3-3-15,2 2-3 0,-2-1 0 16,0-2-1-16,0 0 0 0,0-1 1 16,0-1 0-16,0-2 2 0,-2 0 1 15,2-2 2-15,0-1-2 0,-2 1-39 0,2-1 19 16,0-2 12-16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3:31.360"/>
    </inkml:context>
    <inkml:brush xml:id="br0">
      <inkml:brushProperty name="width" value="0.05292" units="cm"/>
      <inkml:brushProperty name="height" value="0.05292" units="cm"/>
      <inkml:brushProperty name="color" value="#7030A0"/>
    </inkml:brush>
  </inkml:definitions>
  <inkml:trace contextRef="#ctx0" brushRef="#br0">7660 13578 18 0,'0'0'29'0,"0"0"-3"0,-6 2-5 16,6-2 0-16,0 0-2 0,0 0-4 0,0 0-1 15,0 0-2-15,0 0 1 0,0 0-1 16,0 0-1-16,0 0-2 0,0 0-3 0,-5 4 0 15,5-4 2-15,0 0-2 0,0 0 1 16,0 0-3-16,0 0 1 0,0 0-1 16,0 0-2-16,0 0 0 0,0 0 1 15,0 0 0-15,0 0-1 0,0 0 2 0,-8 2-3 16,8-2-1-16,0 0-3 0,0 0 0 16,0 0-1-16,0 0-1 0,0 0 1 15,0 0-7-15,0 0 2 0,0 0-7 0,0 0-5 16,0 0-50-16,0 0 24 0,0 0 16 15</inkml:trace>
  <inkml:trace contextRef="#ctx0" brushRef="#br0" timeOffset="10428.8568">10083 13455 15 0,'-2'-15'77'0,"-2"-3"-6"15,-4-4-2-15,-1-3-6 0,-6-4-2 16,-1-1-3-16,-6-8-7 0,-1 0-4 16,-15-12 0-16,6 10-8 0,0 4 0 0,1 1-4 15,-5 5 4-15,0 2 6 0,-3-2-10 16,-1 5-2-16,-2 5 2 0,-1 2 5 15,3 8-11-15,-2 0-3 0,-1 5 7 0,-1 2 4 16,-3 7-3-16,3 2 1 0,-5 5-1 16,3 5-1-16,-1 3 3 0,-14 15 2 15,8 4-8-15,7 6 8 0,4 3-2 0,3 3-3 16,5 5 1-16,8-7-2 0,6-2-3 16,5 0-4-16,0 5 0 0,4 2 4 15,5 4-5-15,2 2 3 0,4 3-1 0,2 17 4 16,6-1-3-16,5-1 3 0,4-5 4 15,4-5-5-15,1-4 3 0,9-5-1 16,3-4 1-16,4-2-1 0,4-7 0 0,-3-9 1 16,-3-5-3-16,-1-5-3 0,3-2 0 15,3-4 0-15,1-1-2 0,-6-5 1 16,2-3-3-16,1-3-2 0,-1-2 4 16,-3-5-2-16,1-5 0 0,4 1-1 0,1-7 0 15,3-3-1-15,1-8 0 0,14-10-1 0,-4-5-3 16,0-4 0-16,-4-7 4 0,-3-1 2 15,-1-6 4-15,-5-3-1 0,1-2-2 16,-5-3 2-16,0-3 3 0,-2 0 1 0,-5-2 2 16,1 2 3-16,-6 1-1 0,-1-1-1 15,-3 0-3-15,-8 10 3 0,-3 7 3 16,-5-1 7-16,-2 5-3 0,-6 2 1 16,-2 0-4-16,-7-5-1 0,-3 0-4 0,-8 4-2 15,-9-10-4-15,-11 4 0 0,-5 6 2 16,-9 5-1-16,0 4 5 0,-7 7 0 15,7 8-5-15,3 4 0 0,-2 5-4 0,-2 5-4 16,-3-1 0-16,-1 6 2 0,3 2-4 16,-4 3-2-16,3 3 2 0,1 2-3 15,3 1-5-15,2 2 2 0,3 2 1 0,3 1-3 16,3 2-1-16,3 0 1 0,3 2-1 16,8 0-1-16,1 0-2 0,3 1-1 15,4-3 5-15,0 1-4 0,5-1-2 0,2 0 2 16,0 0-6-16,5-2-9 0,0 2-12 15,0-5-10-15,2 2-13 0,0-1-15 16,2-3-17-16,2-2-26 0,-3-1-26 0,3 0-29 16,2-1-31-16,-1-1-29 0,3-6-606 15,0 0 281-15,0 0 185 0</inkml:trace>
  <inkml:trace contextRef="#ctx0" brushRef="#br0" timeOffset="11862.8287">13855 9299 82 0,'-4'-5'78'0,"4"5"0"16,-13-1-3-16,5 1-12 0,8 0 3 0,-20 3-4 15,10 1 1-15,-4 3-7 0,-2 1-7 16,-2 3 2-16,1 3-5 0,-3 1 2 0,0 6 2 16,-2 0-2-16,3 4-6 0,-2 2 0 15,2 0 0-15,-1 3-2 0,2 6-3 16,-4 2 1-16,8-6-1 0,1 5 0 16,1-1-2-16,0 8 2 0,2-6-7 0,2 2 0 15,4 0 5-15,0 0 0 0,2-1-2 16,2 2-1-16,2-1-1 0,-2 0-4 0,4 0-1 15,2-1-3-15,0-2 2 16,2-1-3-16,4-3 1 0,0-2-1 0,3-1-2 16,-1-4-1-16,6-1 4 0,-2-2-4 15,4-3-1-15,1-2-2 0,3-3 0 16,-1-3-2-16,0-3 3 0,5 0-3 0,-1-3-2 16,1-2-2-16,4-1-1 0,0-3-1 15,-1-1 2-15,4-3-3 0,3-1 3 16,-2-3-4-16,-2-4 3 0,3 1-3 0,-1-3 0 15,1-2 0-15,1-4-1 0,1-2-1 16,-5 1 2-16,0-4 2 0,0-3 1 0,0 2 5 16,-5-2 5-16,-1-4 1 0,-2-2 6 15,-5-1 3-15,1-4 2 0,-6 0 0 16,-3-3-3-16,-2-2 1 0,-6-1 3 0,-5 1 2 16,-4 2 0-16,-5-10-1 0,-6 3 5 15,-4 0 0-15,-11-9 6 0,0 3-5 16,-2 11 2-16,0 6-3 0,1 4-1 15,-5 3-1-15,-1 4 3 0,-3 3-5 0,2 1-6 16,3 7-2-16,-1 3-3 0,0 4-2 16,2 1-5-16,3 5 0 0,-1 0-1 0,-2 3-2 15,3 3 0-15,-1 0-3 0,2 2-1 16,1 6 0-16,1-2-1 0,1 2 0 16,0 1-3-16,4 1-1 0,-1 1 1 15,1-1-2-15,2 0 3 0,2 0-4 16,2 1 1-16,0-1-2 0,3-1 1 0,0-1 1 15,0 0 0-15,4-1 0 0,-2-1-1 0,3 1 1 16,-1-3-2-16,1 1 0 0,1 1 0 16,2-4 1-16,-3 0 1 0,3-1-3 15,-2 2 1-15,4-3 0 0,-2 1 2 0,0 0-4 16,-2 0-1-16,6-4 2 0,-4 6 0 16,0-4-2-16,4-2 2 0,-4 5 0 15,4-5-2-15,-2 4 2 0,2-4-2 0,-4 4 0 16,4-4-1-16,0 0 1 0,-4 4 0 15,4-4-2-15,0 0-3 0,-4 3-2 16,4-3-2-16,0 0-3 0,0 0-2 16,0 0-3-16,0 0 1 0,0 0-6 0,0 0-1 15,-5 5-6-15,5-5-2 0,0 0-11 16,0 0-9-16,0 0-5 0,0 0-16 16,0 0-13-16,0 0-21 0,0 0-19 15,0 0-17-15,0 0-24 0,0 0-488 0,0 0 223 16,0 0 147-16</inkml:trace>
  <inkml:trace contextRef="#ctx0" brushRef="#br0" timeOffset="27738.2062">20049 10082 28 0,'-7'5'66'0,"1"-2"-5"16,-1 1-8-16,3 1-14 0,-2-4-17 0,6-1-21 15,-8 6-24-15,6-3-61 0,0 1 28 16,2-4 19-16</inkml:trace>
  <inkml:trace contextRef="#ctx0" brushRef="#br0" timeOffset="29732.8073">18880 6228 57 0,'-25'26'71'0,"-5"-3"-11"0,-2 0 0 16,-8 1-12-16,-19 11-3 0,-7 0-3 0,-8 2-6 16,-23 7-3-16,-11 2-1 0,-7-3-7 15,-7 3 0-15,-5-2-5 0,-13 2-5 16,-4-4 2-16,-4 1-3 0,0-3 2 16,-3 1-5-16,1-5 1 0,-7-2-3 0,1-4-1 15,-3-1 6-15,1-5 1 0,-1-2-10 0,0-4 6 16,7-3 0-16,-3-3 6 0,5-2 6 15,-2 0 1-15,-1-7 4 0,1 1-3 16,-1-4 12-16,7-2-3 0,7-3-4 16,3-4 1-16,7-2 1 0,25 0 0 0,2-4-12 15,1-3 0-15,2 0 1 0,-14-11-4 16,24 4-1-16,5-2 6 0,3-5-7 16,10-2 2-16,2-5-4 0,11-2 0 0,5-5-3 15,8-2 2-15,7-2 5 0,8-6-6 16,10 6 1-16,8 3 1 0,8-5-3 15,6 1-1-15,12-22 4 0,6 3-10 16,8-5 8-16,5-1 2 0,17-16-8 0,5 1-2 16,6 0-1-16,5-2 0 0,7 1 0 15,6 1-2-15,9 1 2 0,12 5 0 0,6 0 0 16,12 6 0-16,7 0 7 0,4 7-5 16,3 4-4-16,3 1 1 0,34-11 4 15,-25 19-3-15,43-12 3 0,7 8 1 16,5 7 4-16,-34 14 1 0,43-3-7 0,-43 15 0 15,7 7-2-15,-1 8 5 0,0 5-1 16,-3 6 0-16,-5 10 0 0,-3 6-1 16,-7 3-3-16,-7 8 8 0,-9 3-4 0,-10 7 4 15,-4 5 1-15,-8 6-2 0,-7 2-3 0,-3 7 3 16,-3 3-3-16,-7 6 5 16,-2 6-1-16,-6 7 2 0,-6 5 1 0,-8 5 3 15,-7 5-1-15,-5 0 0 0,-12-2-5 16,-13-14 6-16,-6 2 0 0,-7 2-2 0,-8 2-1 15,-4 0 0-15,-11-9-1 0,-5 8 3 16,-9 2-1-16,-6-4 0 0,-12 3 2 16,-10 8 1-16,-11-1 2 0,-4-6-2 0,-9-5-1 15,-5 0 1-15,-10-7 1 0,-8-2-2 16,-8-5-2-16,-11-3 1 0,-4-5-3 16,-7-3 1-16,-4-3-6 0,-4-4-2 0,3-7-1 15,-3 0 3-15,4-7-1 16,10-5 1-16,20-5-3 0,4-4 1 0,7-5-2 15,13-3 1-15,12 1 2 0,-1-6-1 0,11 1 1 16,5-3-6-16,6-1 2 0,3 2-2 16,5-2 4-16,2 0 1 0,3 0-2 15,5 0 0-15,-2 0 0 0,8 0-3 16,-1-2-6-16,2 2-13 0,2-3-12 0,3 1-25 16,6 2-25-16,-4-3-24 0,4 3-26 15,0 0-412-15,0 0 184 0,10-9 123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5:05.483"/>
    </inkml:context>
    <inkml:brush xml:id="br0">
      <inkml:brushProperty name="width" value="0.05292" units="cm"/>
      <inkml:brushProperty name="height" value="0.05292" units="cm"/>
      <inkml:brushProperty name="color" value="#FF0000"/>
    </inkml:brush>
  </inkml:definitions>
  <inkml:trace contextRef="#ctx0" brushRef="#br0">12532 6835 1 0,'0'0'86'0,"0"0"-9"0,0 0-5 15,0 0-11-15,0 0-2 0,0 0-3 16,0 0 1-16,0 0 1 0,0 0-3 15,20 6 0-15,-8-5-2 0,7-1 0 16,4 2 5-16,7-4-6 0,6 2-4 0,9 0 6 16,6-1-2-16,7-4 1 0,8 3-10 15,24-4 0-15,-2-3-3 0,-2 3-3 0,-1-1-6 16,0 1 3-16,-15-2 2 16,-7 2-3-16,1 4 1 0,-3-4-2 0,3 0-5 15,-3 2 3-15,0 0-6 0,-1 1 2 16,-3-1-5-16,-9 2 3 0,-1 0-7 0,-5 0 0 15,-5 2-3-15,-5-2 3 0,-3 2-6 16,-4-2 2-16,-2 2-1 0,-3 0 4 16,-2-2 1-16,0 2-1 0,-4 0 3 15,-1 0-3-15,0 0 1 0,-5 0-3 16,1 0-3-16,-9 0-1 0,8 2-6 0,-8-2-15 16,0 0-9-16,0 0-22 0,0 0-20 15,0 0-25-15,-23 6-17 0,12-6-20 0,-1 2-341 16,-5 0 158-16,-1-2 105 0</inkml:trace>
  <inkml:trace contextRef="#ctx0" brushRef="#br0" timeOffset="2617.6594">10699 6568 25 0,'-8'17'36'0,"-1"1"-4"0,3-4-2 0,2-2-1 16,-1 0 2-16,1-3 0 0,2 0 0 16,0-2 4-16,0-1 7 0,0-1 0 15,0 0 4-15,2-1 4 0,0-4 0 0,0 0-3 16,0 0-3-16,0 0 2 0,0-19-6 15,0 5-4-15,0-8 0 0,2-5 1 16,-2-4-3-16,0-3 0 0,2-8 0 0,-2-2-9 16,0-15-1-16,-2-1 0 0,2-21-8 15,-2-6 2-15,0 2-2 0,-2-5-4 16,0-4-5-16,-2 6 2 0,2-4-1 16,0 6-5-16,-2 4 5 0,0 2 0 0,0 14-5 15,-1 8 0-15,1 3 2 0,-1 1 2 16,1 3-4-16,-1 1 0 0,-1 3 0 15,2 7-2-15,0 2-1 0,2 4 2 0,-4-1-2 16,4 8 5-16,0 1-3 0,0 3 3 16,0 4-6-16,2 1-1 0,0 1 1 15,0 3-3-15,0 1-2 0,4 1 2 16,2 1-3-16,4 3 1 0,7 0 5 0,6 2 0 16,7 2-5-16,5 1 6 0,10-1 0 15,15 0-4-15,3 2 11 0,7 2-9 0,29-2 1 16,4 0-4-16,7 1 6 0,8-2 8 15,28 0-9-15,-1 1 1 0,-2-2 1 16,1 0-1-16,-3-1-1 0,1-1 5 0,0 2-2 16,0-2 1-16,-26 4-2 0,1-3 2 15,-2 3-4-15,-4-2 0 0,-6 2 0 16,-4 0 2-16,-3 0 1 0,-22 2 0 0,-8 0 4 16,-7 2-4-16,-11 0-5 0,1 2 5 15,-5 0-5-15,-3 0 4 0,-1-1-1 16,-8 1 5-16,0 0-6 0,-5 1 3 0,1 0 4 15,-5-2-6-15,-2 1 0 0,-2 0-2 16,1 0 2-16,-4 1 2 0,1 3 4 16,0 0-3-16,0 0 0 0,-2 7 2 0,4 1 4 15,0 8-5-15,0 7 3 0,0 6-1 16,9 22 3-16,-6 8-3 0,-2 7 2 16,-3 8-1-16,-2 5-1 0,0 2-5 15,-1 2 1-15,-3 2 5 0,0 4-3 16,-5-2 1-16,0 3 1 0,-2 1 3 0,-2-3 2 15,0 4-1-15,0-3-5 0,-4 0 2 0,2 1 5 16,-2-3-4-16,-2-4 0 0,0-2 1 16,2-9 0-16,-6 0-2 0,2-17 10 15,1-9-15-15,-2-5-1 0,1 0 6 16,0-9-5-16,-3-3 0 0,3-3-2 0,-2-1-9 16,-1-7-11-16,0-1-17 0,-1-4-16 15,0-2-18-15,-4-2-24 0,-2-3-292 0,-3-5 131 16,-5-1 87-16</inkml:trace>
  <inkml:trace contextRef="#ctx0" brushRef="#br0" timeOffset="16804.9394">14935 6579 18 0,'-6'-3'65'16,"6"3"-2"-16,0 0-2 0,-7-4 0 0,7 4-3 16,-3-4 5-16,3 4-8 0,-4-4 1 15,4 4 2-15,0 0-11 0,-4-4-1 16,4 4-5-16,0 0 2 0,0 0-9 15,-4-3-3-15,4 3-2 0,0 0-1 0,0 0-5 16,0 0 0-16,15-4-2 0,-4 0-6 16,7 0 7-16,10-2 8 0,9-3 3 15,13 1 1-15,5-3 6 0,30 0 5 0,8-7 0 16,4 5-3-16,4-2-1 0,26-3 3 16,-4 4-4-16,-18-2 1 0,-4 2 1 15,0 1-5-15,-4 2 2 0,2 0 4 16,-4 1-31-16,-2 2 0 0,0 1 1 0,2-1-2 15,-2 1 1-15,-2 1 6 0,-2 2-2 0,-2-1 0 16,-15 0-3-16,-9 4 0 0,-1-3-1 16,-3 2 2-16,-9 0-4 0,-1 0-3 15,-2 2 0-15,-5 0-1 0,-6 0 6 16,-2 0 1-16,-4 0-8 0,-5-2-1 16,-1 2 2-16,-1 0 2 0,-4 0 2 0,-4 0 1 15,-1 0 4-15,0 0-4 0,-2 0-1 0,-2 0 0 16,-1 0-5-16,-9 0 1 0,0 0-19 15,10 0-10-15,-10 0-19 0,0 0-14 16,0 0-18-16,0 0-14 0,-39-2-18 16,17 2-14-16,-8 2-14 0,-3 2-281 0,-14 0 141 15,-8 0 93-15</inkml:trace>
  <inkml:trace contextRef="#ctx0" brushRef="#br0" timeOffset="17187.9483">16287 6598 72 0,'62'-17'82'0,"-5"2"-4"15,-9 2-6-15,5-1-3 0,-1 3-2 16,0 0-6-16,-1-1-5 0,2 1 5 0,-3 1-6 16,1 1 12-16,-9 0-15 0,3 3-6 15,-5-1-3-15,0 1-6 0,-1 0 1 16,-9 0-2-16,-1 2-8 0,-1 1 1 16,-5-2-1-16,-4 4-1 0,0-2-4 0,-2 0 0 15,-2 1 1-15,-3-1 0 0,1 3-5 16,-4-1-2-16,1 1-1 0,-2-1-1 0,1 1-8 15,0-3 0-15,-9 3-6 0,12 0-2 16,-12 0-17-16,11 3-13 0,-11-3-10 16,0 0-15-16,4 2-13 0,-4-2-19 15,0 0-244-15,-15 6 113 0,5-4 74 0</inkml:trace>
  <inkml:trace contextRef="#ctx0" brushRef="#br0" timeOffset="28916.1494">5185 9131 17 0,'0'0'53'0,"0"0"-3"0,0 0 1 15,-10 0 2-15,10 0-5 0,0 0-2 16,0 0 2-16,0 0-7 0,0 0-2 16,0 0-4-16,-11 0-5 0,11 0-4 15,0 0 0-15,0 0-7 0,0 0 2 0,0 0-6 16,0 0 2-16,0 0-1 0,0 0 1 16,0 0-7-16,0 0 1 0,0 0 0 15,0 0 1-15,0 0-4 0,0 0 2 16,23-6 2-16,-14 2-2 0,3 1 1 0,4-5 3 15,-2-1 1-15,6 2 3 0,0-5-2 16,4 4-6-16,-1-4 0 0,1-1-2 0,0 1 4 16,4-3-1-16,-3 3-6 15,1 3 1-15,-2-3 2 0,1 1-3 0,0 0-1 16,-2 1 4-16,1 0-2 0,-1 1-4 16,-6 2-1-16,6 0 5 0,-5-2-2 0,0 4-2 15,-1-4 3-15,-2 4-6 0,2 2 2 16,-5-3 1-16,2 1 0 0,-4 2-3 15,-2-1-1-15,3 3-9 0,-2-4-11 16,-3 4-10-16,0-1-16 0,-6 2-15 0,11-3-197 16,-11 3 88-16,0 0 59 0</inkml:trace>
  <inkml:trace contextRef="#ctx0" brushRef="#br0" timeOffset="29139.7107">5773 8828 7 0,'30'-18'67'0,"-7"5"-7"15,-3 2-7-15,-4 1-8 0,-2 2-17 16,-2 5-16-16,-1-1-15 0,-3 0-20 0,0 2-61 15,1 2 28-15,-9 0 19 0</inkml:trace>
  <inkml:trace contextRef="#ctx0" brushRef="#br0" timeOffset="38313.1326">23497 8134 14 0,'0'0'34'16,"0"0"1"-16,0 0-1 0,0 0 1 0,0 0-1 16,0 0-3-16,0 0 0 0,0 0-1 15,0 0-3-15,0 0 1 0,0 0-1 16,0 0-5-16,0 0 2 0,0 0-5 0,-4 6 2 15,4-6-1-15,0 0 0 0,0 0-2 16,0 0 1-16,0 0-3 0,0 0 0 16,0 0-3-16,0 0 3 0,0 0-3 0,0 0-3 15,0 0 3-15,0 0-3 0,0 0-4 16,0 0 1-16,0 0-2 0,-2 6 2 16,2-6 0-16,0 0-1 0,0 0 3 0,0 0-3 15,0 0 4-15,0 0-1 0,0 0 1 16,0 0 2-16,0 0 4 0,0 0-1 15,0 0 2-15,0 0-5 0,0 0 4 16,0 0-1-16,0 0-3 0,0 0 2 0,0 0-1 16,0 0 2-16,0 0 0 0,0 0-3 15,0 0 2-15,0 0-5 0,0 0 2 16,0 0-2-16,0 0 1 0,0 0-3 16,0 0 0-16,0 0 6 0,0 0-4 0,0 0 5 15,0 0-4-15,0 0 1 0,0 0 4 16,0 0-4-16,0 0 6 0,0 0 0 0,0 0 3 15,0 0-11-15,0 0 5 0,0 0 0 16,0 0 1-16,0 0-3 0,0 0-5 16,0 0-1-16,0 0 5 0,0 0-6 15,0 0-4-15,0 0 7 0,0 0-5 0,0 0 3 16,0 0-4-16,0 0 1 0,-7 1 6 16,7-1-11-16,0 0 5 0,0 0 14 15,0 0-6-15,0 0 5 0,0 0 0 16,0 0 5-16,0 0-8 0,0 0 1 0,0 0-2 15,0 0-6-15,0 0 4 0,0 0-7 16,0 0 4-16,0 0-4 0,0 0-8 16,0 0-20-16,0 0-21 0,0 0-30 15,-15-4-29-15,15 4-276 0,-16 0 130 0,4 0 85 16</inkml:trace>
  <inkml:trace contextRef="#ctx0" brushRef="#br0" timeOffset="39254.0894">15847 9035 79 0,'5'-4'111'15,"-5"4"-6"-15,0 0-15 0,0 0-4 16,0 0-8-16,0 0-7 0,0 0-10 0,6-2-1 15,-6 2-7-15,0 0-2 0,16 2 9 16,1 2 9-16,9-2 6 0,8-2 1 16,15 0 4-16,11 0 3 0,36-4 1 15,6-3 2-15,37-3 4 0,11-2 0 0,9 1 2 16,5 0-1-16,-2-1 1 0,3 3-4 16,-5 1-5-16,-4 2-8 0,-5 1-3 15,-10 1-5-15,-29 4-4 0,-2 2 2 0,0 0-5 16,-6 2-9-16,-2-1-4 0,-3 1-4 15,-8 2-5-15,-4-2-2 0,-19-4-4 16,-11 4-3-16,-9-3-1 0,-3 3-4 0,-5-2-2 16,-6 0-2-16,-5 0-3 0,-3 0 0 15,-2 0-2-15,-6-1-2 0,1-1 1 16,-4 0-5-16,-4 0-11 0,-3-1-21 0,-2-3-25 16,-6 4-24-16,-2-8-21 0,-6 3-21 15,-7-1-19-15,-6 2-21 0,-10-2-17 16,-10 3-24-16,-9-1-464 0,-10 2 224 0,-7 0 148 15</inkml:trace>
  <inkml:trace contextRef="#ctx0" brushRef="#br0" timeOffset="39616.3015">16393 9197 113 0,'0'0'115'0,"45"4"2"0,-20-4 1 16,9 0 3-16,25-2-3 0,7 0-2 16,35-2 5-16,10 0-2 0,26-3-5 15,7-1 0-15,7-1-1 0,3-1-6 0,1 1-4 16,-3 0-2-16,-5-4-4 16,2 2-10-16,-3 2-8 0,-7-2-7 0,-5 3-5 15,-28-1-6-15,-7 4-2 0,-8-3-5 16,-18 5-6-16,-12-1-3 0,-4-1-2 0,-9 3-1 15,-5-3-5-15,-7 4-4 0,-4-1-1 16,-3-2-2-16,-3 2-1 0,-3 0-1 0,-2 2 0 16,-4-2 0-16,-2 0 1 0,-3 2-2 15,1-1 1-15,0 1-4 0,-4-2-2 16,-1 2-6-16,-8 0-17 0,10 0-27 16,-10 0-33-16,0 0-32 0,0 0-34 0,0 0-34 15,0 0-39-15,0 0-543 0,0 0 253 16,-25 7 166-16</inkml:trace>
  <inkml:trace contextRef="#ctx0" brushRef="#br0" timeOffset="42540.8223">22332 9146 18 0,'-6'-6'149'16,"0"3"-8"-16,2 0-14 0,4 3-9 0,-11-2-9 16,11 2-6-16,-9 14 4 0,5 1 3 15,0 10-1-15,0 3 4 0,1 12-2 16,1 5-8-16,0 6-1 0,0 4-5 15,0-3-8-15,2 9-8 0,2-7-3 0,-2 2-4 16,4-2-3-16,-2 2-6 0,1-2-7 16,-1-11-4-16,2-2-2 0,-2-2-4 15,0-7-4-15,0-3 0 0,-2-2 7 16,3-8 4-16,-1-2 3 0,0-6-5 16,-2-5-5-16,0-6-6 0,0 0-5 0,0 0-3 15,-2-30 1-15,0 9-9 0,-3-6-3 0,1-8-4 16,-5-14-1-16,1-1-4 0,-6-20-2 15,0-3-2-15,6 11 0 0,-4-9-3 16,3 9 2-16,0 7-4 0,5 5 1 16,0-1-1-16,2 5-2 0,4 2 0 0,0 2 0 15,2 2-1-15,5 0 0 0,4-2 0 16,-1 6 1-16,8-2-3 0,2 4 0 0,4 1 1 16,1 4-1-16,7 4 0 0,-2 9 2 15,0-1-4-15,1 3-4 16,2 4-9-16,-1 3-12 0,-4 1-20 0,-1 4-18 15,1 2-14-15,-4 2-22 0,2 4-19 0,-2 1-31 16,-3 3-28-16,-3 2-33 0,-6 3-458 16,-6 0 228-16,-4 2 150 0</inkml:trace>
  <inkml:trace contextRef="#ctx0" brushRef="#br0" timeOffset="43558.1825">22394 9450 1688 0,'-11'12'7'0,"3"0"-16"0,5-5 11 0,3-3 4 15,5-1-7-15,-5-3 5 0,0 0 8 16,23-7 16-16,-8 0-7 0,7-4 6 16,2-1-6-16,8 0-1 0,0-1-6 0,1-3 1 15,2 1-11-15,1 2-18 0,0-1-11 16,2 1-16-16,-5 2-24 0,3 1-9 0,-1 1-3 16,-8-1 3-16,-2 5 13 0,-1-1 2 15,-3 1 5-15,-4-1 5 0,0 1 8 16,-5 4 8-16,2-1 9 0,-4 4 19 15,-4-1 8-15,0 5 13 0,-4 4 6 0,1 4 10 16,-1 0 2-16,-4 5 5 0,-3 1 2 16,3 6-2-16,0-1 0 0,0 2-4 15,0-1-3-15,2 0-6 0,2 2 10 0,2-4 1 16,0-1-1-16,5 0 1 16,0-4 5-16,3-2 0 0,1-2 6 0,1-5-4 15,2-1 1-15,0-3 1 0,4-2-2 0,-1-4 4 16,-3-3-5-16,2-2-2 0,-2-3-1 15,0-1-5-15,-4-2-5 0,-2-3-3 16,-1-1-4-16,-5 0 0 0,-2-2-2 16,-2 2-2-16,-4-2-2 0,-4 1-3 0,-3 1-4 15,1 3 1-15,-6 1-3 0,2 2-6 16,1-2-11-16,-2 6-10 0,5-1-13 0,-1 1-19 16,3 2-15-16,4 2-2 0,4 1-5 15,0 0-5-15,0 0 11 0,16-7-3 16,3 2 2-16,5 0 5 0,6-3-5 15,5-1 12-15,11-5 2 0,4-1 7 16,17-6 4-16,-1-1 8 0,-1-4 2 0,4-4 5 16,-2 1 6-16,1 2 14 0,-5 2 4 15,-12 0 13-15,-9 5 7 0,-8 3 4 0,0 3 15 16,-7-2 12-16,-3 5 6 16,-7 1-4-16,-4 3-4 0,-7 1-6 0,-2 1 0 15,-4 5 3-15,0 0 3 0,0 0 3 0,-32 12 1 16,20-2-2-16,-2 2-2 0,2 0-5 15,4 4-4-15,0-1 2 0,1 2-3 16,5 4 0-16,0-2 0 0,6 3-2 16,3 3 0-16,3-1-7 0,2 4 0 0,4 1-2 15,0-2-3-15,1 1-2 0,0-1-2 16,0 1-1-16,-2-1-2 0,-4-4-5 16,-1 2 5-16,0-3-2 0,-5 1-6 15,-3-4 2-15,0 2-1 0,-4 0-2 0,0-2 4 16,-5-2 0-16,-1 0-3 0,0-1-2 15,-2-2 4-15,-2-1 3 0,2-1 6 0,-3-4 5 16,1 0 6-16,1 0 3 0,0-4 0 16,1-1-1-16,0-1-3 0,-2-2 0 15,4 0-5-15,8 0 1 0,-17-4-1 0,9 3 3 16,1-3 1-16,1 2-1 16,0 0-4-16,6 2-2 0,-11-4-2 0,11 4-3 15,-2-6 0-15,2 6-3 0,0 0 0 16,0 0-1-16,17-6-5 0,-9 6 3 0,5 0-2 15,0 0 1-15,5 0-3 0,2 0 2 16,1 0-3-16,5 3 2 0,-1-3 0 16,4 0-3-16,1 0 1 0,2 0 0 0,1-3-1 15,2 3-2-15,1-3 3 0,2 2-1 16,2-4 0-16,-2-1 4 0,-2 3-6 16,-2-2 4-16,-4-1-1 0,-1 0-2 0,-1-2 1 15,-5 3 0-15,0-1-1 16,-3 0-1-16,-4 0-5 0,1 0-7 0,-4 0-12 15,-2 2-12-15,-3-1-15 0,0 1-26 16,-2 1-27-16,-2-1-21 0,-4 4-26 0,4-5-23 16,-4 5-25-16,0 0-520 0,0 0 245 15,0 0 161-15</inkml:trace>
  <inkml:trace contextRef="#ctx0" brushRef="#br0" timeOffset="43678.9721">24689 9618 82 0,'0'0'78'0,"0"0"-18"0,0 0-19 16,0 0-30-16,-14-8-104 0,8 6 32 15,6 2 20-15</inkml:trace>
  <inkml:trace contextRef="#ctx0" brushRef="#br0" timeOffset="44437.9042">23486 9161 133 0,'0'0'172'0,"0"0"-6"16,0 0-10-16,0 0-2 0,15-2-1 0,-3 0-10 16,1 2-7-16,2-6-7 0,4 2-9 15,7-3-8-15,-1-1-8 0,5-3-9 16,4 0-10-16,-3-3-5 0,3-1-11 0,-2 2-5 16,0-4-2-16,-3 3-8 0,-1-3-1 15,-3 1-3-15,-4 4-3 0,0-2-2 16,-6-1-3-16,0 1-2 0,-5 5-8 0,-4-3 1 15,0 3-2-15,-4 2-6 0,-4 1-2 16,-4 1-16-16,0 3 1 0,-4-1-2 16,10 3 1-16,-19 5-1 0,4 1-2 0,2 2 0 15,1 3 2-15,-3 5-4 0,2 3 3 16,1 2-2-16,-1 5 4 0,4 3 3 16,1 3-1-16,-1 5 4 0,5 1-1 15,-2 4 3-15,4 0 0 0,-2 1-2 16,4 1 0-16,0 0-2 0,-2-2 1 0,4 1-1 15,-2 0-3-15,2-4 1 0,0 0 1 0,0-1 1 16,-2-6-5-16,0 1-1 0,0-2 0 16,0-5 0-16,-2 0-1 0,-2-1 3 15,0-2-1-15,-1-2-2 0,-2-4-1 16,1-1 0-16,0-1-1 0,-2-4 0 0,-1-2 3 16,0-1-4-16,1-3 2 0,0-2-1 15,1-1 0-15,7-2 0 0,-10-6-4 16,6 2 1-16,1-2 1 0,3 0-2 0,0 1 0 15,3 0-1-15,3-3 2 0,-2 2-1 16,3 2 0-16,1 1 5 0,0 0-5 16,3 2 1-16,2-1-1 0,-1 2 3 0,3 0 1 15,2 2 5-15,2 2 0 0,3-3 4 16,2 5 1-16,2-3 4 0,2 2 2 16,1-2 3-16,1 0-2 0,2-1-1 15,1-2 0-15,3 3-2 0,3-3-3 16,3-3 2-16,-2 2-3 0,-4 0-1 0,-5-2-3 15,4 1 0-15,-8-1-21 0,0 0-14 0,-5 2-21 16,-3-4-25-16,-4 4-28 0,-2-1-22 16,-3 1-35-16,-2-2-19 0,-3 2-28 15,-5 1-545-15,0 0 255 0,0 0 169 16</inkml:trace>
  <inkml:trace contextRef="#ctx0" brushRef="#br0" timeOffset="45905.7446">21342 10635 103 0,'0'0'115'0,"-4"4"4"0,2 0-3 16,2-4-8-16,-4 6-1 0,2-2-5 16,2-4-9-16,-6 7-9 0,2-4-9 15,4-3 3-15,-2 6-9 0,2-6-6 16,-2 6-3-16,2-6-3 0,-2 4-6 0,2-4 1 15,0 0-1-15,2 9-5 0,0-4-2 16,-2-5-3-16,6 3-1 0,-2 1-2 16,2-3-1-16,-2 4-4 0,2-4 0 0,0 4-2 15,0-4-4-15,3 1-2 0,-2 1-5 16,1 0 1-16,-2 0-1 0,3-2-1 0,-1 0 2 16,0 4-7-16,-1-4 3 0,2 1-4 15,-1 1 3-15,-2-2-4 0,2 1 2 16,-1 1 5-16,0 0-5 0,-1 0 2 15,-6-3 1-15,10 1 1 0,-5 0-1 0,-5-1-1 16,8 5 3-16,-8-5 1 0,6 1 4 16,-6-1 5-16,9 2 6 0,-9-2 1 0,0 0 4 15,7 3 4-15,-7-3 2 16,0 0-4-16,0 0-6 0,0 0-1 0,6-11-4 16,-6 6-4-16,0-4 0 0,-2-2-6 15,2 0-1-15,-2-4 0 0,0-4-2 0,-3-6-5 16,1-3-3-16,-3-7 0 0,-3-12-1 15,-1-3-3-15,-5-18 1 0,-4-4-5 16,-3-3-5-16,0-1-1 0,0-3-4 0,-1 0-2 16,-4-5 1-16,-5-16-1 0,-1 4 2 15,4 16-3-15,0 3 1 0,3-1-1 16,-1 3 1-16,2 6-1 0,2 0 4 0,1 4-1 16,5 10-4-16,4 7 6 0,-1 3-1 15,2 1 1-15,3 0 1 0,-1 8-1 16,3-2 1-16,1 4-1 0,3 3 1 15,2 2 2-15,4-1-3 0,2 1 4 0,7-1-1 16,6 1-1-16,9-3 2 0,5 0-1 16,15-7-1-16,8-1 2 0,9 6 1 0,7 0 0 15,8 0 0-15,26-2 1 0,2 3-1 16,8-2 3-16,0 7-1 0,5-2 4 16,6 4 2-16,6-1 4 0,7-1-1 15,3 3 3-15,10-1 1 0,3 1 1 16,3 3-2-16,-3-3-2 0,1 3 3 0,1-2-2 15,1 3-1-15,2-1 2 0,2 0-3 16,2 1 2-16,-5 2-4 0,-5 2 1 0,-7 2-4 16,-9 4 2-16,-7-1-2 0,-27 3-2 15,-5 3 2-15,-7 0-1 0,-18 3-1 16,-8 3 1-16,-15 0 0 0,1-3-8 0,-5 6 8 16,-1 0-1-16,-7-1 0 0,0 4-3 15,-9-1 3-15,-1 1-3 0,-2 2-2 16,-3 1 2-16,-2 1 4 0,-2 1-2 15,-2 1-1-15,-2 3 0 0,-1 0 2 0,2 3-1 16,-4 2 1-16,-1 3 0 0,1 5-1 16,0 3 2-16,0 3-3 0,-2 2-2 0,5 9 5 15,0 1-2-15,-2 2 4 0,8 19-2 16,-2 1 1-16,4 6-1 0,-4-4 2 16,4 3 3-16,-1 0 0 0,0 2 2 15,2-1-1-15,0 2 2 0,-1 1 1 16,-2-1-1-16,2-2 0 0,-1 1-3 0,-1-2 2 15,-5-4 1-15,2-3-1 0,-8-8-3 16,0-11 4-16,-1 3-3 0,-4-8 3 0,-1 3-4 16,-4-4 3-16,0 2-3 0,-7-2 3 15,-2 6 1-15,-3 0-1 0,-5-3 1 16,-12 12-1-16,-12-3-5 0,-1-2 7 0,-9-3-3 16,-10-2-2-16,-11-5 1 0,-19 9-5 15,-18-4 2-15,-11-6-1 0,-17 2 1 16,-20-2-2-16,-49 6 1 0,-5-5-5 15,-7 4 6-15,-6-5-4 0,-12-5-2 0,2 1 3 16,-1-4-2-16,8 0-1 0,43-9 2 16,6 1 0-16,6-3-1 0,8-2 0 15,3 1-1-15,6-6 1 0,9 1 0 0,9-2-7 16,7 0 6-16,25-6-2 0,3 3-2 16,2-4-2-16,3-1-5 0,4-1-4 15,2 2-6-15,17-4-9 0,11 0-17 16,3-2-15-16,7 0-20 0,5-2-20 0,1 2-19 15,7-2-26-15,4 0-30 0,7-2-29 16,-1 0-551-16,8 0 257 0,3 0 170 0</inkml:trace>
  <inkml:trace contextRef="#ctx0" brushRef="#br0" timeOffset="57526.9698">10554 10780 33 0,'69'10'44'0,"-3"-4"-2"0,-3-1 2 0,24 2 4 15,6-1 1-15,2 0 1 0,2-2 2 16,6-2-4-16,0 2 2 0,7-2 6 16,-2-2-5-16,-3 1-7 0,2-2 0 0,-4 2 2 15,-4-1 8-15,0-1-13 0,-6 1 0 16,-15 0-1-16,-11 0-3 0,0 0 2 15,-4 0-2-15,-5 0-5 0,-7 1 1 0,-3-1-5 16,-7 2 3-16,-5-2-3 0,-2 2-1 16,-4-2 0-16,-7 0 4 0,1 0-3 15,-6 2 3-15,2-2-3 0,-6 0 2 16,1 2-5-16,-2-2-10 0,-2 0 7 0,-1 0-2 16,0 2-5-16,0-2 1 0,-10 0-3 15,12 2-2-15,-12-2-7 0,6 0-16 16,-6 0-15-16,0 0-23 0,0 0-15 15,-21 11-13-15,4-5-15 0,-4 1-10 0,-7 0-257 16,-4 4 123-16,-6-2 80 0</inkml:trace>
  <inkml:trace contextRef="#ctx0" brushRef="#br0" timeOffset="57851.9886">11328 11347 23 0,'63'-13'97'0,"-3"0"-6"16,16-2-3-16,8 0-8 0,3-3 8 15,5 2 1-15,-1-2-9 0,2 1-2 16,-2-2-8-16,2 2-9 0,-4 2-3 0,-5 1-2 15,-3 1-6-15,-16 1-8 16,-14 5-2-16,-9 0-1 0,-2 1-8 0,-3 0-1 16,-7 1-3-16,-6 2-7 0,0-1 2 0,-5 3 1 15,0-3-5-15,0 0-6 0,-4 1-2 16,-2 2-18-16,1-1-18 0,-3 1-19 16,-1-4-22-16,4 1-35 0,-6-1-264 15,4-1 124-15,4-1 83 0</inkml:trace>
  <inkml:trace contextRef="#ctx0" brushRef="#br0" timeOffset="74430.9818">8898 13164 11 0,'8'-3'15'0,"0"3"-1"0,-8 0 1 15,12-2-1-15,-12 2-2 0,10 0 2 16,-10 0-2-16,10 0 4 0,-10 0 1 16,9-1 4-16,-9 1-3 0,0 0 2 0,11 0-2 15,-11 0-3-15,0 0 0 0,0 0-2 16,0 0-3-16,10 0 0 0,-10 0-4 15,0 0 1-15,0 0 1 0,0 0-1 16,9-3-3-16,-9 3 1 0,0 0 1 0,0 0-1 16,0 0-1-16,0 0 3 0,0 0-3 15,0 0-4-15,6-2 3 0,-6 2-2 16,0 0-1-16,0 0-2 0,0 0 3 16,0 0-8-16,0 0-2 0,0 0-3 0,0 0 1 15,0 0-4-15,0 0 1 0,0 0 0 16,0 0 1-16,0 0-2 0,0 0 6 0,0 0-5 15,0 0-1-15,0 0 5 0,0 0-2 16,0 0 1-16,0 0 0 0,0 0 2 16,0 0-1-16,0 0-2 0,0 0-30 15,0 0 14-15,0 0 9 0</inkml:trace>
  <inkml:trace contextRef="#ctx0" brushRef="#br0" timeOffset="76890.4091">12562 13508 38 0,'0'0'64'0,"-4"2"6"0,4-2 18 15,0 0-9-15,0 0-7 0,-9-15-6 16,7 2-1-16,-2-7-10 0,-1-5-5 16,1-4 0-16,2-10 3 0,-2-5-11 0,0-7-2 15,0-7 1-15,-5-18-10 0,1-3-1 16,-1-5-3-16,-2-2 1 0,1 0-8 0,-2 0-4 15,-2 3 0-15,0-3-5 16,-3 0-1-16,-2 3-2 0,0 0-1 0,-1 6-3 16,4 2-2-16,3 5 1 0,0 12-1 15,3 9-4-15,-1 1 2 0,3 0-1 0,2 8 2 16,-4 3 2-16,4-1-3 0,2 2-1 16,0 5-2-16,0 0 0 0,0 3 1 15,4-1 0-15,-2 2-2 0,4 4 2 16,0-2-5-16,2 3 8 0,4 1-3 0,0 0-2 15,6 0 0-15,2 2 1 0,8 0 1 16,1 3-1-16,5-4-2 0,12 2 1 0,9-1 2 16,21 1 1-16,13-2 0 0,6 1 0 15,33-2 2-15,5 4-3 0,9 0 6 16,6 0-8-16,8 0 6 0,16 0 4 16,14-1-2-16,48-2 3 0,4 1 2 0,-42 3-5 15,45-2 4-15,3 2 1 0,0-1 2 16,4 4 2-16,-45 5-2 0,0 1-3 0,4 1 3 15,2 2-3-15,1 4 1 0,-1 0 3 16,-2 2-6-16,-4 3-1 0,-2 1 4 16,-9 2 0-16,-8 1-3 0,-6 2 0 15,-9 3 3-15,-4 2-1 0,-5 0-1 0,-8 4-3 16,-5-2 2-16,-12 0-1 0,-9 1 0 16,-26-2-1-16,-3-2 0 0,-6 1 2 0,-9-1-5 15,-12-2 7-15,-14 0-5 0,-3-2-2 16,-7-1 2-16,-3 2-4 0,-5-3 2 15,-3 3 5-15,-5-5-6 0,-1 5 0 16,-4-3-2-16,1 2 6 0,-4 3-1 0,-1-1-2 16,1 2 8-16,-4 1-7 0,-2 3 2 15,2 0-2-15,-4 4 0 0,-2 3-2 0,-1 3 3 16,1 5-1-16,-3 3 2 16,1 3 0-16,-6 3-4 0,4 9 2 0,-2 1 4 15,1 2-4-15,-1 4 6 0,-2 2 1 16,2 21-1-16,-4-1-1 0,2 2 3 15,-2 1 1-15,2-2 7 0,0 0-8 0,-3-2 2 16,1-10 6-16,0 10-2 0,0 2-1 16,0-4 2-16,-2-11 0 0,-3-8 0 15,3-1-1-15,0-2 0 0,-1 0-2 0,-3-1-2 16,2-4-3-16,-2-3 2 0,-4-1 2 16,2-1-5-16,2-8 2 0,-3-4-4 0,-2 1 3 15,1-3-3-15,-3-4 0 0,0-1-1 16,-6 1 3-16,-3-6-4 0,-7 3-4 15,-7-3 0-15,-7-1-1 0,-25 3-2 16,-10-3-6-16,-9-5-1 0,-11-1-7 0,-25 2-4 16,-6-3 8-16,-10 0-4 0,-7 0 8 15,-5-4-8-15,-3 0 2 0,-8 1-6 0,-1-1-1 16,-7-2 3-16,0 3-1 0,-2-3-1 16,1 3 2-16,-9 0-3 0,-1 3 6 15,1-4-15-15,-4 2 0 0,4 0-5 16,-2 3 1-16,-4-2 1 0,-44 7 2 15,0 2 1-15,39-6 2 0,2 1 4 0,3 2 0 16,4-2 4-16,2 4 2 0,2-4-2 16,3 4 4-16,5-6 3 0,5 3 0 0,5-5-1 15,8-1 4-15,11 0 1 0,5-5 1 16,30-2-2-16,2-1 1 0,8-2-1 16,5-2 2-16,18 0 2 0,13-2 3 0,3 0-2 15,10 0 0-15,3 0 3 0,3 0-3 16,9 2 1-16,2-1 3 0,3 1-2 15,5 0 2-15,2-3 0 0,2 3-2 0,1 0 0 16,4-3 1-16,3 3 1 0,-1-1-6 16,1 1 6-16,0 0-1 0,2-3-1 15,10 3 2-15,-16 0-2 0,6-2 3 16,10 2 0-16,-12 0 0 0,12 0 1 0,-13-1-2 16,7 1-3-16,6 0 5 0,0 0-5 15,-13-3-1-15,13 3-4 0,0 0-3 0,-11 0-10 16,11 0-13-16,0 0-12 0,0 0-15 15,-10 0-138-15,10 0 68 0,0 0 45 16</inkml:trace>
  <inkml:trace contextRef="#ctx0" brushRef="#br0" timeOffset="87390.6361">7258 16237 27 0,'0'0'63'0,"0"0"12"0,0 0-2 16,16 9-3-16,-4-9-2 0,4 2 2 0,7-2-2 16,7 0-2-16,4-2-3 0,10 2 0 15,3-4-3-15,8-1-6 0,1-1 6 16,4 4-8-16,-1-3-6 0,0-2-4 16,-1 1 4-16,-3 0-12 0,0 1 8 15,-9 3-9-15,1-4-4 0,-3 4-3 0,-1-4-1 16,-9 6 0-16,-2-1-1 0,-5 1-2 15,-4-6 1-15,1 6-4 0,-5 0-2 0,-1 0 3 16,-2-4-1-16,-4 4-2 0,1-2 2 16,-2 2 5-16,-1-2-3 0,1 2 0 15,-1 0-1-15,-2 0-3 0,-8 0-1 0,14-3-7 16,-14 3 4-16,12 0-3 0,-12 0 3 16,0 0-15-16,8 0-6 0,-8 0-16 15,0 0-17-15,0 0-12 0,0 0-12 16,-16 11-18-16,8-5 0 0,-6 3-26 0,-2 4-4 15,-3 3-242-15,-5 3 121 0,-2 3 79 16</inkml:trace>
  <inkml:trace contextRef="#ctx0" brushRef="#br0" timeOffset="87595.8716">7882 16659 31 0,'-10'8'9'0,"5"-2"-3"16,1-5 3-16,4-1 7 0,0 0 9 15,0 0 4-15,0 0 5 0,23-20 1 0,-11 9 1 16,8-5 4-16,3-2 0 0,5-1 0 15,6-3-1-15,2-5 3 0,3 2 0 0,17-5-5 16,3-5-3-16,0 5-3 0,1 2-1 16,-9 4 2-16,-9 5-6 0,2 0-4 15,-1 4-2-15,-7 5-7 0,-3-1 1 0,-7 3-8 16,0 2-11-16,-6 5-18 0,-1-3-23 16,-4 2-180-16,-4 2 77 0,1-1 50 15</inkml:trace>
  <inkml:trace contextRef="#ctx0" brushRef="#br0" timeOffset="89877.0971">14166 16387 23 0,'0'0'35'16,"0"0"3"-16,0 0 1 0,0 0-2 0,0 0 2 15,-10 0 1-15,10 0-2 0,0 0 1 16,0 0 1-16,0 0 2 0,0 0 0 0,0 0-8 15,0 0 3-15,0 0-2 0,-11 0-3 16,11 0 0-16,0 0-3 0,0 0 1 16,-8 3-5-16,8-3-1 0,0 0-2 0,0 0-2 15,-6 0-1-15,6 0-4 0,0 0-2 16,0 0-3-16,0 0-2 0,0 0 4 16,0 0-9-16,-9 6-5 0,9-6-11 0,0 0-10 15,0 0-13-15,0 0-13 0,-9 0-21 16,9 0-155-16,0 0 77 0,-10 2 50 0</inkml:trace>
  <inkml:trace contextRef="#ctx0" brushRef="#br0" timeOffset="92664.2917">20148 15979 75 0,'-12'0'111'0,"12"0"-8"16,-7-2-1-16,7 2-7 0,0 0-4 0,-9 0-6 15,9 0-3-15,0 0 3 0,0 0-5 16,0 0-3-16,-8-4 1 0,8 4-4 0,0 0-3 16,0 0 0-16,0 0-3 0,0 0 0 15,0 0 0-15,0 0-4 0,0 0 3 16,0 0-2-16,0 0 2 0,21 11-3 16,-10-8 0-16,1-3-1 0,3 3 0 0,5-3-1 15,0 2-2-15,6 0-5 0,1-2 0 16,7 4-1-16,2-4-3 0,9 2-2 0,3 2 0 15,11-4-2-15,5 0-3 0,25 4 4 16,-2 0-2-16,0 2-1 0,-16 0-2 16,19 1-5-16,-4-1-3 0,1 3-2 15,-3-1 1-15,5-1-4 0,-4 5-1 0,-15-8-4 16,13 6-2-16,-14-4-3 0,-7 3 0 16,-3 0-3-16,-2-2-1 0,3 2-2 15,-5 1-1-15,-3 1-4 0,-1-3 2 0,0 5-1 16,-9-5 1-16,-2-2-4 0,1 3 0 15,-1 3 2-15,-4-5 0 0,0 6-2 16,-7-6-3-16,-1-1 0 0,-4 3-1 16,-3-4-1-16,-3-1-6 0,0 0-3 0,-4-1-7 15,-3 2-5-15,0 1-7 0,-5-5-5 16,-4 5-5-16,-2-6-6 0,-2 6-10 0,2-6-4 16,-19 0-7-16,2 0-4 0,-4 0-9 15,-2 0-5-15,-9 0-3 0,-5 0-10 16,0 0-8-16,-11 0-5 0,-10 0 0 0,-5-5-6 15,-6 4-9-15,-24-3-3 0,-4 1-2 16,0-3-5-16,-7-2 0 0,-10 3-321 16,-25-3 154-16,1 2 102 0</inkml:trace>
  <inkml:trace contextRef="#ctx0" brushRef="#br0" timeOffset="93057.4676">19964 16221 177 0,'-76'3'9'0,"12"2"12"0,11-3 2 15,4 4 5-15,5-1 9 0,0-1 3 16,3 1 5-16,10-1 3 0,1 0 3 15,4-2 0-15,8 4 3 0,0-5 3 0,10 4 6 16,2-5 2-16,6 3 5 0,0-3 3 16,17 4 0-16,4 2 4 0,9-6 3 15,10 0 3-15,11 1-1 0,14-1 2 16,28 3 2-16,5-3-1 0,6 0-3 0,-1 3-4 16,5-1 4-16,4 4-2 0,5-5 1 15,-5 5 3-15,-4 2-5 0,-3-2-3 0,-5 1-3 16,-6 1-5-16,-5-2-6 0,-20 1-3 15,-9 1-4-15,-5-3-1 0,-9 1-8 16,-4 0-2-16,-1-2-3 0,-12 0 4 16,1-3-1-16,-7 2 2 0,0 0-8 0,-3-3 5 15,-2 3-9-15,-3 0-2 0,0-3-3 16,-2 2-2-16,-3 0-5 0,0-2-4 0,-2 4-2 16,0-4-5-16,-2 1-1 0,-6-1-5 15,8 6-6-15,-3-6-3 0,-5 0-9 16,6 6-8-16,-6-6-14 0,4 0-16 15,-4 0-11-15,0 0-15 0,7 4-17 0,-7-4-13 16,0 0-24-16,0 0-11 0,0 0-17 16,0 0-4-16,0 0-18 0,0 0-460 15,-13-17 218-15,9 13 143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28:14.121"/>
    </inkml:context>
    <inkml:brush xml:id="br0">
      <inkml:brushProperty name="width" value="0.05292" units="cm"/>
      <inkml:brushProperty name="height" value="0.05292" units="cm"/>
      <inkml:brushProperty name="color" value="#FF0000"/>
    </inkml:brush>
  </inkml:definitions>
  <inkml:trace contextRef="#ctx0" brushRef="#br0">4614 1023 146 0,'0'-21'178'0,"0"4"4"0,0 1-7 15,2 3-1-15,-2 2-3 0,0 1-5 16,0 1-11-16,0 2-13 0,2 1-14 16,-4 0-14-16,2 6-11 0,0 0-4 15,0 0-3-15,0 20-3 0,-2-2-8 0,2 4-4 16,0 9-6-16,-2 5-8 0,0 4-8 15,0 2-5-15,-5 8-5 0,3 1-3 0,2 1-4 16,0-8-6-16,-3 0-3 0,3-1-3 16,-2-5-5-16,2-2-1 0,0-5-2 15,0-6 2-15,0-4 6 0,2-2 16 16,-5-6 5-16,3-4-2 0,-2-3-3 0,4-6-7 16,0 0-8-16,-19-31-2 0,6 5-1 15,-1-8-6-15,-2-10 0 0,2-6-4 16,-9-17-4-16,3-3 2 0,6 0-4 0,4 9 0 15,0 5-3-15,6 3 0 0,2 2-1 16,4 7-2-16,0 2 0 0,4 1-2 16,2 4-1-16,2 1-3 0,0 3 1 0,1 2-2 15,4 5 1-15,4 1-3 0,0 4 0 16,-2 3 0-16,4 6 1 0,-2 1-3 16,4 3-8-16,-1 4-11 0,-2 2-15 0,4 4-18 15,1 4-25-15,-1 1-21 0,-2 3-28 16,4 2-31-16,-2 5-29 0,-5-1-27 15,-3 2-581-15,0 1 272 0,-6 0 179 0</inkml:trace>
  <inkml:trace contextRef="#ctx0" brushRef="#br0" timeOffset="172.5066">4640 1187 127 0,'8'1'143'16,"2"1"1"-16,3-2-2 0,6-2-13 0,0 1-13 15,7-5-13-15,1 2-12 0,3-2-12 16,2 1-25-16,-3-3-24 0,5 1-27 16,0-3-35-16,2 2-34 0,-7 1-36 0,5-3-225 15,-2 1 111-15,-2 1 73 0</inkml:trace>
  <inkml:trace contextRef="#ctx0" brushRef="#br0" timeOffset="476.7515">5406 941 110 0,'0'0'128'15,"6"-3"4"-15,-6 3-12 0,0 0-9 16,0 0-1-16,4 13 2 0,-6-4-12 0,-2 6-6 16,0 2-8-16,-1 2-5 0,3 6-6 15,-2 2-8-15,2-1-2 0,2 1-11 0,0 1 0 16,4-3-7-16,-2 0-3 0,5-2-2 16,1 0 1-16,0-5 2 0,1 0 5 15,2-5 9-15,-1-1 6 0,2-5 10 0,0-2 3 16,-2-4-2-16,0-2 0 0,3-5 1 15,0-2 0-15,-4-2-6 0,1-2-4 16,-4-2-6-16,-2-1-4 0,0-5-10 16,-2 3 1-16,-4-2-6 0,-2 0-6 0,-4 0-4 15,-2 0-10-15,-6 4-4 0,2 0-15 16,-5 4-15-16,-1-1-17 0,2 6-21 16,0 1-24-16,-2 3-22 0,1 2-35 0,1 0-40 15,4 0-43-15,-2 0-494 0,6 1 241 16,-2-1 159-16</inkml:trace>
  <inkml:trace contextRef="#ctx0" brushRef="#br0" timeOffset="836.307">5886 823 56 0,'8'0'187'0,"-8"0"-3"15,5 9-7-15,-5 1-2 0,-3 5-12 0,1 2-10 16,-4 4-10-16,2 4-5 0,-2 1-6 0,2 3-9 16,-4 5-5-16,4 1-11 0,0-5-8 15,0 1-11-15,4-1-8 0,2 1-1 16,2-3-9-16,2-1-6 0,6-3-1 16,2 5-5-16,3-7-1 0,5 1 4 0,0-7-5 15,6 0 1-15,4-3-4 0,-1-4-3 16,5-1-3-16,3-1-5 0,-3-1-6 15,-4-2-2-15,-1 0-3 0,-1 0-6 0,-2-4-2 16,-3 0-2-16,-4 2-1 0,-2-1-3 16,1 2 1-16,-4-2-6 0,-4 1-8 15,2-2-15-15,-2 2-19 0,1-2-30 0,-5 0-32 16,0 0-40-16,-8 0-35 0,16 0-57 16,-10-2-594-16,-6 2 278 0,10-2 184 15</inkml:trace>
  <inkml:trace contextRef="#ctx0" brushRef="#br0" timeOffset="1034.4162">6870 1295 66 0,'6'-4'138'0,"3"1"-14"0,0-2-23 16,1 2-30-16,1-1-33 0,3-2-38 16,1-1-183-16,2-1 62 0,3-2 41 15</inkml:trace>
  <inkml:trace contextRef="#ctx0" brushRef="#br0" timeOffset="1499.1428">7939 969 221 0,'-8'-5'248'0,"1"1"-8"0,-1 0-13 0,2 0-17 16,2 0-26-16,-4 2-16 0,8 2-17 0,0 0-16 15,-14 10-5-15,10 3-7 0,0 1-9 16,0 5-9-16,-1 3-10 0,1 2-4 16,2 2-16-16,-1 1 1 0,3-1-10 15,0 1-5-15,0-4-5 0,3-2-6 0,-3 0-5 16,0-2-4-16,2-4-1 0,-2 1-2 16,0-5 10-16,0-2 8 0,2-2-5 0,-2-4 4 15,0-3-7-15,0 0-2 0,0-19-5 16,2 3 5-16,-2-3-7 0,5-5-7 15,-1-7 4-15,0-3-7 0,0-3 0 16,0 0-4-16,0-3-4 0,2 1 5 16,2 3-8-16,-2 1-1 0,4-2-3 0,-1 5-4 15,1 1 0-15,1 7 3 0,0-1-9 16,-1 2 2-16,2 4 3 0,4 2-9 0,-2 1-7 16,3 3-11-16,-2 4-12 0,0 3-22 15,-1 2-24-15,0 2-37 0,0 4-34 16,1 5-40-16,0 4-39 0,-5-3-52 0,1 7-601 15,-3-3 298-15,-4 1 198 0</inkml:trace>
  <inkml:trace contextRef="#ctx0" brushRef="#br0" timeOffset="1664.8677">7937 1130 18 0,'0'3'170'0,"-2"2"-11"0,2-5 3 16,0 0 7-16,0 0-3 0,10 3-16 15,-10-3-15-15,15-2-13 0,-4 1-18 0,-1-4-22 16,6 2-31-16,-2-1-37 0,5-2-43 16,0 2-53-16,2-4-391 0,1 2 160 15,0-1 107-15</inkml:trace>
  <inkml:trace contextRef="#ctx0" brushRef="#br0" timeOffset="2025.9712">9040 811 118 0,'-9'-8'200'0,"3"1"-10"16,-6 1-14-16,-4 3-9 0,-2 1-14 15,-4 4-9-15,-3 1-9 0,-3 5-4 0,-8 5-10 16,-4 6-5-16,-3 3-5 0,4 2-11 15,1 1-5-15,2 1-7 0,4 1-9 0,9 0-4 16,1-2-7-16,6 1-5 0,7-1-6 16,0 0-1-16,9-6-10 0,5 1 2 15,3 4-2-15,5-5-2 0,3-2-4 0,4-2-3 16,1-2-3-16,5-1-1 0,-2-3-5 16,2 1-1-16,2-5-4 0,-1 1-2 15,1-2-2-15,-3 2-2 0,-2-4-2 0,-4-2 1 16,1 1-4-16,-4 2-5 15,2-1-11-15,-6-1-17 0,1 0-26 0,-3-1-33 16,1 3-43-16,-2-3-59 0,-9 0-668 16,12-3 289-16,-10 1 191 0</inkml:trace>
  <inkml:trace contextRef="#ctx0" brushRef="#br0" timeOffset="2509.1515">9595 1223 23 0,'0'0'98'15,"0"0"-2"-15,0 0-6 0,0 0-4 0,28 0 0 16,-16-2-4-16,0 2-1 0,3 0-3 16,0 0-7-16,2 0 0 0,4 0-3 15,-2 0-2-15,2 0-5 0,-2 0-6 0,2 2-2 16,-1-2-6-16,-2 0-5 0,0 0-1 16,-4 0-5-16,-1 1-3 0,0-1 0 15,0 0-8-15,-3 3 0 0,-2-2-8 0,0-1-20 16,-8 0-16-16,18 0-24 0,-12 2-16 15,-6-2-35-15,11 0-330 0,-11 0 144 0,0 0 95 16</inkml:trace>
  <inkml:trace contextRef="#ctx0" brushRef="#br0" timeOffset="3628.4139">10718 587 41 0,'2'-8'154'0,"-2"2"-11"0,2 0-4 0,0 1-3 15,0-1-4-15,0 2-4 0,1-2-8 16,-3 6-6-16,0-7-8 0,0 7 0 15,3-8-8-15,-3 8-5 0,0-5-8 16,0 5-7-16,0 0-6 0,0-6-7 0,0 6-4 16,0 0-6-16,0-6-4 0,0 6-8 15,0 0-8-15,0 0 0 0,0 0-1 16,0 0-4-16,0 0-5 0,0 0 0 0,-3-6-4 16,3 6-5-16,0 0 3 0,0 0-5 15,0 0-2-15,0 0-2 0,0 0-1 16,0 0 3-16,0 0-8 0,0 0 7 0,0 0-1 15,0 0-4-15,-5-3 1 0,5 3-3 16,0 0 4-16,0 0-4 0,0 0-1 16,0 0 3-16,0 0-1 0,0 0-4 0,0 0 3 15,0 0 1-15,0 0-5 0,0 0 3 16,0 0-1-16,0 0 1 0,0 0-3 16,0 0 2-16,0 0-1 0,0 0 0 0,0 0-2 15,0 0 0-15,0 0 2 0,0 0 0 16,0 0 0-16,0 0 0 0,0 0-1 15,0 0-1-15,0 0 2 0,0 0-1 0,0 0 1 16,0 0 1-16,0 0-1 0,0 0-3 16,0 0 4-16,0 0-3 0,0 0 3 15,0 0-3-15,0 0 4 0,0 0-1 16,0 0-2-16,0 0 0 0,0 0 3 0,0 0 2 16,0 0-1-16,0 0 0 0,-10 0 3 15,10 0-5-15,0 0-2 0,0 0 8 0,0 0-4 16,0 0-4-16,0 0 5 15,0 0-3-15,0 0 2 0,0 0 0 0,0 0-1 16,0 0 0-16,0 0-1 0,0 0-2 16,0 0 0-16,0 0-1 0,0 0-3 15,-6 14 5-15,4-7 2 0,0 2 0 0,-3 4 0 16,1 5 1-16,0-1-2 0,-2 2-1 0,1 3 2 16,-1 3 1-16,-1-3 0 0,1 6-1 15,0-3 3-15,0-1 1 0,0 1-1 16,-2 0 1-16,4 0 0 0,-2-3-1 15,2 2-4-15,-2-5 2 0,4 0 1 16,-2-2 1-16,-1 0-2 0,1 0-5 0,2-2 4 16,-3-1-3-16,3 1 4 0,0-6-5 15,-2 3-7-15,2-3-9 0,0-1-10 16,0 1-11-16,-1-3-10 0,3 0-7 16,-2-1-20-16,2-5-9 0,-6 5-4 0,6-5-11 15,-6 0 0-15,6 0-2 0,0 0-3 16,0 0-6-16,-13-7-6 0,11 1-3 0,-1 3-3 15,1-3-307-15,2-1 146 0,0-1 97 16</inkml:trace>
  <inkml:trace contextRef="#ctx0" brushRef="#br0" timeOffset="4069.7025">10649 464 112 0,'8'-25'148'16,"0"5"-12"-16,1 1-16 0,1 2-1 16,1 1-11-16,4 3-5 0,-1 0-7 15,6-2-1-15,-2 2-3 0,6 1-8 0,-3 3-10 16,5 0-1-16,-6 6-15 0,2 0 3 16,3 9 0-16,1 3 1 0,4 7-3 15,-3 7-2-15,-2 8-5 0,-2 5-3 0,1 4-5 16,-5 2-5-16,-4 4-4 0,0-1-3 15,-5 1-6-15,-2-6 2 0,-3-1-5 16,-1 0-8-16,1-3-11 0,-3-5-16 16,-2-3-17-16,0 0-13 0,-2 0-15 0,0-3-25 15,-1-4-12-15,-1-2-19 0,-1-3-18 16,1 0-15-16,-2-5-317 0,-2-2 158 0,1-3 104 16</inkml:trace>
  <inkml:trace contextRef="#ctx0" brushRef="#br0" timeOffset="4477.9949">10847 787 62 0,'6'-10'109'0,"4"2"-7"15,4-1 10-15,5-3-14 0,5 2-7 0,0-1 1 16,8-2-12-16,7 0-6 0,5 0-6 16,3-4-1-16,3 3-5 0,18-7-5 15,2 0-1-15,0-2-5 0,-3 2-7 0,1-2-3 16,-11 4 1-16,-10 3-4 0,-3-1 2 15,-10 4 0-15,-2 1 9 0,-9 4-5 16,-1 0 0-16,-12 1-4 0,-4 1-3 0,-8 3-1 16,2 3 0-16,-16 0-5 0,0 6 2 15,2 0 1-15,-7 4-3 0,3 0 1 16,2 7-3-16,0-4-1 0,4 5-3 0,6-2-5 16,2-1-1-16,4 2-1 0,2 0-2 15,4 1-4-15,4 1 3 0,6-1-4 0,-2 1-3 16,3-1 5-16,2 0-5 15,0-1-1-15,-1-2 0 0,-2 0-2 16,-3-2 1-16,-2 0 0 0,-1-1 3 0,-4-1-3 16,-3-1-2-16,-6 1 0 0,-5-1 0 0,-2 1-1 15,-10 2 1-15,0-3-2 0,-2-1-3 16,-1-2-6-16,-3 2-17 0,6-1-18 16,-2-2-15-16,7-4-21 0,-2 3-31 15,4-5-26-15,5 0-25 0,8 0-367 0,-8-6 179 16,10 0 118-16</inkml:trace>
  <inkml:trace contextRef="#ctx0" brushRef="#br0" timeOffset="4918.0109">12081 548 20 0,'13'-6'158'0,"-4"2"0"0,-3-1 4 0,-2 3-7 16,0 0-7-16,-4 2-6 0,0 0-2 15,0 0 1-15,11 16 5 0,-9-5-9 16,-2 4-6-16,0 4-9 0,-2 2-8 15,0 4-5-15,-2 3-7 0,-1 3-8 0,-1 3-6 16,0-5-9-16,0 5-7 0,-1-2-6 16,-2-5-12-16,3-1 0 0,0 2-4 15,0-6-12-15,2-3-9 0,-1-1-22 0,0-3-14 16,3-2-18-16,0-3-18 0,2-4-5 16,2-3-10-16,-2-3-3 0,10 0-3 15,-10 0-15-15,16-11 21 0,-1 1 12 0,2-1-2 16,2-2 6-16,0-1-2 0,0 3 7 15,0-3 7-15,0 1 7 0,-6 4-2 0,1 0 19 16,0 2 12-16,-4 1 9 0,-2 0 9 16,-2 3 6-16,1-1-4 0,-7 4-2 15,0 0 6-15,0 0 3 0,0 0 5 16,-17 16 8-16,9-8 2 0,-3 0 2 0,0 3-3 16,3 0 3-16,-3-2 1 0,5 3-2 15,0 1 4-15,0-2-3 0,4 1-2 16,2 1-7-16,2-1-2 0,0-1-4 0,4 0-3 15,0 1-3-15,5-1-6 0,-3-1-19 16,3-2-31-16,-2-1-36 0,1-1-38 16,2 0-57-16,0-5-63 0,0 1-569 15,3-4 268-15,-1-1 178 0</inkml:trace>
  <inkml:trace contextRef="#ctx0" brushRef="#br0" timeOffset="5300.9665">13059 603 96 0,'-4'-11'237'0,"0"0"8"0,0 3-3 15,-1 2-11-15,-1 1-19 0,0 3-19 0,-5 2-19 16,2 3-15-16,-5 9-10 0,0 1-14 16,-4 8-14-16,3 4-11 0,-2 5-5 15,5 1-11-15,1 3-10 0,5 3-8 16,4-5-5-16,4 4-9 0,6 0-4 0,5 1-4 15,4 2-15-15,4-2-19 0,7-5-19 16,1-3-31-16,3-3-36 0,-2-7-33 16,1-1-35-16,3-5-27 0,2-6-23 0,-2-2-28 15,0-4-496-15,-1-1 240 0,3-7 159 16</inkml:trace>
  <inkml:trace contextRef="#ctx0" brushRef="#br0" timeOffset="5835.6988">13661 720 29 0,'0'-13'191'0,"2"2"-5"0,-2 4-5 0,0 1 1 16,2 0-4-16,-2 6-8 0,0-6-9 16,0 6-7-16,0 0 4 0,0 0-7 15,-9 28-4-15,3-8-10 0,2 2-5 16,-3 4-12-16,-1 3-7 0,1 3-11 0,1 4-9 16,-2 1-9-16,2 0-9 0,-2 0-5 15,4-1-7-15,0 1-9 0,0-3-5 0,0-5 0 16,0-2-6-16,0-1-8 0,2-5-6 15,0-3-11-15,-1 0-6 0,1-3-14 16,0-2-7-16,0-5-10 0,2-1-8 16,-2-2-7-16,2-5-12 0,0 0-6 0,0 0-6 15,0 0-2-15,4-29-4 0,3 12 1 16,3-4 3-16,2-2-1 0,6-5 1 0,-2-2 8 16,6 3 6-16,3-6 5 0,1 2 4 15,1 3 3-15,-2 3 8 0,0 2 9 16,1 2 3-16,0 2 7 0,-1 1 11 15,-6 5 3-15,0-1 1 0,-5 3 5 0,0 4 6 16,-2 0 14-16,-6 3 10 0,1 2 8 16,-7 2 0-16,0 0 2 0,0 0-3 0,-9 17-2 15,-3-8 5-15,-8 3 1 0,0 0 3 16,-2 1 1-16,-1-1 1 0,-1-1-2 16,4 0-8-16,-2 0-3 0,6-3-7 15,3 2-4-15,0-1-1 0,2-1-6 0,1 3-1 16,2-1-3-16,4 3-1 0,0 0 1 15,4 1-7-15,2 1 2 0,2-1-4 0,2 4-3 16,4 4 0-16,3-3 1 0,0-3-9 16,0 4-9-16,1-3-15 0,-1 0-16 15,-2 0-21-15,1-6-23 0,-2 3-24 16,0-3-35-16,-2 0-29 0,0-1-14 0,1-2-32 16,-3-4-606-16,2-1 279 0,3-1 184 15</inkml:trace>
  <inkml:trace contextRef="#ctx0" brushRef="#br0" timeOffset="6394.7016">14230 1063 110 0,'-6'23'132'16,"-3"-1"-10"-16,4-3-14 0,-3-1-5 15,4-1-13-15,0-4-10 0,2 0-2 0,-2-1-13 16,2-3-4-16,0 1-1 0,-1-2 5 16,3-2 9-16,0-1-4 0,0-5-8 15,0 0 6-15,0 0 2 0,0 0 4 0,5-23 8 16,-1 8 1-16,0 0 1 0,0-3 5 16,2-4-5-16,2-4 1 0,2 1-2 15,0-6 3-15,3 0-9 0,-3 2-7 16,7 1-8-16,-2 1-7 0,7 3-7 0,-2-1-5 15,4 3-3-15,1 3-6 0,5 3-3 16,-3 1-3-16,3 1-2 0,-4 7-3 0,-2-1-3 16,2 2-2-16,-5 4 0 0,-2 2-3 15,0 0-1-15,-3 4 0 0,-6 2-2 16,-4 0 0-16,0 1 1 0,-4 1-1 16,-4 1 2-16,0 1 2 0,-2 1 1 0,-2 1-1 15,0-4-1-15,-2 3 1 0,4-1-7 16,-2-1 0-16,2-2-1 0,0 4-2 0,2-3 1 15,0 3-1-15,2-3-3 0,2 2 0 16,2 1 3-16,2 1-4 0,4-1 3 16,2 2-1-16,2 1 0 0,1-1 1 0,0 2-1 15,-2-3 0-15,-1 2 2 0,2-3-2 16,-6 2 1-16,2-1 3 0,-4 0 8 16,-2-1 1-16,-1 0-1 0,-6 0-2 15,-5 1 2-15,-2-3-5 0,-10 3 1 0,0-1-6 16,-6-1-12-16,-3-5-23 0,-3 1-32 15,0-4-38-15,3 0-49 0,1-2-34 0,-2-4-40 16,7-2-600-16,3-2 280 0,6 1 184 16</inkml:trace>
  <inkml:trace contextRef="#ctx0" brushRef="#br0" timeOffset="6579.68">15144 1061 31 0,'7'13'186'0,"-5"1"11"16,-2 3 1-16,-2-1-9 0,-5 7-18 16,-2-1-12-16,-3 2-18 0,-4 1-13 0,-4 2-18 15,-3-2-18-15,-1-3-33 0,4 0-40 16,2-6-54-16,2 1-43 0,3-7-50 0,0-2-362 16,7-4 167-16,3-4 110 0</inkml:trace>
  <inkml:trace contextRef="#ctx0" brushRef="#br0" timeOffset="6958.8196">15915 738 82 0,'4'-3'205'0,"-2"1"-8"0,-2 2-11 15,0 0-8-15,0 0-12 0,-10 19-13 0,-1-8-17 16,-4 5-16-16,-6 5-8 0,-5 0-11 15,-1 0-12-15,-7 4-8 0,-4 0-8 16,0 0-6-16,0-3-8 0,1-1-9 16,0 0 1-16,5-6-10 0,2-2-1 0,0 1-3 15,5-7 1-15,2 3 8 0,6-6 9 16,1 0 2-16,2-4-7 0,2 0-2 0,3-4 0 16,3 2-8-16,2-4-1 0,2 0-2 15,2 0-4-15,0 6-3 0,6-9-5 16,0 5-2-16,1 1-2 0,-1 1 0 15,2-1-2-15,3 3 2 0,0 8 3 0,3 0 0 16,-1 1 0-16,4 7-3 0,0 1-2 16,0 4-1-16,2 4-2 0,0 1-8 0,0 1-11 15,-2 1-15-15,0-1-21 0,-2-2-24 16,-3-4-36-16,2-2-43 0,-2-3-43 16,-2-4-49-16,-1 0-530 0,2-8 260 15,-1-4 171-15</inkml:trace>
  <inkml:trace contextRef="#ctx0" brushRef="#br0" timeOffset="7191.2142">16145 516 11 0,'13'-8'176'0,"0"1"-16"0,-1 2-3 0,1 4 11 16,2 5 14-16,0 2 10 0,1 5-4 15,4 4-3-15,-1 8-10 0,0 6-15 16,-2 3-12-16,-1 10-10 0,-2 2-15 0,-6 3-10 15,-6-5-11-15,-4 4-10 0,-6 6-6 16,-6-5-13-16,-2-1-4 0,-3-3-6 16,-2-1-12-16,-4-1-20 0,-3-7-34 15,0-6-43-15,3-3-58 0,-1-4-51 0,-1-3-54 16,-3-7-582-16,2-4 269 0,2-1 177 16</inkml:trace>
  <inkml:trace contextRef="#ctx0" brushRef="#br0" timeOffset="8168.9385">15325 1040 73 0,'-12'0'107'16,"12"0"3"-16,-16-2 2 0,9 0 5 16,-1-2 2-16,1-1-2 0,-1-1-1 0,2-2-3 15,1 1-9-15,-1-1-5 0,4-2-5 16,-2-1-7-16,2 0-3 0,0-1-8 15,2 0-5-15,0 0-11 0,0 1-1 0,2-1-6 16,2 0-5-16,0 0-3 0,2 5-7 16,1-5-4-16,1 5 0 0,3 1-4 15,0 0 1-15,-1 5 0 0,4 1 5 0,4 4-3 16,-2 3 1-16,4 2 6 0,1 4-3 16,-2 4-2-16,2 3-2 0,0 1-1 15,0 2-5-15,-2 2 0 0,-1 0-4 0,-2-1-1 16,2 1-2-16,-4 0-3 0,-1-5-3 15,-1 2-9-15,-1-2-15 0,0-2-17 0,-1-3-22 16,-4-2-23-16,4-1-25 0,-2 1-34 16,-2-1-20-16,0-5-34 0,-2 1-419 15,1-2 205-15,-5-3 136 0</inkml:trace>
  <inkml:trace contextRef="#ctx0" brushRef="#br0" timeOffset="13664.877">17013 779 77 0,'-2'-10'170'0,"2"3"-9"15,2-1-6-15,-2 2-12 0,0 0-16 16,3 3-13-16,-3 3-10 0,0 0-4 16,0 0-11-16,26 13-5 0,-14-2-5 0,2 7-3 15,1 3-9-15,2 4-4 0,0 3-6 16,-5 0-6-16,2 6-2 0,-6-3-5 15,2 4-2-15,-1-3-4 0,-5-5 0 0,1 1-1 16,-1-4 1-16,-2-4-1 0,2-1 6 16,-2 0 7-16,0-2 9 0,0-5 14 15,-2-1 10-15,2-1-5 0,-2-4 0 0,-2-3-13 16,2-3-7-16,0 0-6 0,0 0-5 16,0 0-4-16,2-26-7 0,3 12-6 15,1-1-1-15,2-6-11 0,5-1-12 0,2-3-12 16,-1 0-15-16,4 0-16 0,-6 4-18 15,3 0-17-15,0 4-22 0,-4 0-22 16,1 3-17-16,-2 4-19 0,2 2-10 0,-4 2 1 16,0 6-2-16,-1 0-421 0,-1 8 199 15,1-2 131-15</inkml:trace>
  <inkml:trace contextRef="#ctx0" brushRef="#br0" timeOffset="14407.6726">17504 1108 139 0,'9'6'16'0,"1"-1"7"0,1-3 5 16,2 1 6-16,-3-3 2 0,2-3 6 0,4 2 4 15,-4-5 2-15,3 0 8 0,0 0-1 16,-4-2 14-16,1-3 1 0,-4 2 0 16,0-2 2-16,-4 1 8 0,0 1-7 0,-4-3-2 15,-2 4-2-15,-2 1 1 0,-6 1-2 16,0 4 0-16,0 1-5 0,-5 1-4 16,0 3-5-16,0 3-7 0,1 0-7 15,-2 3-1-15,4 3 1 0,4-1-8 0,-1 4-2 16,2-2 0-16,5 3-5 0,2-2-2 15,2-1-5-15,3 0 3 0,4-1 0 0,1-1-2 16,0-2 0-16,6-3-2 0,-2-2-1 16,1-4 0-16,4-2 3 0,2-2 0 15,-1-4 3-15,0-3-1 0,4-1-3 0,-5-6 0 16,-1-3-3-16,2-7-1 0,-4 0-1 16,2-4-1-16,-4-8 2 0,-3 5 6 15,-1 1 15-15,4 2 4 0,-8 5 0 0,0 5 5 16,0-2-6-16,0 8-8 0,-1 2-5 15,0 3-1-15,-1 7-5 0,-2 4 0 16,-2 0-2-16,2 13-4 0,0 4 3 16,-2 3-3-16,0 2-9 0,-2 5-10 0,2 4-4 15,0 1-8-15,0-1-8 0,-2 1-5 16,2 0-3-16,-2-3 2 0,0-2 7 16,0-3 0-16,2-3 2 0,-3-4 7 0,1 1 1 15,-1-7 4-15,1-4-1 0,0-1 10 16,-2-4 0-16,4-2-1 0,0 0 6 15,0 0-2-15,6-21-1 0,1 10-2 0,2-1 1 16,1 0-3-16,1 4 2 0,3-3-4 16,2 3 4-16,-2-3 0 0,0 4-3 0,2 2 2 15,1 3 0-15,-2-1 1 0,-1 3-2 16,1 4 4-16,0 0-3 0,0 4-9 16,-1-1-2-16,2 0-1 0,-2 4-6 0,-1-2 5 15,2 2-1-15,0-3 2 0,-3 2 5 16,3-4-3-16,0 1 4 0,0-3 0 15,-1 1 2-15,2-3 1 0,-4-2 7 0,0 0 6 16,2-2-3-16,-2 1 3 16,-1-3-1-16,-1 0 0 0,1-2 2 0,0-1 3 15,-3 1 3-15,0 0-1 0,-2 0-5 0,2 0 5 16,-2 4-4-16,0-3 1 0,-4-1-6 16,4 5 0-16,-2-4 0 0,-4 5-3 15,0 0-2-15,0 0 1 0,13 6-2 16,-8 0-4-16,-1 4-6 0,0-2-7 0,2 1-10 15,3 2-17-15,-3-1-13 0,4 3-21 16,0-1-18-16,0-3-14 0,0 1-35 0,-2-3-377 16,4-3 178-16,-4 0 117 0</inkml:trace>
  <inkml:trace contextRef="#ctx0" brushRef="#br0" timeOffset="14702.26">18571 1070 71 0,'0'0'115'16,"8"-6"-2"-16,-2 6 0 0,-6 0-6 16,20 0-17-16,-10 2 0 0,3 2-13 15,0 2-3-15,2 1-9 0,-3 1 0 0,4 2-13 16,-4 0-7-16,-2 0-2 0,1 2-1 16,-2 0-6-16,-1-3-1 0,-1 1 7 15,-1-3 11-15,0 1 14 0,-2 0 13 0,0-3 18 16,1-1 7-16,-3 0 1 0,3-1-4 15,-5-3-5-15,0 0-1 0,0 0-9 16,0 0-9-16,10-13-9 0,-4 8-7 0,-2-3-13 16,4 0-20-16,2-1-20 0,-2 0-23 15,2-1-22-15,-1 1-32 0,1-2-22 0,1 4-26 16,-2 1-23-16,-1 0-20 0,0-1-467 16,-2 3 213-16,6-1 140 0</inkml:trace>
  <inkml:trace contextRef="#ctx0" brushRef="#br0" timeOffset="15196.0938">19031 1051 79 0,'0'0'106'0,"4"4"-4"16,-2 2-4-16,0-3-7 0,-2 3-10 15,2 1-8-15,-2 2-4 0,2 0-8 0,-2 1-10 16,0-1 3-16,0 3-6 0,0-3-6 15,0 1-2-15,-2-1-7 0,2 1 0 16,0-3-6-16,0 1 2 0,0 0 12 0,0-3 6 16,0 1 5-16,0-6 8 0,0 5-5 15,0-5-2-15,0 0-3 0,0 0-2 0,0 0-3 16,15-9-6-16,-9 3-4 0,2 1 1 16,2-5-10-16,0 1-4 0,0 1 1 15,3-2-7-15,-2 3 0 0,-1 0-3 16,3 1-1-16,-5 0 0 0,3 2-4 0,-2 1 0 15,1 1-2-15,2-1 0 0,0 6 1 16,-2-1-2-16,-2 1 3 0,5 2-1 16,-3 4-3-16,-1 0 1 0,2-2 3 0,-3 3-2 15,-2-2 0-15,2 1-3 0,-2-1-2 16,0-1 1-16,0 1 1 0,0-2 1 16,-2-2 0-16,3 1-1 0,-3-1 3 15,2-2 2-15,-6-2-5 0,13 0 1 0,-4-4 1 16,-1 0-2-16,2-2 1 0,2-1-4 15,-2-1-5-15,2-1-1 0,1 1 0 0,0 1-2 16,0-1-3-16,-3 3-3 0,3-1-9 16,0 0-3-16,-5 2-5 0,4 1-11 15,2 1-4-15,-4-1-10 0,3 3-13 16,1 0-25-16,-1 0-27 0,0 0-354 0,1 0 161 16,4-1 107-16</inkml:trace>
  <inkml:trace contextRef="#ctx0" brushRef="#br0" timeOffset="15734.7679">20440 1017 194 0,'5'-11'226'0,"1"1"-5"15,-2 1-2-15,-2-1-12 0,2 0-12 16,-2 1-16-16,-2-1-19 0,0 3-15 0,0-2-16 15,-4 3-16-15,-2 1-10 0,-2 4-12 16,8 1-9-16,-26 4-9 0,9 4-9 16,-2-1-10-16,0 5-14 0,-2 1-14 0,2 2-9 15,1 0-5-15,4 2-9 0,1 0-2 16,3 0-1-16,1-1 0 0,3-3-2 16,2 1 3-16,1-1-2 0,3-3 1 15,0-2 3-15,5-3 0 0,3-3-1 0,1-1 1 16,4-1 1-16,-3-1 0 0,4-4 0 15,2 3 1-15,-2-3-6 0,1 2-1 0,-2-1 0 16,0-1 1-16,-1 2-2 0,-1 0 0 16,0 2 1-16,-1 2 0 0,0 2 0 15,1 3 2-15,0 2 2 0,-1 0-2 0,1 4 2 16,-1 1-1-16,4 3-1 16,-2-1-1-16,2 2 1 0,2-3-15 0,0-3-37 15,1 0-42-15,7-3-55 0,-4-4-70 0,10-4-474 16,2-6 236-16,7-3 155 0</inkml:trace>
  <inkml:trace contextRef="#ctx0" brushRef="#br0">21896 1200 26 0,'-2'-8'207'0,"0"1"-17"0,0-3-18 15,6-5-11-15,0-4-14 0,7-2-17 16,2-8-12-16,3-1-11 0,4-7-13 0,1 1-9 16,0-1-8-16,0 3-9 0,-3 5-3 15,-4 2-8-15,1 4-5 0,-4 2-2 16,-1 2-4-16,-4 6-7 0,-1-1-5 15,-1 3-4-15,-4 3-3 0,0 4-8 0,0 4 0 16,0 0-3-16,0 0-7 0,0 0 2 16,-6 19-4-16,10-5 0 0,2 1-3 0,4 4 1 15,6 0-2-15,0 4 2 0,4 0-3 16,-4-4 2-16,1 6-4 0,-4-7 4 16,0 4 4-16,-3-3-5 0,-4-2 4 15,-2 0-4-15,-4 0-1 0,-4-2-3 0,-4 0 0 16,0-2 0-16,-3-1 0 0,-2 0 0 15,3-5-2-15,1 1-11 0,1-4-2 0,2-3-7 16,6-1 1-16,0 0-1 0,0 0 0 16,0 0 5-16,10-14 0 0,1 6 0 15,1 3 0-15,4-3 2 0,-2 2 1 16,3 0 2-16,0 2 0 0,0 0 3 0,-2 1 1 16,2 1 1-16,-5-1 2 0,2 6 0 15,-2 0 1-15,-2 2 6 0,3 0-4 16,-4 4 1-16,1 3 3 0,1 0-2 0,-3 1-3 15,0 0-1-15,1 0 2 0,2 1-3 16,-3-1-3-16,0-1 1 0,3-1 2 16,0 1-3-16,1-5-4 0,1 1-5 0,2-3-4 15,-2-3 4-15,1 1 4 0,2-6-10 16,0 1 12-16,1-2 0 0,-2 1-1 0,0-3 12 16,1 2-9-16,-4-1 2 0,-2 1 1 15,0-2 3-15,-1 2-5 0,-1 0 0 16,1 3 1-16,-1-1 2 0,-8 2-3 15,11 2 0-15,-5-1 1 0,-2 5 2 16,0 0-2-16,3 2-3 0,-2-1 7 0,3 2-3 16,-2 0-4-16,4-2 5 0,1 1 5 15,2-1 2-15,0-1 7 0,1-4 6 0,2-2 8 16,2-2 10-16,4-1 9 0,-1-4 19 16,4 0 4-16,-2-4-1 0,3-5 6 15,-1-3-4-15,-1 0 0 0,-2-6-5 0,0-2-3 16,1-6-5-16,-2-8-2 0,-2 1 0 15,-3 2 2-15,-4 4 8 0,-4 1 3 16,0 5-1-16,0 5-3 0,-4 2-7 16,0 4-9-16,-2 6-4 0,-4 3-7 0,-4 8-3 15,6 0-2-15,-18 15-5 0,6 4-3 16,-3 8-8-16,2 4-9 0,1 4-8 16,1 4-6-16,3 1-5 0,3 2-1 0,5-1-4 15,2 0-7-15,5-2 3 0,1 0-1 16,1-5-3-16,1-5-1 0,1-4 0 0,0-2 2 15,-1-7 1-15,0-5 4 0,4-3-3 16,-6-5 6-16,2-6-1 0,-1-3 7 16,-1-3-4-16,-2-3-1 0,-1-1 1 15,-1-2-1-15,-2-2 5 0,0 2 1 0,-2 1 5 16,3 1-2-16,-3 1-1 0,2 1-3 16,0 0 0-16,2 1-3 0,4 1 3 15,5-1 3-15,0 0-3 0,6 3-3 16,2-1-3-16,4 2-7 0,3-1-1 0,-1 1-6 15,3 0 2-15,0 0 6 0,-3 1 0 16,1 2 3-16,-5-2 1 0,-2 2 4 0,-4-1 8 16,0-1 3-16,-4 4 0 0,-5 0 5 15,1-2 2-15,-9 3 5 0,0 0 5 0,8 0-3 16,-8 0-1-16,0 0-1 0,-2 10-2 16,2-10-1-16,0 7 1 0,2-1 1 15,2 1-1-15,1 2 0 0,3 0 0 16,0 0-2-16,4 1 3 0,-2 1-2 0,2-1 1 15,1 1-2-15,-2-1 2 0,-3 1 1 16</inkml:trace>
  <inkml:trace contextRef="#ctx0" brushRef="#br0" timeOffset="17478.3686">24095 717 67 0,'0'0'155'16,"0"0"-7"-16,0 0 7 0,2 15-4 15,-6-2-14-15,0 4-3 0,-2 6-13 0,-2 1-12 16,-3 9-8-16,0 1-8 0,-1 1-12 15,1 0-9-15,0 4-19 0,1-3-17 16,-1-2-22-16,-1 0-13 0,4-3-18 16,-2-5-8-16,4-5-11 0,2-1-5 0,-2-7-6 15,2-2-7-15,-3-3 3 0,3-4 14 16,0-4 1-16,4 0 16 0,0 0 0 16,0 0 8-16,-5-17 5 0,7 9 1 0,3-3 8 15,1 1 2-15,3-1 3 0,1-1-4 16,2 3 0-16,2-1 11 0,0 2 2 15,1 1 1-15,0 1 5 0,2 3-12 0,-3 0 7 16,0 3 0-16,0 5 2 0,-3 1 1 16,2 2 0-16,-3 3 1 0,1-3-2 0,-1 6 1 15,-1-1-5-15,0 1 0 0,-3-3-7 16,0 2 3-16,2-1-3 0,-2 1-8 16,4-4-9-16,-2 1-18 0,-2-4-12 15,2 0-30-15,1-3-25 0,1-2-345 0,-1-2 150 16,0-2 98-16</inkml:trace>
  <inkml:trace contextRef="#ctx0" brushRef="#br0" timeOffset="17659.9849">24287 806 8 0,'-4'-8'136'15,"0"4"-8"-15,4 4-19 0,-2-4-11 0,2 4-21 16,0 0-33-16,0 0-35 0,0 0-46 16,0 0-158-16,0 0 66 0,0 0 44 0</inkml:trace>
  <inkml:trace contextRef="#ctx0" brushRef="#br0" timeOffset="18690.3294">24602 756 73 0,'8'7'153'0,"-6"1"-5"0,0 2-7 16,0 3-2-16,-2 6-16 0,0 0-8 0,0 4-8 15,-4 2-11-15,2 2-8 0,0-1-12 16,-2 1-13-16,0 0-14 0,-3-3-7 0,2 1-8 16,-1-4-8-16,0-4-1 0,0-2-4 15,-2-2-13-15,1-2 2 0,-2-5-5 16,1-5 10-16,-1-1-1 0,9 0 1 15,-10-6 4-15,6 0 2 0,2-1 2 0,4-3-2 16,0 2-3-16,2-4 5 0,4 4-1 16,1-4-2-16,4 1-2 0,0 1-1 15,1 1-3-15,1 3-4 0,-2 0-4 0,1 3 7 16,1 0 0-16,-2 6 2 0,0 0-3 16,1 3-1-16,0 3-2 0,-4 3 2 15,0 0-2-15,1 1-3 0,0 0-6 0,-1 1-3 16,-1-1 0-16,1 0 1 0,1-1-6 15,-2-3 3-15,3 1 1 0,0-4 0 16,2-1 3-16,-2-3-3 0,3 0 3 16,0-4 2-16,4-2-9 0,-5 1 13 0,4-3-4 15,-2-1 4-15,1 1 2 0,-2-2-4 16,0-2 3-16,-1 4-4 0,-2 0 2 0,-2 0 4 16,0 1-4-16,-1 2-2 0,0-2 3 15,-3 4-3-15,0-1-3 0,-6 2 4 16,13 2 1-16,-9 2-3 0,0 1 0 15,0 0-2-15,3 4 0 0,0 0-1 16,-3 3 0-16,4 0-1 0,0-2 0 0,1 2 1 16,2-1-4-16,-1-1 3 0,1 1-5 0,-1-3 1 15,5 0-2-15,0-3 3 0,-1 1 1 16,0-4-3-16,0 0 0 0,1-2 1 16,0-2 6-16,-2-4-3 0,-1 0-6 15,0-1 7-15,2-1-2 0,-4-1 5 0,-1 1 4 16,1-2-2-16,-1 5 9 0,-1-3 3 15,-1 2 3-15,-1 3 3 0,0-3-6 0,-2 2-3 16,0 1-4-16,-4 3 4 16,10-2-1-16,-10 2-7 0,0 0 2 0,0 0 3 15,12 5-2-15,-8-1-2 0,0 2 2 16,0 0-2-16,3-1 2 0,0 1-1 0,1-1-1 16,2 1-2-16,-1-2 2 0,1 0-2 15,1-2 4-15,-2-2-1 0,-1 0 1 16,0-4-2-16,-2 0 2 0,1-2-5 15,-4 1-1-15,-1-5-3 0,-2 2-1 16,-5 0-2-16,-2-3 2 0,-1 0-4 0,-2 0-1 16,-3 1-6-16,2 1-5 0,-1-1-7 0,1 3-5 15,1-1-9-15,1 0-4 0,2 3-6 16,1-1-4-16,4 0-6 0,0 0 5 16,2 6 1-16,4-9 11 0,2 3 3 15,1 2 6-15,4-1 1 0,-1 1 7 0,1 2 4 16,-1-2 2-16,3 2 0 0,-2 2 10 15,1 0-3-15,-1 0 7 0,2 4 1 0,-3 0 5 16,-1 2 13-16,1 1-8 0,1 1 7 16,-4 1-6-16,1 1-2 0,-2-1 4 15,0 1-4-15,-2 0 3 0,-2 1 1 16,6-4 2-16,-6 5 2 0,2-5 2 0,0 1 17 16,-2-3 1-16,2 0 14 0,2-4-2 15,-2 2-2-15,-4-3-7 0,20-4 4 0,-7 2-7 16,1-2-5-16,4-2-2 0,-2 3-2 15,3-1 1-15,-2-1-8 0,0 2-1 16,0-1-1-16,0 3-2 0,-3 1-3 16,2 0-5-16,-4 0-6 0,1 2-14 0,-3 3-19 15,3 1-30-15,-4 0-39 0,-1 0-43 16,-2 1-339-16,-2-3 165 0,-2 1 110 16</inkml:trace>
  <inkml:trace contextRef="#ctx0" brushRef="#br0" timeOffset="18843.7787">25370 783 1972 0,'-25'-17'27'0,"5"3"-40"15,6 4-4-15,0 1-25 0,4 2-22 16,2 1-16-16,2 3 4 0,4-3 1 0,-3 2-1 16,5-2-12-16,0 6-15 0,11-6-362 15,-5 6 159-15,4-1 104 0</inkml:trace>
  <inkml:trace contextRef="#ctx0" brushRef="#br0" timeOffset="19294.4994">26479 732 111 0,'0'0'200'0,"-2"10"5"16,-4-1-6-16,-5 3-5 0,-2 8-10 15,-6 3-12-15,-4 3-15 0,-2 9-14 0,1-1-13 16,1 4-13-16,1 0-8 16,8-6-8-16,1 3-9 0,5-3-6 0,4-3-6 15,1 1-5-15,6-3-4 0,3-2 0 16,3-1-2-16,7-2-1 0,0-7-2 0,4-2 1 16,2-4 1-16,3-5 4 0,-1-2 5 15,2-7-9-15,4-2 0 0,0-4-2 0,-1-4-7 16,1-4-4-16,0-8-5 0,-3-5-5 15,-3-2-5-15,-6-6-5 0,0-1 7 16,-8 5 8-16,-1-2 2 0,-5 5-10 16,-4 0-10-16,-2 4 6 0,-4 2-10 0,-5 5-4 15,-4 3-6-15,-4 1-2 0,-5 7-5 16,2 3 4-16,-4 4-9 0,1 4 2 16,-1 4 6-16,-2 2-12 0,3 2 0 0,2 3 2 15,2 1-1-15,1 1 0 0,4 2 4 16,5 0-3-16,3 1-3 0,6-1 0 0,2 2-1 15,4-2-12-15,7 1-12 0,1 0-24 16,8-2-37-16,0-5-51 0,6 3-54 16,7-3-44-16,3-1-37 0,3-3-713 15,3 0 334-15,0-5 221 0</inkml:trace>
  <inkml:trace contextRef="#ctx0" brushRef="#br0" timeOffset="19456.1289">27262 1102 170 0,'4'25'200'16,"0"0"6"-16,-6 2 4 0,2 0 5 16,-2-3-9-16,-2 4-10 0,0 3-15 0,0 4-17 15,0 3-18-15,-2-2-18 0,-6-1-33 0,2-1-58 16,0-5-71-16,-4 2-79 0,2-4-570 16,-3-8 232-16,3-5 154 0</inkml:trace>
  <inkml:trace contextRef="#ctx0" brushRef="#br0" timeOffset="21756.0955">27990 696 8 0,'7'-13'174'0,"-1"-1"-9"0,-2-6-6 16,-2-1-12-16,1-4-13 0,-1-1-8 0,-2-1-13 16,0 1 0-16,-2-2-3 0,-3 2-2 15,1 1-5-15,-2 4 4 0,-1 0-2 0,1 5-9 16,-1-2-9-16,1 7-11 15,0 1-8-15,-2 4-10 0,-4 6-5 0,12 0-6 16,-20 16-4-16,9 1-3 0,0 8-1 16,-1 6-3-16,3 7-5 0,3 1 1 0,0 3-4 15,4 10-2-15,0-9-7 0,0 4 4 16,0-1-5-16,-1-1 0 0,3 2-1 16,-2-1-4-16,-1-2-8 0,1 0-11 15,-2-2-13-15,-2-3-17 0,0-1-21 0,-2-1-17 16,-4-3-29-16,0-3-22 0,-3-7-36 15,-2-6-34-15,0-5-407 0,-1-2 205 0,-4-5 135 16</inkml:trace>
  <inkml:trace contextRef="#ctx0" brushRef="#br0" timeOffset="22796.6908">27389 1044 23 0,'7'-10'147'0,"3"0"-20"15,10-1-8-15,2-2-7 0,12 1-2 16,5-1-5-16,7 0-2 0,7-1-13 0,23-1-4 15,-9 3-9-15,14 4-8 0,-11 0-14 16,-7 2-1-16,2 1-8 0,-5-1-3 16,-3 1-6-16,1 4-6 0,-11-4-5 15,-5 2-3-15,-9 0-2 0,-1 3-2 16,-8-1 14-16,-1 0 6 0,-4 1 0 0,-6-2-10 16,-5-1 5-16,-8 3-2 0,0 0-4 15,0 0 4-15,0 0 3 0,-38 13-3 0,15-2 1 16,-1-3-3-16,-4 9-6 0,-1-3-3 15,2 1-1-15,0 5-2 0,3-3-5 16,5 0 0-16,0-2-7 0,2 1 3 16,5-3-5-16,0-2-2 0,4 1-6 0,4-4 7 15,2 1-4-15,2-3 4 0,4-3-2 16,2-1 2-16,2 1 0 0,-8-3 0 16,22-5 0-16,-9 2-1 0,1-1-1 0,-1-1 1 15,2 2-2-15,-7-1 1 0,4 0 0 16,-4 2 4-16,-2 1-2 0,0-1 1 15,-6 2-4-15,13 2-1 0,-7 1 2 0,-1 2 1 16,1 1-4-16,0 3 6 0,1 0-4 16,1 1-2-16,0-1 1 0,4 1-2 15,0 1 5-15,2-2 0 0,2-2-2 16,3-2 0-16,-1-1 5 0,8-2-2 0,2-4 2 16,1-4 5-16,5-2 10 0,0-3 7 15,0-4 6-15,-3-3 1 0,3-4 0 16,0-9 5-16,-5-3-5 0,1-2 1 0,4-17-1 15,-8 4-2-15,-5 8 1 0,-7 1 12 16,0 6 10-16,-4 4 4 0,-2 5-2 16,1 1-6-16,-5 8-4 0,2-2-9 0,-3 7-5 15,-3 3-4-15,-3 8-4 0,3 0-3 16,-10 14-2-16,3 0-5 0,-3 8-9 16,2 3-6-16,-1 3-10 0,0-1-5 0,5 3-10 15,0-1-3-15,0 1-1 0,2-2-2 16,2 0 1-16,2 0 3 0,2-3 0 15,-2-2 2-15,2-4 3 0,2-2-2 16,-1-2-1-16,2-5-2 0,3-1 8 0,-2-5 1 16,5-2-2-16,0-2-2 0,4-4-2 15,-1-1-2-15,2-3 0 0,0 2 3 16,2 0-1-16,-3-1-3 0,1 1 1 0,2 2-2 16,-1 1 3-16,0-2 1 0,0 5 3 15,-2 0-3-15,0 3 5 0,-3 0 1 16,0 1 2-16,-2 4-3 0,-4-2 11 0,-1 3-3 15,-5-1 7-15,-2 1-2 0,-4 2 5 16,-3-1 5-16,-3 2 6 0,0-4 6 0,-2 0 7 16,2 1 3-16,0-1 3 15,1-3 3-15,2-2-3 0,1 3-6 0,2-4 1 16,4-2-2-16,0 0-4 0,0 0-1 16,17-9-4-16,-2 2-4 0,3-1 5 0,6-2-3 15,1 0-1-15,5-4-4 0,0 0 1 16,-1 0 0-16,3-1-1 0,-6-2 0 15,-3 6 1-15,0-3-3 0,-6 3 1 16,0-1 16-16,-4 3 8 0,-1 1 7 0,-3 1-4 16,-5 1-3-16,-1 5-4 0,-3 1 0 15,0 0-2-15,0 0-2 0,0 0-1 0,-16 13-7 16,10-8 4-16,0 5-1 16,2-1 0-16,2 1-4 0,-3-1 1 0,3 3 2 15,2-1-2-15,2 0-1 0,1 1-2 16,5-1 1-16,0 2-1 0,5-3 1 0,0 2-11 15,8-4-15-15,0-1-24 0,4 0-24 16,-1-4-24-16,3-1-30 0,5-1-36 16,0-1-31-16,-1-1-11 0,-1-1-5 15,0 2-445-15,0-3 220 0,-1 3 144 0</inkml:trace>
  <inkml:trace contextRef="#ctx0" brushRef="#br0" timeOffset="22878.3181">29929 1102 1150 0,'30'-1'-59'0,"-10"-1"38"16,-4 2 35-16,-4 0 20 0,-1 0 1 0,-2-3 7 15,-9 3-5-15,12 0-5 0,-12 0-18 16,9-1-15-16,-9 1-41 0,0-6-53 15,0 6-293-15,-11-7 132 0,5 1 87 16</inkml:trace>
  <inkml:trace contextRef="#ctx0" brushRef="#br0" timeOffset="24235.9458">2499 2107 151 0,'6'-22'166'0,"1"4"-3"0,-3-1-10 16,-1-2-9-16,-3 1-4 0,0 4-9 16,-3-4-7-16,-1 3-8 0,-3 1-5 15,1-1-8-15,-8 3-7 0,-4 2-9 16,-3 5-8-16,-6 4-8 0,-2 6-6 0,-8 3-1 15,1 7-6-15,-4 4-4 0,2 4-6 16,2 5-4-16,7 3-4 0,1 5-6 0,7 1-1 16,3 3-2-16,10-1-3 0,4 0-5 15,6 1 2-15,6 2-3 0,5 5-4 16,4 2 3-16,8 14-2 0,-1-12-3 16,-1-8 1-16,-2 2-3 0,3-3-2 0,-7 0-1 15,-1-2 0-15,-2-6 0 0,-4-1-4 16,-6-3 3-16,-2-1 1 0,-4-1-1 0,-6-1-2 15,-10 0-2-15,-2 0-2 0,-12 0 2 16,-9-5 1-16,1-2 2 0,-7-3 11 16,-1-5 9-16,3-4 6 0,3-5 6 15,4-1 6-15,2-1-1 0,5-5 5 0,1 0-9 16,2-4 0-16,9 0-6 0,1-2-4 16,8-1-7-16,4-4-2 0,8 3-5 0,4-1 0 15,8-1-3-15,6 3-6 0,6 3 0 16,3 4-5-16,7 5 2 0,3 6-1 15,1 7-3-15,4 13-2 0,9 19 6 16,-6 12-3-16,-9 12-9 0,-8 9-2 0,-10 13-7 16,-6 2-3-16,-8 7 5 0,-8-1 3 15,-2-3-1-15,-3-6 7 0,3-7 4 16,-1-18 7-16,5-13-1 0,5-11-2 0,4-6-1 16,7-4 3-16,3-16-20 0,5-5-29 15,6-9-39-15,12-10-62 0,23-18-66 16,3-9-689-16,2-9 305 0,8-13 202 0</inkml:trace>
  <inkml:trace contextRef="#ctx0" brushRef="#br0" timeOffset="26926.9071">3968 2452 23 0,'-2'-4'179'0,"2"4"-4"15,0 0-8-15,0 0 1 0,0 0-12 0,19 15-8 16,-8-2-12-16,1 6-4 0,2 2-16 15,0 7-10-15,-2 1-5 0,4 4-9 16,-6 1-10-16,3 2-7 0,-3 2-8 16,-2 0-5-16,0 1-12 0,0-3 3 0,-6 0-5 15,2-7-1-15,-4-1-1 0,2-3-2 16,0-4 6-16,0-4 15 0,-2 0 15 0,2-4 4 16,-2-3-4-16,0-6-9 0,0-4-9 15,0 0-4-15,0 0-7 0,4-17-9 16,1 1 1-16,4-5-8 0,3-7-7 15,7-7-7-15,3-5-15 0,16-11-13 0,-3-2-16 16,5 1-23-16,-2 5-27 0,-3 8-22 16,-10 9-32-16,0 5-25 0,-1 4-32 15,-3 1-31-15,-2 4-509 0,-2 4 246 0,-3 7 163 16</inkml:trace>
  <inkml:trace contextRef="#ctx0" brushRef="#br0" timeOffset="27615.0411">4731 2810 43 0,'8'0'112'16,"0"0"-2"-16,2-3-11 0,2 0-9 15,0-5-12-15,1 1-7 0,-3-3-12 16,1 0-1-16,-2-2 3 0,-1-1-13 0,-4-2 1 16,-2 5 7-16,0-2-5 0,-4 1-3 15,0 3 0-15,-2 0-7 0,-2 2-2 16,-3 5-1-16,-2-2-1 0,-1 6 3 15,-1 2-2-15,1 5 0 0,-4 1 1 0,6 0-6 16,2 5 4-16,2-1-4 0,0 4 0 16,6-2 0-16,3 0-7 0,8 2-9 0,-1 0 10 15,9-2-9-15,2-3 1 0,7 1 5 16,3-5-6-16,3-3-3 0,-1-3 1 16,3-2-2-16,3-4-3 0,3-3 0 15,-3-6-1-15,1 2-5 0,-4-4 4 0,4-6 0 16,-1 0-3-16,-5-4-1 0,-9 0 2 15,-2-2-4-15,-2 0 2 0,-1 0 12 16,-8 5 13-16,0 1 13 0,-3 4 5 0,0 1 7 16,-3 3-3-16,0 1-1 0,-4 3-10 15,1 7-1-15,-3 0-1 0,0 0 1 16,-3 26 6-16,-1-6 5 0,0 6 7 0,-2 12-1 16,-3 12-1-16,5-1-3 0,-3 9-5 15,1 17-5-15,2-7-5 0,0-10-5 0,2 1-2 16,2-1-3-16,-2-5-3 0,2-9-5 15,-2-5-1-15,2-3 0 0,0-8-1 16,-2-3 3-16,0-9-1 0,-2-6-7 16,-2-4-1-16,0-8 1 0,6 2-1 0,-14-19-1 15,5-2-2-15,-2-8 4 0,1-7-3 16,1-11 0-16,1-5-6 0,2-3 1 16,6-3-2-16,2 3-2 0,4 4 1 0,2-1 0 15,5 8 0-15,4 3-1 0,2 3-2 16,-1 7-2-16,2 6 0 0,2 4 2 15,-1 7 1-15,-3 3-4 0,4 6 4 16,-4 3 0-16,0 4 0 0,-1 3-2 0,-3 6 3 16,-3 2 0-16,-2 0 0 0,-3 4 0 15,-4 2 0-15,-4 0 1 0,-4 2-1 16,-3 0 1-16,-4 0-2 0,-1-2 0 0,-5-1-2 16,1-5-9-16,-2 0-16 0,-2-6-23 15,5-1-33-15,3-4-26 0,1-2-34 16,2-6-66-16,5 2-628 0,4-7 285 0,6-3 187 15</inkml:trace>
  <inkml:trace contextRef="#ctx0" brushRef="#br0" timeOffset="28104.8972">5816 2929 50 0,'0'0'150'16,"0"0"-11"-16,19-6-9 0,-6-1-7 0,-1-1-15 15,8-4-10-15,-6-1-10 0,3-3-6 16,1 1-10-16,-4-3-7 0,3-1-5 16,-6 0-7-16,1 2-1 0,-3 1 4 15,-3-1 0-15,-2 3-2 0,1 1-3 0,-3 2-5 16,-2 2 0-16,-2 4-8 0,-5 2 0 15,1 1-9-15,6 2 2 0,-17 10-5 16,7 1 0-16,0 0-4 0,4 6-2 0,0-1 0 16,2 1-3-16,2 3-1 0,4-1-2 15,4 3 1-15,2-2-4 0,6-2-2 16,0 0-14-16,5-5-16 0,3 0-10 0,3-1-20 16,2-3-22-16,3-3-10 0,2-2-19 15,1-3-18-15,1-2-19 0,3-3-299 16,1 1 149-16,2-6 98 0</inkml:trace>
  <inkml:trace contextRef="#ctx0" brushRef="#br0" timeOffset="28604.5582">6682 2810 318 0,'30'-18'19'0,"-9"5"20"16,-5 0 17-16,0-1 21 0,-4 1 19 0,-4 3 16 15,-1 0 13-15,-3-1 4 0,-2 2-4 16,-2-1-8-16,-4 4-1 0,-5-1-12 0,1 4-4 16,-4-1-4-16,-6 4-7 0,-1 1-8 15,-2 3-7-15,-2 4-7 0,-1 1-4 16,4 2-12-16,-2 3-3 0,3-1-5 15,3 4-10-15,0 0-2 0,4-3-10 16,4 0-6-16,-1-1-3 0,4-2-2 0,3-1-1 16,4-3-4-16,1-1 4 0,3-2-3 15,1-4-3-15,3 0 0 0,-10 0-1 0,22-4-4 16,-10 0 5-16,0 1-5 0,1-3-1 16,-2 2-1-16,2 0 3 0,-5 2-3 15,2 0-2-15,0 1 0 0,0 1 0 0,-2 1 1 16,0 1-1-16,1 4 2 0,2 0-4 15,1-1 0-15,-1 3-5 0,1 0 3 16,4-3 0-16,0 1 3 0,2-2 1 0,2-4-1 16,1 0 1-16,5-4-1 0,4-2 6 15,-1-5 0-15,5-3 8 0,-2-1 6 16,0-4 6-16,-3-2 9 0,3-7 5 16,-4-1 4-16,-1-5 4 0,-3 0 1 0,-4-2 3 15,-4-5-2-15,-6 5-3 0,0 2 0 16,-3 0 1-16,-3 5 4 0,0 4-1 0,0 3-2 15,-4 2-11-15,3 6-5 0,-1 2-3 16,-4 6-3-16,2 6-2 0,0 0-2 16,-11 27-3-16,3-5 2 0,-1 11 1 15,3 5-3-15,0 4-1 0,4 2-8 0,0 2-10 16,2 1-15-16,4 6-12 0,4-3-24 16,0-2-41-16,5 0-38 0,4-7-13 0,2-3-20 15,-5-8-38-15,2-3-496 0,-2-8 239 16,-3-4 158-16</inkml:trace>
  <inkml:trace contextRef="#ctx0" brushRef="#br0" timeOffset="28768.9871">7215 2791 167 0,'-6'-4'206'0,"2"-2"-11"15,4 1-9-15,4-2-16 0,4-2-11 16,7-2-18-16,9-3-13 0,8-1-27 0,7-6-36 15,5-2-54-15,20-4-65 0,-3-1-87 16,6 1-313-16,-17 3 154 0,-5 5 102 16</inkml:trace>
  <inkml:trace contextRef="#ctx0" brushRef="#br0" timeOffset="29794.8928">8733 2615 10 0,'-5'-5'222'0,"-1"1"-19"16,2 0-17-16,4 4-19 0,-8-2-15 15,8 2-14-15,-6 10-17 0,4-1-10 16,2 4-10-16,0 4-10 0,2 4-7 0,2 4-9 16,2 0-8-16,0 1-7 0,4 5-7 15,1-2-16-15,4-3-7 0,2 1-6 16,-2-8-10-16,2-2-4 0,2-4-5 0,2-1-3 15,2-6-5-15,-1-3 3 0,-2-5-3 16,2-2 0-16,1 0 1 0,-2-5 0 16,-2-5-1-16,1 0-1 0,-4 1 4 0,-1-3-3 15,-2 0 4-15,-5 0 8 0,1 2-1 16,-1 1 2-16,-2 0 6 0,1 2 3 16,-2 4-3-16,-1-2-2 0,0 4-2 0,-2 2-2 15,-2 3 1-15,0 0-3 0,6 12 0 16,-4-1-1-16,-2-3-3 0,4 6 4 0,0-1-2 15,3 2 1-15,0-2-5 0,1 1-4 16,2-3-1-16,1 1-3 0,2-5-1 16,0 0-4-16,1-2 0 0,-2-1 0 15,4-2 2-15,-4-4 1 0,3-1 0 16,0 0 6-16,0-3-6 0,-3 0 0 0,4-1 3 16,-4-1 0-16,1-2 0 0,-3 5 3 0,1-2 0 15,0 1 1-15,-3 2-2 0,-2 0-2 16,0 2 1-16,4 2 1 0,-10 0 0 15,12 6 5-15,-8-1-3 0,2 3 2 16,-2 1 0-16,1 1-3 0,-1 0-1 0,1 1 4 16,-3-2-2-16,2-2 2 0,0 1-3 15,-2-2 1-15,2 0 5 0,3-2-2 0,1-4 6 16,-8 0-8-16,20-4 5 0,-10 1-4 16,4-3 0-16,0-2 0 0,0 1 2 15,1-2-3-15,-2 4 0 0,0 1-2 16,-1 0 0-16,-2 1 0 0,4 1 1 0,-4 2 2 15,2 4-1-15,-1-3-1 0,2 7 3 16,-2-3-1-16,3 4 0 0,2 0-2 16,-2-2 1-16,7 4 2 0,-4-4 0 0,4 0 2 15,-1-2 4-15,0-2 1 0,4 0 10 16,-1-6-1-16,5 1 14 0,-4-4 9 16,2 0 2-16,0-5 3 0,-3-3-6 0,-1 0 2 15,0-5-1-15,0-6-5 0,-3-2 2 16,-3-5-3-16,2-7-1 0,-6-5-3 15,1-1 1-15,-2-5-3 0,-5 3 2 0,-4-5 2 16,0 7 0-16,-2 3 8 0,0 2 4 16,-2 3 3-16,-2 7 0 0,2 2-4 15,0 5-2-15,-2 2-3 0,-1 6-7 0,-2 5-6 16,1 6-4-16,0 6 0 0,-2 8-2 16,-1 3-1-16,-2 10 1 0,3 5-2 15,-3 7-4-15,3 4 1 0,2 2 1 0,1 1-5 16,3 3 0-16,2 2-1 0,0-2-4 15,7 4-12-15,-5-7-16 0,4-2-31 16,0-2-31-16,1-3-23 0,1-5-30 16,0-5-25-16,-1-2-18 0,2-8-36 15,-3-6-560-15,-2-2 263 0,2-2 175 0</inkml:trace>
  <inkml:trace contextRef="#ctx0" brushRef="#br0" timeOffset="29989.3513">10178 2798 38 0,'0'-11'157'16,"3"-3"-3"-16,-1 5-7 0,2-3 0 15,2-2-1-15,1 2-3 0,-1 0-7 0,5 0 2 16,-1 4-10-16,2 0-12 0,2 0-11 16,0 4-11-16,1 3-8 0,0 2-7 0,0 3-10 15,-1 1-1-15,0 7-8 0,-2 0-3 16,-4 1-7-16,5 5-7 0,-6-2-8 16,-1 1-17-16,0 1-18 0,-1-1-21 15,1-2-20-15,-2 1-33 0,2-5-45 0,-4-2-46 16,2-1-445-16,4 0 207 0,-2-7 137 15</inkml:trace>
  <inkml:trace contextRef="#ctx0" brushRef="#br0" timeOffset="30113.9856">10498 2488 106 0,'-2'-8'143'0,"-2"-2"-15"0,2 3-12 0,2 1-13 15,-2 1-23-15,2-1-26 0,0 6-30 16,-3-10-43-16,3 5-231 0,0 5 85 0,7-8 56 15</inkml:trace>
  <inkml:trace contextRef="#ctx0" brushRef="#br0" timeOffset="30345.9203">10920 2192 15 0,'4'-1'209'0,"0"-2"-1"15,-4 3-8-15,0 0-6 0,4 10-4 0,-4-1-6 16,-4 9-12-16,2 5-6 0,-4 5-5 15,1 6-9-15,1 8-9 0,0 8-16 16,-1 1-5-16,1 4-18 0,4 1-9 16,0 1-7-16,4-2-10 0,1-2-5 0,1-3-9 15,1-1-7-15,3-4-10 0,0-10-22 16,2-2-20-16,-2-8-28 0,0-4-31 16,3-4-43-16,0-5-57 0,0-7-83 0,1-1-550 15,1-6 267-15,2-2 177 0</inkml:trace>
  <inkml:trace contextRef="#ctx0" brushRef="#br0" timeOffset="31585.2943">11326 2436 119 0,'28'-17'135'0,"1"5"-3"15,-1 5-9-15,-3 1-5 0,0 3-6 16,-1 3-7-16,3 3-10 0,1 3-1 0,2 7-9 15,-3 2-3-15,-2 5-7 0,-2 5-5 16,-3 1-6-16,-6 2-11 0,1 3 4 0,-4 0-8 16,-5-3-7-16,-4-1-1 0,0-1-2 15,-2-5-1-15,0 1 2 0,0-3 2 16,-2-5 8-16,2 0 6 0,-2-3 1 16,0-5 0-16,0-2 0 0,2-4-13 15,0 0-3-15,0 0-4 0,10-23-2 0,-1 9-6 16,1-6 0-16,8-5-8 0,0 0 0 0,4 0-2 15,-1 1-2-15,0 1-5 0,0 4 1 16,-4 2-2-16,2 3-3 0,-2 3-2 16,-2 3 0-16,0 4-2 0,-1 7 1 15,2 0 1-15,-4 7 2 0,0 2 1 0,3 4-2 16,-2 0-1-16,0 2-1 0,1 2-1 16,0-1-3-16,0-2 3 0,3 2 0 15,0-6 2-15,2 0-1 0,3-1 1 0,-2-5-2 16,4-2 1-16,-3-2-1 0,2-5 0 15,2 1-4-15,1-5 7 0,-1-4-2 16,-1 1 4-16,-1-3-4 0,-2-3 3 16,-4 0 2-16,4-6 2 0,-6 4 9 0,-3-4 2 15,0 4 7-15,-6 1 4 0,0 1 4 16,-4 2-8-16,-2 3 0 0,0 1-7 16,-2 2-1-16,-4 1-2 0,-2 6-3 0,8 0-2 15,-20 6-2-15,7 4-1 0,3 5-2 16,-3-1 0-16,2 5-3 0,1 2-1 0,0 2-2 15,4 0 1-15,0 0-2 0,4-2-5 16,2-1-6-16,2-1 1 0,4 0-5 16,0-2 0-16,4-3-4 0,2-2 6 0,4-5-4 15,0 1 2-15,3-5 0 0,3 0-2 16,-2-3 4-16,2-3 1 0,3 0 0 16,1-3 1-16,-3-1 2 0,0-1 0 0,-2 1 0 15,-1-5 1-15,-4 6-1 0,0 0 2 16,-2 3 0-16,-1-2 1 0,-2 0-3 15,-3 4-1-15,0-2-5 0,1 3-3 0,-1 4 3 16,0 2 0-16,2 0-6 0,0 6-6 16,-2-2-6-16,0 2-3 0,4 3 1 15,0-2-1-15,-1-1 4 0,-1 1 3 0,3-2 5 16,-2 1 1-16,1-3-1 0,0-1 0 16,2-3 4-16,-2 1-2 0,1-3 3 15,2-3-1-15,-2 0 6 0,3-3 0 16,0-3 3-16,-2 1-2 0,-1 0 0 0,2-3 2 15,-1 0 1-15,1 0-2 0,-2 1 3 16,0 2-7-16,1-4-9 0,-1 4 3 0,0 1-4 16,0 0-5-16,-1 2 2 0,1 2 2 15,0 0 3-15,1 2 6 0,2 2 0 16,0-2-4-16,1 2 3 0,2-1 5 16,0 1 1-16,3 1 1 0,-2-5 9 0,2 1 7 15,-1-1 1-15,3-1 5 0,-4-2 5 16,4 0 11-16,-5-3 8 0,2-2 6 0,-2-2 6 15,-3-1 4-15,0-4 0 0,-4 3-2 16,-3-3-2-16,-3 0-1 0,-2 0-3 16,-2-1-7-16,-4 3-3 0,-2 0-4 0,-2 1-12 15,-1 1-13-15,-1 0-17 0,-2 1-26 16,-2 0-28-16,2 3-34 0,2 1-29 16,0 3-38-16,-1-3-549 0,-2 4 243 15,3-4 161-15</inkml:trace>
  <inkml:trace contextRef="#ctx0" brushRef="#br0" timeOffset="32020.6294">13998 2425 169 0,'10'2'204'16,"-10"-2"-16"-16,8 1-18 0,-4 5-16 0,-2 2-14 15,-2 3-6-15,0 3-7 0,2 2-14 16,-2 3-12-16,2 3-8 0,1 3-4 16,1-1-7-16,0 1-1 0,3-2-7 0,1 0-5 15,3-2-1-15,-1-3 0 0,5 0-6 16,2-5-3-16,2-3-5 0,6-5-5 16,-4-1-6-16,3-4-4 0,4-1-4 0,1-5-4 15,-1-4-2-15,2-2-1 0,-8 2-2 16,0-2 1-16,-1 0-2 0,-3 1 6 15,-4 1 3-15,-2 1-2 0,1 0 0 0,-7 3-4 16,3 0-3-16,-1 0-5 0,-4 0-5 16,3 3-5-16,1 1 0 0,0 0 1 0,-8 2-3 15,20 6 0-15,-4 0 0 0,0-1-1 16,2 3-1-16,2 3 1 0,1 1-1 16,-1-1-3-16,0 3 0 0,-3-4-8 15,-2 2-2-15,-7 0 0 0,-1 1-4 0,-5-1 2 16,-2 0-11-16,-7-4-16 0,-3 3-27 15,-5-3-32-15,0-2-33 0,-7-2-34 0,2-4-39 16,-10-2-544-16,1-4 253 0,-7-3 167 16</inkml:trace>
  <inkml:trace contextRef="#ctx0" brushRef="#br0" timeOffset="32260.9792">13915 2158 63 0,'-16'5'126'16,"16"-5"4"-16,-2 7-1 0,2-2 0 16,0-5-9-16,2 10-3 0,2-4-5 0,1-3-4 15,2 1-2-15,1-2-6 0,0 0-6 16,-8-2-2-16,15-4-10 0,-8 0 0 16,-1-2-6-16,0 1-6 0,-3-3-10 0,-1 3-9 15,-4-2-6-15,-3 1-5 0,1 0-16 16,-5 1-15-16,1 5-22 0,-3 0-21 15,11 0-35-15,-20 5-48 0,8-4-472 0,8 4 200 16,0-2 132-16</inkml:trace>
  <inkml:trace contextRef="#ctx0" brushRef="#br0" timeOffset="33645.4373">15491 2674 29 0,'16'-1'141'0,"0"-3"-20"0,8 0-10 16,1-6-7-16,5-3-10 0,0-1-13 0,-4-1-10 16,2-2 2-16,-3-2-2 0,-3-1 0 15,-6 2 1-15,0-1 3 0,-4 0-1 16,-6 1-1-16,-1 5-8 0,-5 0-7 15,-2 2-5-15,-3 3-4 0,-3 2-6 0,-5 2-6 16,2 3-3-16,-3 5 1 0,-4 3-7 16,4 3-1-16,-1 3-6 0,-2 2 2 0,4 3-2 15,3 4 1-15,2 0-6 0,2 0 0 16,6-1-1-16,2 2 0 0,4-2 0 16,2 0-6-16,3-4 1 0,4 0-1 15,-1-3-1-15,5-6 0 0,1-2-4 0,0-1-1 16,4-5 2-16,-1-3-1 0,3 0 1 15,-1-5 1-15,5-3 0 0,-3-4-2 16,-2-3-3-16,3-1 5 0,-3-4-2 0,-1 1 2 16,-1-3 1-16,0 0 0 0,-4 0 1 15,0 4 4-15,-4 3 1 0,-2 4 3 16,0 3-5-16,-3-3-2 0,0 4-2 0,-3 5 0 16,4 1-2-16,-1 4 2 0,-1 6 5 15,3 0 3-15,-1 5-4 0,4 6 2 16,-3 1 1-16,2 4-2 0,-4 3 1 0,2 3-2 15,-1 1-3-15,0 2 1 0,-3-7-1 16,1 1-3-16,-3 0 3 0,0-4 2 16,0-4 1-16,2 0-3 0,-4-1-2 0,0-2 9 15,0-4 14-15,0 1 16 0,0-5 0 16,0 0-4-16,-2-4 0 0,3-1-1 16,-5-1-2-16,0 0-4 0,19-11-1 0,-13 4-2 15,3-1-6-15,1-2-4 0,-2 2-2 16,4-3-2-16,-2 4-2 0,0 0-1 0,-1-2-4 15,0 1-3-15,-1 6-1 0,-2-4-1 16,3 3 0-16,-1 1-1 0,0 2-1 16,-8 0 2-16,20 6-1 0,-12-1-1 15,0 0 0-15,1 0-1 0,0 1-1 16,-3 0-1-16,0-1 1 0,0 0 1 0,1 1 1 16,-3-3 0-16,2 1 1 0,-1-2-3 15,1 1 3-15,-6-3-2 0,13-5 2 0,-5-1-2 16,2 0-4-16,2 0 2 0,-2-1-6 15,2 1-1-15,1-1-5 0,-2 0-1 16,0 2 4-16,-1 1-5 0,0 1 0 0,0 3-1 16,0 0 3-16,0 1 1 0,1 4 0 15,2 2 4-15,1-1-1 0,1 1 0 16,0-1 2-16,2 1-1 0,0-1 1 0,0 0-1 16,4-1 2-16,0-2 1 0,2-5 3 15,5 1-3-15,2-5 2 0,-3-5-1 16,5 0 2-16,0-4-2 0,-5-3 0 0,-1-1 2 15,-6-1-3-15,2-3 5 0,-7 4 5 16,-1 0 4-16,0 4 6 0,-6-1 4 16,0 5 1-16,-2 0-2 0,-4 3-2 0,0 5-1 15,-2 3-2-15,0 0 1 0,0 0 0 16,-12 20 4-16,6-2 3 0,-2 2 5 16,-1 7 2-16,-2 5 0 0,3 2-4 0,-1 4-2 15,-1 8-2-15,-1 2-2 0,0 0-2 16,3-1-1-16,0 1-1 0,-1 0-2 15,3-8-3-15,-1-3-1 0,1-3-2 0,2-5-4 16,0-4 3-16,-3 0-1 0,3-8 1 16,0-2 0-16,-2-7-2 0,-1-2 3 0,-2-4-3 15,-1-6 2-15,0-4 4 0,-2-3 0 16,0-6 0-16,-2-4 2 0,-1-5 5 16,0-8-5-16,2 1 1 0,5-2 0 15,-4-3-1-15,8 4 5 0,2 2 3 0,2-2 0 16,4 5-3-16,4 0-5 0,2 1 0 15,4 1 3-15,6 2-2 0,1 4-3 16,3 3 3-16,-4 5-6 0,6 1 7 0,-3 4-4 16,-2 3-2-16,-2 1-1 0,3 4 1 15,-6 3 0-15,1 3 2 16,-4 1-5-16,-2 2 4 0,-5 3-1 0,-4-1-1 16,-6 3 1-16,-4 1-2 0,-3 2 1 0,-6-2-3 15,-2 0-6-15,-3-3-13 0,2 0-15 16,-2-5-24-16,3-3-36 0,2 0-31 0,-2-6-36 15,7 0-28-15,0-6-22 0,6-1-18 16,2-6-602-16,4-3 281 0,6-6 185 16</inkml:trace>
  <inkml:trace contextRef="#ctx0" brushRef="#br0" timeOffset="34247.507">17500 2110 108 0,'15'-16'177'0,"-3"2"5"15,-5 3-1-15,2 3 2 0,-3 2-9 16,-2 0-13-16,-2 5-19 0,-2 1-9 15,0 0 3-15,6 9 1 0,-6 3-5 0,-2 4-9 16,0 12-10-16,-2 0-6 0,0 10-16 16,0 0-6-16,0 2-9 0,-3 4-8 15,5-4-4-15,0 0-6 0,-1-2-8 16,6-8-6-16,-1-2-1 0,0 2-6 0,2-5-1 16,5-5-13-16,-1-1 0 0,2-5-3 15,4-5-3-15,-2-3-5 0,5 0-2 0,0-5-4 16,0-1-1-16,-3 0-2 0,2-1-1 15,-4 1 0-15,1-2-3 0,0 2-2 16,-3 2-3-16,1-4-2 0,-3 4-4 16,0 2 3-16,2 1 2 0,-2 3-1 0,-2-3-1 15,2 3 1-15,1 2 2 0,0-3-1 16,1 3-2-16,1-3 6 0,-1-1-4 16,5-2 4-16,0-2 1 0,-1-2 0 15,6-4-1-15,-1 0 3 0,-2-3 0 0,0 1 0 16,-1-3 0-16,0-1 9 0,-4 0 1 15,1 1 11-15,-3 1-1 0,-1 5 0 16,1-3-1-16,-3 4-4 0,1 2-1 0,-8 0 5 16,10 11 0-16,-5-1 4 0,0 7 0 15,-1 6 5-15,0 3-4 0,2 4 0 16,0 7-2-16,0 3-2 0,1 6 2 0,2 4-9 16,-3 0 3-16,-2 0-1 0,0 2-1 15,-4 1-5-15,0 0-3 0,-4-1 2 16,0-8-3-16,0-4-8 0,-2-5 1 0,-6 1 4 15,-2-6-5-15,-5-3 3 0,-4-6 2 16,-7-5 4-16,-1-4 9 0,-8-4 6 16,-1-5 8-16,-2-5 1 0,-1-4 6 0,1-3-5 15,4-2-2-15,-3-6-9 0,3-5-8 16,7-3 0-16,5 0-12 0,6-2-15 16,0-3-17-16,6 2-21 0,0-2-22 0,6-2-34 15,4 4-33-15,4-2-29 0,4-1-47 16,2-4-36-16,-1-1-582 0,3 0 284 15,-1-1 188-15</inkml:trace>
  <inkml:trace contextRef="#ctx0" brushRef="#br0" timeOffset="34456.9243">17541 2367 12 0,'6'-15'136'0,"0"1"-7"15,8-4-2-15,2 0-5 0,5-1 12 0,2 0 4 16,2 1 0-16,3 3-9 0,2-3-9 15,1 3-11-15,-1 2-12 0,0-1-9 16,-5 6-7-16,1-3-9 0,-6 4-11 0,0 0-1 16,-4 1-8-16,-3 0-5 0,2 0-9 15,-4 2-16-15,-3 1-20 0,0-2-33 16,-2 2-31-16,2 0-37 0,-8 3-31 0,0 0-412 16,2-3 185-16,-2 3 121 0</inkml:trace>
  <inkml:trace contextRef="#ctx0" brushRef="#br0" timeOffset="37666.113">6500 3823 127 0,'0'-11'143'0,"0"0"-7"0,0 1-12 0,-2 3-13 16,2-1-7-16,0 2-13 0,0 6-10 15,4-4-7-15,-4 4-5 0,0 0-4 16,17 19-2-16,-9 2-5 0,3 2-6 16,0 9-1-16,-1 5-7 0,0 0-2 0,-1 1-2 15,-2 3-3-15,-1-5 3 0,-2 0-2 16,0-6 0-16,0-1 1 0,-2-4 4 0,1-4 7 16,-1-3 8-16,0-4 8 0,-2-2 0 15,0-5-7-15,-2-3-6 0,2-4-6 16,0 0-7-16,0 0-6 0,0-30 2 15,4 10-5-15,0-5-8 0,3-1 1 0,1-10 0 16,1 1-8-16,3-2 2 0,-2 3-4 16,4 1 0-16,-2 4-2 0,1 1-1 15,-2 7-6-15,-1 2-2 0,-1 5-1 16,1 5 0-16,-2 5 0 0,4 4 0 0,-2 7 0 16,-2 7 2-16,3 5-2 0,-2 4 2 15,-1 7 0-15,-2 2-1 0,0 6 2 0,1-3-2 16,-1 1-1-16,0-2-1 0,3 0 2 15,2 0-1-15,-1-6 1 0,0-3 1 16,2-4-2-16,2-4-2 0,1-4 3 16,2-4 1-16,0-5-1 0,5-2 1 0,-2-5-2 15,6-3 1-15,-1-4 1 0,3-5-2 16,-1-2 0-16,-2-2 0 0,1-2 0 0,-5-4 3 16,-2-1 3-16,-2 1-1 0,-2-2-2 15,-5 6 5-15,-1-2 3 0,-3 4 6 16,-3 2 4-16,-1 0 3 0,-2 3 1 15,-5 2-5-15,1 1-1 0,-5 4 0 0,1 4-6 16,-3 0 0-16,11 3-3 0,-23 10-1 16,10 2 0-16,-3 1-1 0,3 6 0 15,0 2-5-15,3 7 3 0,-1-3-7 0,5 1 5 16,-1 1 1-16,5-1 0 0,2-1-1 16,2 0-4-16,3-2-1 0,5 0 3 15,1-6 1-15,5 1 0 0,6-7-1 0,1-3 1 16,4-4-1-16,3-4-5 0,1-1 4 15,2-2-3-15,3-5 3 0,-2-3-2 16,0-1 1-16,-3-1 1 0,-1-1-2 16,-2-1 1-16,-8 2-1 0,1 1 3 0,-3-1-3 15,-4 5 2-15,2-1 0 0,-4 2 0 16,-2-2 0-16,-1 3-1 0,-1 3-1 16,1 3-1-16,-9 0 1 0,13 6 0 0,-7 0-1 15,0 3-2-15,0 1-2 0,4 4-6 16,-2-6 6-16,0 6-1 0,0-5-1 15,3 3-2-15,0-3-1 0,-1 1-2 16,3-3 3-16,-1-1-1 0,4-4-3 0,-2-2 3 16,1 0-1-16,2-4-4 0,0 0 1 15,-2-1 2-15,2-3 1 0,-3-1-1 0,2-3-3 16,-2-1 1-16,1-1-1 0,-2 3-1 16,0 0 5-16,-3 0-1 0,0-2-1 15,0 4-4-15,-2 1-2 0,-2 2-11 0,0 3-3 16,2 0 7-16,-1 3 0 0,-7 0 2 15,13 9 6-15,-7 0-2 0,3 1 6 0,-1-1-3 16,0 3 5-16,3 0 0 0,-2-1-2 16,3-2 5-16,1 0 0 0,4-1 2 15,-2-2 0-15,3-4 1 0,2-2 0 16,3-4 0-16,-2-2 6 0,5-3-3 0,-5-1-1 16,-1-3 4-16,2-1-1 0,-5-2 3 15,0-1-4-15,-4-1 3 0,-5-2 0 16,-2 4 0-16,-2-1-5 0,-6 2 2 15,0-1-7-15,-6 5-7 0,-2 0-9 0,-3 3-16 16,0 0-27-16,-2 5-6 0,1-1-27 16,-2 2-32-16,4 4-37 0,-1 0-410 15,3 1 197-15,-5 3 130 0</inkml:trace>
  <inkml:trace contextRef="#ctx0" brushRef="#br0" timeOffset="38210.9529">9364 3591 187 0,'0'-6'196'0,"0"3"-20"16,0 3-15-16,-11-6-14 0,2 6-15 15,-3 3-11-15,-2 3-13 0,-4 4-10 16,-3 4-11-16,0-2-5 0,-2 7-12 15,1 4-3-15,4 2-7 0,-2 1-5 0,5 2-5 16,3 3-10-16,3 2 2 0,3-5-8 16,3 1-3-16,1-2-6 0,4-1-4 15,3 3-5-15,-1-4-3 0,3-3-2 16,-3 2-3-16,0-5-8 0,0-2-3 0,1 0-2 16,-3-2-2-16,0 0 2 0,-4-1 2 15,0-3-13-15,-3 0 15 0,-5 2-1 0,-3-2 1 16,0 0-1-16,-3-3 5 0,-2-1 2 15,-1-1 7-15,0-2 3 0,2-1 8 16,3 0 5-16,-2-1 0 0,6-2-4 16,0-2 1-16,3-1-2 0,7 3-5 0,-6-7-3 15,6 7 1-15,6-9-2 0,3 5-2 16,-1-1 1-16,4 3-3 0,4 2-1 0,0 2-5 16,2 4 4-16,3 1 1 15,-3 10-3-15,4 3 2 0,-5 7-1 0,0 3-5 16,-2 11 4-16,-5 5-1 0,-1 4 0 15,-7 2 2-15,-2-7-1 0,-2 11 2 0,-3-3-5 16,1-1-1-16,0-10 5 0,0 0-3 16,2-3 1-16,2-5-1 0,0-5 2 15,2 0-3-15,2-6-4 0,2-6-2 0,3-4-22 16,2-2-22-16,3-6-37 0,4-4-40 16,2-5-55-16,4-5-480 0,1-6 224 15,3-4 148-15</inkml:trace>
  <inkml:trace contextRef="#ctx0" brushRef="#br0" timeOffset="38806.8388">10477 3527 134 0,'15'-20'157'16,"-1"5"-11"-16,6 1-14 0,-4 3-12 0,4 1-6 15,1 3-4-15,0 1-9 0,0 4-5 16,1 2-4-16,0 2-9 0,2 2-4 16,-3 7 0-16,-1 1-3 0,-2 6-6 0,-3 7 0 15,-2 2-3-15,-7 2-2 0,-2 7-6 16,-4-4-3-16,-2 3 1 0,-2 1-3 15,-2 1-5-15,2-1-3 0,-1-8-7 0,1 0-7 16,-1-3-3-16,3-4-2 0,2 0-3 16,-2-5-1-16,2 2-2 0,2-3-5 15,0 1 4-15,3-2-4 0,-1-2 1 0,1 1-4 16,-1-3-1-16,2 0-2 0,-2-1-2 16,0 3-1-16,1-1-1 0,-1-1-1 15,0 3 0-15,0 1 2 0,-2 1-3 0,0 1 1 16,0 1-3-16,-2 1 3 0,0 0 0 15,3 1-3-15,-1-3 1 0,0 3-1 16,3 1 1-16,-1-2 0 0,4 1-1 0,0 2 0 16,3-3 0-16,0 1-1 0,3-3 1 15,1 3 0-15,0-2 0 0,0-1-1 16,1 1 0-16,2-1 3 0,-2-1-3 16,-1 0 3-16,0 1-3 0,-4-5-1 0,-1 2 3 15,-2-1 4-15,0 1 8 0,-4 0 4 16,-4 0-2-16,-4 0-1 0,-4 2-1 0,-2 1-1 15,-6-2-1-15,-6 1-2 0,-7-2-2 16,-1 3-8-16,-6-5-9 0,0-1-20 16,-2-1-30-16,0-3-36 0,2 0-47 15,4-3-29-15,5 1-35 0,1-2-456 0,8-2 224 16,2-2 149-16</inkml:trace>
  <inkml:trace contextRef="#ctx0" brushRef="#br0" timeOffset="42993.8565">6792 5179 146 0,'-7'-12'165'0,"5"2"-7"0,-2 1-4 0,2 2-5 16,0 4-5-16,0-3-7 0,2 6-9 15,-2-8-14-15,0 4-10 0,2 4-11 16,0 0-8-16,0 0-3 0,0 0 3 0,4 33-1 16,2-7 3-16,0 11-7 0,3 3-4 15,0 9-8-15,1 6-5 0,3 19-6 16,1-3-4-16,0 3-5 0,0-3 0 0,-2-1-9 15,2-11-2-15,-4-9-5 0,1-2-3 16,1-3-3-16,-3-7-1 0,-1-3-2 0,1-2 0 16,-3-7 4-16,0-3 12 0,-2-4 14 15,4-2 9-15,-4-4 2 0,0-5 1 16,0-3-1-16,0-2-4 0,-4-3-4 16,10-10 3-16,-5 0-1 0,1-3-7 0,-2-6-2 15,1-5-11-15,-1-3-3 0,0-9 2 16,3-4-12-16,-3-10 3 0,0-3-6 15,2-3-5-15,-2 1-1 0,2 0-3 0,2 3-4 16,-4 10 1-16,0 2-1 0,0 4-3 16,0 6 0-16,0 3-6 0,-2 2-4 15,0 6-6-15,0 0-5 0,3 1-4 0,-3 4-4 16,-2-1-2-16,2 1 0 16,0 5-5-16,1-2 0 0,-3 1 0 0,2 2-2 0,-2 1 3 15,0-1 2-15,2 2-3 0,-2 0 1 16,0-1-1-16,0 1-2 0,0 6 0 15,0-8-6-15,2 5-1 0,-2 3-5 0,0-7-5 16,0 7-2-16,0-9-6 0,0 9-7 16,0-4 5-16,0 4-2 0,0 0-2 15,0-6 3-15,0 6 2 0,2-6-3 16,-2 6 4-16,0 0-2 0,0 0 1 0,0-8-5 16,0 8-11-16,2-5-9 0,-2 5-10 15,0-6-7-15,0 6-6 0,0-6-5 0,0 6-10 16,2-8-14-16,-2 8-343 0,0-8 163 15,0 5 107-15</inkml:trace>
  <inkml:trace contextRef="#ctx0" brushRef="#br0" timeOffset="43385.9396">6983 5598 6 0,'0'0'220'0,"0"0"-17"0,-10-1-19 0,10 1-18 15,0 0-12-15,0 0-13 0,0 0-10 0,0 0-14 16,0 0-8-16,0 0-2 0,0 0-3 16,0 0-3-16,0 0-7 0,26 9-11 15,-13-6-6-15,4-2-8 0,2 0-10 16,0 2-3-16,0-1-4 0,2-2-8 0,0 1-5 16,-2 2-9-16,3-3-13 0,-6 2-17 15,4-2-18-15,-6 0-20 0,-1 1-19 16,0-2-21-16,0 2-20 0,-1-1-19 0,-2 2-22 15,2-4-32-15,-12 2-389 0,18-1 190 16,-7 1 126-16</inkml:trace>
  <inkml:trace contextRef="#ctx0" brushRef="#br0" timeOffset="44025.9827">6676 5543 113 0,'-2'-4'111'0,"2"4"4"15,0 0-3-15,0 0-4 0,0 0-1 0,0 0 2 16,0 0-4-16,0 0 6 0,0 0-4 16,0 0 3-16,0 0 2 0,0 0-4 0,0 0-6 15,0 0-4-15,4 21-4 16,0-17-5-16,-2 2-7 0,4-1-6 0,0 1-2 16,3-1-6-16,4 1-7 0,0-1-6 15,1 1-3-15,4-3-9 0,0 1-5 0,2 0-6 16,-2-1-12-16,1 2-16 0,3-2-19 15,-4 1-23-15,4 1-29 0,-3-4-29 16,0 3-26-16,0-2-35 0,-3-1-497 16,2 1 223-16,-1 1 146 0</inkml:trace>
  <inkml:trace contextRef="#ctx0" brushRef="#br0" timeOffset="45563.8834">8051 5804 123 0,'-2'5'182'16,"2"-5"-11"-16,0 0-10 0,5 8-5 0,-3-3-8 16,4-4-5-16,-6-1-12 0,16 0-10 15,-2-1-12-15,0-4-12 0,8-2-9 0,-3-5-9 16,1-1-7-16,2-2-11 0,1-4-5 15,-4 2-2-15,-2-2-9 0,0 0-3 16,-4 1-2-16,-1 0-3 0,-4-1-3 16,2 1 3-16,-8 5 0 0,0 1-5 0,-4 0-2 15,0 5-5-15,-4 3-2 0,-6 2 0 16,2 4-3-16,-7 7 0 0,0 2 1 16,-2 4-3-16,0 6 0 0,2 4-3 15,2 1-1-15,2 3-2 0,5-2 0 0,2-1-1 16,6 1-3-16,0-1 1 0,6-1-3 15,2-2-4-15,5-2 5 0,2-4-1 0,4-2 2 16,0-5-5-16,4 0 3 0,3-5-2 16,0-5 1-16,-4-1 0 0,6-2-4 15,1-4 3-15,-3-1-6 0,0-3 8 16,-1-3-4-16,-4 1 2 0,-2 0-4 0,0-3 5 16,-2 0 1-16,-4 0 1 0,-3 2 9 15,1 1 4-15,-2 1 0 0,-1 4 0 16,0-3-2-16,-2 4-1 0,0 4-6 0,0 0 2 15,-6 3 0-15,0 0-1 0,12 13 1 16,-8-5-3-16,2 3 0 0,1 6-3 16,-1-3-1-16,1 3 2 0,3 2-3 15,1-1 0-15,-3 1-1 0,4 0 1 0,0-2-5 16,-2-1-1-16,0-4-7 0,1 1-1 16,0-1 0-16,-1-5-4 0,1-1 0 0,-3-1 0 15,1-5-2-15,2-2-2 0,-3-1-2 16,0-3 1-16,1-2-2 0,0-3-1 15,-1-2 5-15,0 1 1 0,1-2 0 0,-3 1 1 16,2-3 1-16,1 5-2 16,0-2 2-16,-1 3 3 0,0-1 0 0,3 4 2 15,0 1 0-15,1 0 1 0,3 2 1 0,0 2 0 16,0 2 1-16,1 0 2 0,4 2 2 16,-1 1-1-16,0-2 1 0,0 0 0 15,0-1 1-15,2 3 2 16,-2-3 2-16,0-3 4 0,-2 2 2 0,2 0 1 0,-2-5 0 15,-3 1-3-15,2-2 2 0,-4 0-1 16,-1-4-1-16,-3 4-4 0,1-5 6 16,-2 5-1-16,-3-2 6 0,-2 0 0 0,0 2-3 15,-2 3-1-15,0-1-2 0,0 5-1 16,0 0-1-16,-13 0-2 0,13 0-1 16,-8 11 3-16,1-1-3 0,3-2 0 0,0 4-2 15,2 4-4-15,-1-1 4 0,6 0 0 16,-1 1-2-16,2-3 1 0,2 2-2 15,3-2 0-15,2-1-6 0,-1-1 3 0,2-3-1 16,2-3-3-16,0 1 2 16,1-4-2-16,-2-2 1 0,2 0-1 0,1-2 4 15,0-2-3-15,-2 1 2 0,1-5 0 0,-2 2 1 16,-1-1 6-16,1 1 2 0,-5 0 4 16,1 0 3-16,0 3-2 0,-1-1 3 15,-2 0-1-15,-2 2-1 0,-4 2-2 16,11 0-1-16,-11 0-1 0,9 8-3 0,-5 0-2 15,-2-1 0-15,2 2 4 0,-2 1-1 16,2 1-2-16,1-1-6 0,-1 0-2 0,2-1 0 16,3 3 1-16,-3-5-6 0,3 0 0 15,-1-1-4-15,2-1-2 0,2-3-4 16,0 1-6-16,3-3-25 0,-3 0-5 16,8-4-6-16,-6-2-4 0,6 0 2 0,-4-1 3 15,1 1 4-15,0-3 1 0,0 0 8 16,0-1 4-16,-2-2 4 0,-5 3 4 0,3 0 4 15,-2 1 4-15,-1-2 0 0,-1 3 3 16,-1 1 7-16,-2 0-3 0,3 1 4 16,-2-1 0-16,-1 2 5 0,0-2 4 15,-2 3 8-15,0 1 5 0,0-2 9 0,-4 4 8 16,8-4 6-16,-8 4 7 0,0 0 15 16,0 0 16-16,2 11 3 0,-7-3 9 0,0 5 6 15,1 2 1-15,-4 4 5 0,0 4 2 16,-1 0 7-16,1 1-10 0,-3 7-5 15,0 0-5-15,3 0-9 0,0 3-4 16,2 0-8-16,-4 2-7 0,4 3 0 0,0-1-9 16,0 2-3-16,0 0-5 0,-1-1-7 15,-2 1-4-15,3 1-5 0,-2-3-5 16,-3-2-3-16,1-2-1 0,-1-2-3 0,-2-3 2 16,-1-4 0-16,-2-4-1 0,0-5 9 15,-3-2 4-15,-1-4 3 0,2-4 2 16,0-3 8-16,0-5 6 0,-2-4 2 0,6-1-2 15,-3-6-6-15,7-3-1 0,-2-4-6 16,8-2-4-16,2 0-2 0,4-3-3 16,6-4-2-16,4-1-17 0,4-2-30 0,3-7-43 15,7 1-58-15,2 0-62 0,14-11-75 16,0 1-748-16,0 2 346 0,0 1 229 0</inkml:trace>
  <inkml:trace contextRef="#ctx0" brushRef="#br0" timeOffset="46630.8316">11033 5616 112 0,'12'-7'208'0,"-2"1"-9"16,2 1-20-16,8 5-12 0,1 2-15 0,2 7-16 16,2-1-15-16,5 9-10 0,-3 1-11 15,1 1-8-15,0 4-10 0,-5 1-8 16,-2 3-8-16,-2 0-14 0,-1 1-12 0,-6 0-9 15,-4-3-7-15,0-3-9 0,-3-3 4 16,-1-2-2-16,-2-2 1 0,-2-2 3 16,0-1 5-16,-2-4 7 0,2-3 7 0,-2-2-4 15,2-3 6-15,0 0 1 0,0 0-3 16,11-16-4-16,-5 4-1 0,3 1-2 16,3-6-5-16,3 2-1 0,0 0-5 0,1-1-1 15,2 4-4-15,-1 0-1 0,-3 5-2 16,1 1 0-16,-2 3 0 0,1 3-2 15,2 4 2-15,-4 2-2 0,1 1-2 16,0 5 1-16,0 3-3 0,-1 0 0 0,0 3-6 16,2-3-1-16,-2 2-4 0,3-2-3 15,0-1 1-15,-5-1-3 0,5-4 4 0,3 1-4 16,-2-2 1-16,1-2 0 0,2-4-1 16,0-2-4-16,5 0 0 0,-4-1-1 15,2-3 2-15,-1 1-1 0,0-3 4 16,-2 0 1-16,1 0 0 0,0 0 1 0,-3 0 3 15,0-1-5-15,-2 1 5 0,-1 0-3 16,0 3-1-16,-4-3-1 0,0 4 3 0,1 1 0 16,-2-2-4-16,-9 3 5 0,17 6-4 15,-9-2 1-15,0 1 2 0,-1 1-2 0,4 4-4 16,-1-2 3-16,0-1-2 16,4 0-2-16,-2 4-5 0,3-5-1 0,0-1-3 15,4-2-3-15,-3 2 4 0,6-4 1 16,1-2 1-16,-2-1 5 0,6-4-2 15,-1-2 10-15,2-1 10 0,-3-3 7 0,3-6 14 16,2 0 10-16,-3-3 8 0,3-5 7 16,-1-3 1-16,1-3 2 0,-3-6-4 0,10-12 0 15,-11 4 3-15,-4 4 2 0,-5-1 3 16,-3-1 2-16,-2 7 6 0,-2 1 2 16,-4 4 4-16,0 6-5 0,-2 1 1 0,-1 6-2 15,1 1 0-15,-2 5-18 0,-2 5-5 16,0 5-2-16,0 3-5 0,0 0-5 15,-9 30 4-15,5-5-7 0,-2 3-5 0,2 9 6 16,0 0-11-16,0 5-3 0,4-2 0 16,-2 4-8-16,4-4-2 0,4 0-3 15,0-1-12-15,4-4-7 0,4-4-8 16,0-3-8-16,3-3-5 0,0-5 4 0,4-7-8 16,1-4-3-16,3-1-4 0,-2-6 1 15,0-4 2-15,3-2 1 0,-3-4 4 0,3-1 3 16,-6-5 5-16,0 3 3 0,-4-4 7 15,0 0 3-15,-6 1 7 0,1 3 9 16,-5-3 4-16,-4 6 4 0,0 2 2 16,-4 0 8-16,-2 1 6 0,4 5 9 0,0 0 4 15,-23 12 4-15,14-2 11 0,-2 1-1 16,3 0 2-16,2 6 2 0,2-3 0 0,0 3 2 16,4-2-7-16,4 3-2 0,0-1-7 15,6-2-3-15,1-1-15 0,6-4-30 16,-2-2-44-16,3-5-65 0,4-2-83 0,6-7-74 15,5-3-739-15,1-4 345 0,6-6 228 16</inkml:trace>
  <inkml:trace contextRef="#ctx0" brushRef="#br0" timeOffset="47205.772">14437 5463 39 0,'-11'-9'272'0,"5"2"-9"15,0 1-16-15,2 3-24 0,4 3-19 16,0 0-15-16,-10 10-13 0,7 2-15 15,1 5-14-15,-1 4-14 0,3 5-14 0,-2 3-11 16,2 3-9-16,2 0-9 0,1 1-10 16,-3 5-9-16,2-2-9 0,3-3-7 0,-3-5-7 15,2-2-5-15,0-1-7 0,-2-5-4 16,2-1-3-16,0-6-5 0,2-4 6 16,1-3-9-16,2-2-5 0,1-4 0 0,-10 0 1 15,23-8-3-15,-9 1-3 0,0-4-2 16,3-1 0-16,0-1-3 0,0-1-1 15,0 1 2-15,0 1-2 0,-3 1-2 0,0 3 0 16,0 1-3-16,-1 1 2 0,-3 5 0 16,3 2 0-16,-2 0 2 0,-1 4-3 15,0 1 1-15,0 3-2 0,0-1-3 0,-2 1-1 16,0 2-1-16,1-3-1 0,0 0-1 16,1-1-1-16,1 1-4 0,-3-2 1 15,3-2-5-15,2-2 8 0,1-2 1 0,-1-2-4 16,6-4 2-16,-2 0 0 0,2 0 0 15,0 2-1-15,1-2 2 0,-4 1 0 16,3-1 2-16,0 5-1 0,-2 0 1 0,1-2 1 16,-2 3-2-16,1 3-4 0,-4-2-7 15,2 0-9-15,-1 4-13 0,-1-2-22 16,-2 0-24-16,1-2-31 0,-1 1-32 16,0-2-36-16,-3-3-583 0,0-2 261 0,-3-3 172 15</inkml:trace>
  <inkml:trace contextRef="#ctx0" brushRef="#br0" timeOffset="47364.3776">14628 4966 41 0,'-12'-7'197'0,"4"-1"-25"16,4 4-9-16,6 0-16 0,-2 4-16 15,16-2-13-15,-6 0-40 0,9 6-51 0,4-4-66 16,0 2-313-16,11-2 119 0,-2 2 80 15</inkml:trace>
  <inkml:trace contextRef="#ctx0" brushRef="#br0" timeOffset="47825.6245">16349 4981 242 0,'8'3'267'15,"-4"-1"-6"-15,2 4-7 0,1 6-5 16,-1 4-16-16,-1 2-8 0,-1 7-22 16,-2 4-5-16,0 11-9 0,-2 0-19 0,0 5-15 15,0 9-8-15,-2 1-26 0,-2 0-3 16,2-1-11-16,-3-3-8 0,1 1-14 0,2-9-9 16,-2-1-13-16,-1-5-9 0,5-7-10 15,-2-3-21-15,0-5-10 0,0-2-20 16,2-9-24-16,2-2-22 0,0-4-9 15,2-4-4-15,-4-1 1 0,18-13 5 0,-6 1 7 16,5-3-1-16,3-4 10 0,0-4 4 16,4-2 10-16,-3 1 6 0,2-1 11 0,-4 0 12 15,3 5 13-15,-6 0 18 0,-1 3 10 16,-4 6 6-16,0-2 2 0,-3 3 8 0,-4 4-2 16,0 2-2-16,-4 4 11 0,0 0 0 15,0 0 2-15,-14 17-4 0,7-3-1 16,1-1-5-16,-1 1-1 0,3 4-3 15,0 0-3-15,4 1-8 0,2 1 0 16,2 0-9-16,3-1 1 0,3 0-17 0,5-2-16 16,1-2-30-16,6-5-37 0,-1-1-43 15,5-3-41-15,0-4-39 0,0-2-40 16,2-4-35-16,2-2-27 0,1-1-614 0,1-7 309 16,0-1 203-16</inkml:trace>
  <inkml:trace contextRef="#ctx0" brushRef="#br0" timeOffset="48378.838">17185 5448 211 0,'12'-19'99'0,"-3"4"12"15,-3 4 14-15,0 0 8 0,-1 4 3 16,-1 1 8-16,1 3 6 0,-3-1-2 0,0-1-7 16,-2 5-9-16,0 0-2 0,0 0 1 15,4 17 2-15,-6-6-3 0,2 5-7 0,-2 4-7 16,0 1-7-16,0 5-11 16,-3 1-9-16,3 0-8 0,-2 1-11 0,-1 1-4 15,3-2-8-15,0 1-4 0,0-7-4 16,-2-2-10-16,2-1-12 0,2-3-5 0,-2-2-7 15,-1-4-9-15,1-1-4 0,2-4 0 16,0-4 2-16,0 0-4 0,0 0 4 16,0 0 3-16,-4-27 9 0,4 10 1 0,2-4 2 15,2-5 11-15,1-5-6 0,1-6 2 16,2-1 5-16,6-5 4 0,-2 1 0 16,2 1 1-16,2 8-1 0,2-1-7 15,2 7 0-15,1-2 1 0,5 6-5 0,-2 0-2 16,6 2-2-16,2 6-3 0,-3 1-1 15,3 3 2-15,-4 2-5 0,-3 4-1 0,-1 2-2 16,-5 3-1-16,-2 4-1 0,-2 2 3 16,-5 1-7-16,-2 4 5 0,-4 0-4 15,-4 3 1-15,-4 0-2 0,-4 1 2 0,0 3-1 16,-5 0 1-16,0-3-6 0,0 3 5 16,3-5-6-16,0 1 6 0,0-1-3 15,4-1-7-15,2-1 4 0,0 0-1 0,4 3 0 16,4-3-1-16,2 0 4 0,3 3-2 15,6 1 0-15,0 0-2 0,2 1-2 16,2-1 5-16,-1 2 0 0,2-4-1 16,-4 1 0-16,0 0 0 0,-6-3 3 0,1 1-3 15,-5 0 4-15,-2 0 8 0,-2-3-3 16,-6 2 0-16,-2-1 6 0,-7-1-3 16,-6 1-6-16,-2-3 0 0,-5 1 2 0,-3-2-6 15,-1-4-9-15,-4 0-15 0,2-4-32 16,-1-2-37-16,-3-4-59 0,6 3-68 0,3-5-68 15,1 0-741-15,8-3 349 0,4 3 231 16</inkml:trace>
  <inkml:trace contextRef="#ctx0" brushRef="#br0" timeOffset="48525.9998">18044 5597 2244 0,'22'9'-8'0,"-4"-1"18"0,-5-2 0 0,0-3 15 16,-3 2 10-16,-3-2 10 0,-3 0-5 15,2-1-15-15,-6-2-23 0,0 0-53 0,0 0-67 16,0 0-84-16,0 0-498 0,-27-2 238 16,9-7 157-16</inkml:trace>
  <inkml:trace contextRef="#ctx0" brushRef="#br0" timeOffset="50647.9116">19977 5717 78 0,'-4'-10'139'0,"-1"2"-12"0,-3-1-8 15,-3 0-14-15,-4 1-11 0,-1 2-8 16,-10 2-13-16,-4 2-4 0,-3 4-8 0,-7 4-5 15,-7 6-7-15,-2 1-8 0,-2 2 1 16,4 4-8-16,3 2-6 0,1-3-2 16,15 1-13-16,0-1-4 0,7 0 4 15,7-4 1-15,4-2-5 0,6 0 0 0,4-5 3 16,4-1-8-16,4-2 13 0,6-4 10 16,4-4 11-16,5-4 0 0,3-3 5 0,6-7 7 15,4-2 8-15,1-5 6 0,0-6 0 16,15-9 3-16,-7-5 0 0,-1-1 0 15,-1-2 5-15,-7-1-3 0,-8 7 0 0,-6 8 2 16,-4 3 2-16,-4 3 5 0,-3 4-8 16,0 4-4-16,0 1-8 0,-5 3-8 15,0 5-10-15,-2 2-8 0,-2 7-2 0,-2 2-2 16,0 0-3-16,-12 32-4 0,-1-3-3 16,-2 5-1-16,0 6-6 0,1 4-2 15,0 1-3-15,4 1-5 0,4-3-6 16,2-4-4-16,4 1-1 0,4-4-4 0,4-1-2 15,3-8 1-15,2 3-2 0,3-7-3 16,2-6-4-16,-1-4 3 0,3-1 2 0,2-7 2 16,-1-1-1-16,0-4 1 0,-2 0-1 15,3-4 3-15,-4-1 2 0,0-3-3 16,-2 0 5-16,1 0-1 0,-4 4 3 16,0-5-4-16,-1 4 1 0,-2 0-3 0,0 0-7 15,-2 4-1-15,-2 1-1 0,-6 0 1 16,13 6 5-16,-9-1 1 0,2 3 0 0,1 1 2 15,-1 2 0-15,5 0 2 0,-1 1 1 16,4-3 1-16,0 3 4 0,3-5 2 16,2 1 11-16,0-2 9 0,2-2 7 15,-2-2 12-15,2-2 6 0,-2-2 17 0,0-2 5 16,-4-2 4-16,0-2 7 0,-3-1-5 16,0-3 2-16,-6-1-5 0,-6 0-4 0,-2-2-7 15,-9 1-10-15,-6 1-2 0,-7 1-6 16,-7 4-10-16,-7-3-16 0,-2 4-25 15,-1 2-33-15,-3 3-38 0,-1-1-58 16,5 6-48-16,-4-2-697 0,3 0 303 0,-1 2 199 16</inkml:trace>
  <inkml:trace contextRef="#ctx0" brushRef="#br0" timeOffset="51426.2158">11867 7184 147 0,'-6'-2'202'0,"6"2"-23"0,0 0-18 0,-12 7-6 16,8 4 0-16,-1 5-2 0,1 4-15 16,2 7-7-16,-1 4-9 0,-1 9-9 15,2 0-10-15,2 5-8 0,-2 8-11 16,-2-1-9-16,0 3-6 0,-1-3-8 0,1-4-6 16,0-8-3-16,0-4-8 0,2-6-1 15,-2-5-3-15,2-7-12 0,-3-8-16 0,1-4-5 16,-3-6 0-16,7 0 1 0,-8-22-4 15,2-1 2-15,2-8 0 0,2-9 0 16,0-6 1-16,4-12-5 0,2-20 1 16,4-5 0-16,7 2 1 0,2 5-1 0,8 3-1 15,1 10-3-15,4 6 0 0,-1 13-2 16,-6 11 2-16,2 8-3 0,-1 6 1 16,-3 6 0-16,0 8 4 0,-2 3 1 0,-1 4 0 15,-4 8 1-15,-2 1-1 0,2 5 4 16,-8 7 0-16,-2 2 0 0,-4 1-1 15,-4 2 0-15,-9 6 0 0,-4 4-2 0,-7-4 0 16,0 1-10-16,-4-3-15 0,3-7-22 16,5-2-31-16,2-2-39 0,5-4-28 0,4-6-29 15,5-3-490-15,6-2 225 16,4-3 148-16</inkml:trace>
  <inkml:trace contextRef="#ctx0" brushRef="#br0" timeOffset="51621.6869">12507 7338 176 0,'2'9'200'0,"-4"2"0"0,-2 3-7 0,2 2-11 15,-2 0-10-15,-3 8-13 0,0-2-13 16,-1 3-14-16,2 2-15 0,-2-1-11 0,3 1-10 16,-2 3-13-16,5-2-20 0,-2 2-29 15,4-1-36-15,-2-2-44 0,4-1-40 16,0-2-42-16,2-5-43 0,1 1-382 15,0-7 188-15,-1-3 124 0</inkml:trace>
  <inkml:trace contextRef="#ctx0" brushRef="#br0" timeOffset="51970.1199">13002 7967 129 0,'0'0'229'0,"0"0"-17"16,11-20-12-16,-3 7-14 0,3-8-6 16,2-1-6-16,5-9 1 0,6-7-11 15,10-17-4-15,4-3-10 0,-1-2-8 16,6-1-13-16,-3-3-9 0,-2 3-7 0,3-2-8 16,-5 6-8-16,-2 6-6 0,-5 9-12 15,-5 9-8-15,-6 8-4 0,0 5-11 16,-2 3-1-16,-1 4-11 0,-2 7-2 15,0 4-4-15,-1 6-1 0,-2 5-1 0,4 5-6 16,-4 7-1-16,-1 1-2 0,-3 7-6 16,3 5-2-16,-3 5-2 0,-2 0-10 15,0 1-7-15,1 3-14 0,-1-2-10 0,0-3-18 16,0 1-30-16,-4-7-27 0,2-2-29 0,2-2-31 16,-2-1-32-16,3-2-33 0,0-7-619 15,-3-3 287-15,0-4 189 0</inkml:trace>
  <inkml:trace contextRef="#ctx0" brushRef="#br0" timeOffset="52442.7495">14131 7481 105 0,'0'0'238'15,"0"0"5"-15,0 0-2 0,4 21-17 0,-2-6-8 16,-2 4-12-16,-2 6-12 0,0 3-17 16,-3 8-17-16,1 0-15 0,-1 6-13 0,-1 1-13 15,4 0-13-15,-2 0-23 0,0 0-27 0,0-1-26 16,2-4-29-16,-2-5-20 0,2-7-19 16,-1 1-18-16,1-8-22 0,2-5-18 15,0-7-14-15,-3-3 0 0,3-4 13 16,0 0 7-16,8-22 11 0,-6 6 14 0,0-12 17 15,0-2 18-15,0-10 25 0,-4-5 18 16,0-10 9-16,2-3 11 0,-2 1 16 16,0 1 10-16,4 2 5 0,-2 9 5 0,4 4-6 15,4 3 2-15,0 1 0 0,5 5 0 16,0 4-4-16,2 3-5 0,1 4-1 0,0 6-5 16,2 1-2-16,0 8-3 0,-2 1-1 15,-1 5 1-15,0 2-6 0,-2 1 3 16,-3 7-3-16,-2 0-4 0,-4 3-1 15,0 2 0-15,-8 3-4 0,2 0-1 0,-6 4-3 16,0-1-1-16,-5 2-5 0,-4 4-10 16,-6-5-20-16,3 0-23 0,2-2-26 0,-1-4-29 15,6 0-29-15,-2-1-31 0,7-6-37 16,0 0-603-16,3-5 269 0,3 0 177 16</inkml:trace>
  <inkml:trace contextRef="#ctx0" brushRef="#br0" timeOffset="52708.5283">14618 7534 99 0,'12'-2'142'0,"3"2"-10"0,0 2-2 0,-1 2-11 16,1 1-12-16,0 1-2 0,-2 2-7 15,-3 3-7-15,1 3-4 0,-5 3-6 16,-1 2-7-16,-3-1-3 0,-4 3-1 0,2 3 7 15,-3-3 10-15,3-2 5 0,-2-2-2 16,2 0-5-16,2 0-3 0,3-4-2 16,3-1-8-16,3-1-6 0,3-5-8 0,6-2-6 15,-2-3-17-15,6-1-24 0,1-3-34 16,3-2-42-16,0-2-37 0,-1 0-47 0,0-2-41 16,-4-3-410-16,-3-1 204 0,-2-1 134 15</inkml:trace>
  <inkml:trace contextRef="#ctx0" brushRef="#br0" timeOffset="52966.9603">15832 7186 200 0,'2'-1'274'16,"-2"1"-15"-16,0 0-21 0,0 0-15 0,0 0-16 15,-4 19-20-15,-4-6-9 0,-3 5-10 16,0 3-16-16,-1 2-13 0,-5 7-13 0,2 3-13 16,-4 4-10-16,-1 3-11 0,2-2-19 15,1 1-26-15,2-8-27 0,0-3-37 16,3-5-45-16,-2-2-41 0,6-4-40 16,2-4-25-16,2-6-24 0,2-2-16 0,0-3-441 15,2-2 221-15,0 0 146 0</inkml:trace>
  <inkml:trace contextRef="#ctx0" brushRef="#br0" timeOffset="53182.7823">15646 7506 857 0,'8'-37'-49'15,"1"4"27"-15,-1 3 28 0,-1 2 23 16,1 3 25-16,3 0 24 0,-1 3 12 16,0-2 14-16,2 5 20 0,-2 3 6 0,-2 2 2 15,3 3 0-15,-2 2 2 0,1 5 0 16,1 4-8-16,-1 0-6 0,3 7-6 16,0 2-8-16,1 4-10 0,2 3-6 0,-2 5-4 15,5 6-12-15,-2 1-7 0,0 3-4 16,3 7-9-16,-4 1-4 0,-1 2-5 15,2-3-6-15,-4-4-6 0,-1 0-10 0,0-1-12 16,0-4-16-16,-4-2-24 0,-2-5-27 16,0-5-31-16,-1 0-27 0,-1 0-31 15,0-3-37-15,1-5-38 0,-5-3-560 0,2 0 265 16,-2-3 176-16</inkml:trace>
  <inkml:trace contextRef="#ctx0" brushRef="#br0" timeOffset="53430.5185">16547 7579 196 0,'2'-3'213'0,"-2"3"-24"16,7-6-14-16,-2 4-27 0,-1-2-24 16,-4 4-32-16,10-3-30 0,-4 0-43 0,3 2-43 15,-1-1-43-15,1 2-317 0,2-2 131 16,-1-2 86-16</inkml:trace>
  <inkml:trace contextRef="#ctx0" brushRef="#br0" timeOffset="53608.5366">17221 7595 228 0,'13'0'231'0,"-1"2"-13"0,-2 0-20 16,0-2-22-16,0 2-17 0,-2 0-21 16,0-2-32-16,-8 0-43 0,20 0-54 15,-12-2-49-15,3 0-56 0,-3-2-377 16,2 1 161-16,0 0 106 0</inkml:trace>
  <inkml:trace contextRef="#ctx0" brushRef="#br0" timeOffset="53758.8463">17602 7568 167 0,'0'0'195'15,"0"0"-19"-15,10 2-17 0,-10-2-18 16,7 2-24-16,-7-2-31 0,0 0-41 0,13-2-46 15,-13 2-54-15,10-3-296 0,-2-1 120 16,-4-4 78-16</inkml:trace>
  <inkml:trace contextRef="#ctx0" brushRef="#br0" timeOffset="54041.8561">18402 7324 175 0,'6'-2'262'0,"-6"2"-11"15,0 0-15-15,0 0-23 0,7 5-11 16,-7-5-6-16,4 11-11 0,-2-2-12 0,0 2-19 16,2 5-14-16,0 1-11 0,-1 3-19 15,-1 5-5-15,0 2-12 0,0 4-7 16,0-3-15-16,-2 3-17 0,0-2-23 0,0 0-25 15,0 1-29-15,-2-2-29 0,2-1-27 16,-2-2-32-16,0-4-34 0,0-2-25 16,-3-4-21-16,-1-3-524 0,2-5 243 0,-2-1 161 15</inkml:trace>
  <inkml:trace contextRef="#ctx0" brushRef="#br0" timeOffset="54323.8274">18359 7703 698 0,'-4'-34'11'0,"2"0"17"0,2 0 16 0,0 0 8 15,4-3 16-15,0-1 9 0,8-7 3 16,-2-3 6-16,4 2-4 0,6 0 3 15,1 6-7-15,5 2 1 0,0 1-7 16,4 8-6-16,4 0-4 0,-5 8-4 0,3 5-10 16,0 4 1-16,-5 4-9 0,1 5 2 0,-6 3-5 15,-3 3-6-15,-5 5 1 0,-1 1-3 16,-6 3 0-16,-5-1-2 0,-2 6-1 16,-9 0 5-16,-2 2-1 0,-5 0 3 15,-3 2 5-15,-5 0 1 0,-2 1 0 0,-1-3 0 16,2-1 0-16,-2-2-7 0,5-3-1 15,1 0-5-15,2-2-3 0,4-3-2 0,3 2-8 16,-2-3-12-16,2-1-13 0,2-1-11 16,4 1-9-16,-1-2-18 0,0-1-10 15,3 2-20-15,4-5-18 0,-4 3-24 16,4-3-17-16,0 0-28 0,0 0-435 0,0 0 205 16,0 0 135-16</inkml:trace>
  <inkml:trace contextRef="#ctx0" brushRef="#br0" timeOffset="55228.377">18795 7416 65 0,'0'0'111'0,"0"0"-3"0,13-5-5 16,-13 5 4-16,0 0-6 0,9-3-1 16,-9 3-7-16,0 0-3 0,6-2-7 0,-6 2-1 15,0 0-9-15,0 0-3 0,6-2-8 16,-6 2-3-16,0 0-1 0,0 0-5 16,0 0-6-16,0 0-3 0,0 0-2 0,0 0-6 15,0 0 0-15,0 0-7 0,0 0-3 16,0 0 3-16,0 0-1 0,0 0-3 0,7-4 5 15,-7 4-7-15,0 0 1 0,0 0-1 16,0 0 0-16,0 0-3 0,0 0 0 16,0 0-2-16,0 0-2 0,0 0-5 15,0 0 2-15,0 0-1 0,0 0-3 0,0 0 4 16,0 0-2-16,0 0 3 0,0 0 1 16,0 0 1-16,0 0 4 0,0 0-1 0,0 0 3 15,6-1 8-15,-6 1-3 0,0 0 4 16,0 0 3-16,0 0-2 0,0 0 2 15,0 0-1-15,0 0 2 0,0 0-3 16,0 0-1-16,0 0-2 0,0 0-1 0,0 0 6 16,0 0-3-16,0 0 0 0,0 0-2 15,0 0 1-15,0 0-4 0,8 0 1 16,-8 0-2-16,0 0 0 0,0 0 6 0,11 7 3 16,-6-2 4-16,-1 6 1 0,2-1-3 15,-2 5 0-15,-2-1-1 0,2 3-3 16,0 1-1-16,-2-1-2 0,1 4 0 0,-3-2-6 15,2 2-2-15,-2 0-2 0,-2-3-3 16,2 1 0-16,-3-1-7 0,1 0-2 16,0-4-1-16,2-2-4 0,-2-3-3 0,2-1-5 15,-2-4 2-15,2-4-1 0,0 0 1 16,0 0 1-16,0 0 2 0,-2-24-1 16,4 8 5-16,4-2-2 0,8-3 1 0,-2-5 2 15,5-2-4-15,2 1 3 0,2 0-4 16,1 1 0-16,3 2 0 0,0 2-1 15,0 2 2-15,-1 8-4 0,-1-1 0 16,3 8 1-16,-3-1 0 0,-2 6 3 0,1 3-1 16,-6 2 3-16,1 3-2 0,0 4 0 15,-2 1 0-15,-5 0 1 0,-2 5-2 0,0-4-5 16,-2 3-9-16,-2 1-18 0,0-1-24 16,-2-2-24-16,0-1-36 0,0-3-33 15,0 0-30-15,0-1-42 0,1-5-582 0,1-3 273 16,-4-2 181-16</inkml:trace>
  <inkml:trace contextRef="#ctx0" brushRef="#br0" timeOffset="55479.9401">19926 7217 156 0,'12'-4'246'0,"5"1"1"15,1-3-10-15,0 5-13 0,6-3-12 0,3 2-11 16,5-3-16-16,2 5-10 0,0-1-16 16,4 1-16-16,-3 0-11 0,4 1-14 0,-3-1-15 15,-2 0-8-15,0 3-11 0,-3-3-12 16,-3 0-29-16,-5 2-28 0,-2-2-34 16,0 0-37-16,-3 0-38 0,-4 2-44 15,-4-2-37-15,0 0-36 0,-10 0-522 0,6 1 249 16,-6-1 165-16</inkml:trace>
  <inkml:trace contextRef="#ctx0" brushRef="#br0" timeOffset="55662.3594">19949 7404 12 0,'-6'6'177'0,"6"0"20"0,4-3 4 16,2 0-1-16,5-1-11 0,0-2-10 15,3 1-12-15,8-2-14 0,-2 1-13 0,8-2-14 16,4-1-15-16,-1 1-15 0,1-4-22 15,0 3-25-15,-3-5-40 0,3 0-33 16,-4 4-40-16,-3-5-34 0,-1 0-34 16,-3 0-34-16,-4-5-377 0,0 3 184 15,-7-3 123-15</inkml:trace>
  <inkml:trace contextRef="#ctx0" brushRef="#br0" timeOffset="56034.6652">20351 6669 67 0,'-4'-6'196'0,"2"3"-13"16,-3-1-11-16,1 1-11 0,4 3-12 0,0 0-3 16,-8-3 6-16,8 3 0 0,-2 11-1 15,2 0-6-15,2-1-6 0,4 4-4 16,0 3-5-16,5 6-15 0,2-2-10 0,6 6-7 15,0 0-12-15,6 6-7 0,3 0-7 16,-1-1-5-16,3 2-8 0,2 1-7 16,13 11-2-16,-1-3-7 0,-10-4-3 15,-7-7-5-15,1 2-1 0,-5-2-3 0,-8-1-2 16,-5 1-4-16,-5 0 0 0,-10-4 1 16,-3 3-3-16,-7 3 0 0,-6 3-4 0,-5-3-2 15,-5-1-2-15,-3-1 2 0,-2-2-1 16,-2-3 0-16,-3-2-3 0,5-3-1 0,7-4-6 15,1-2-13-15,6-7-31 0,2-2-43 16,5-3-50-16,5-2-57 0,1-5-51 16,3-3-660-16,1-4 306 0,5-3 202 15</inkml:trace>
  <inkml:trace contextRef="#ctx0" brushRef="#br0" timeOffset="57024.5309">21890 7200 136 0,'13'0'178'0,"0"-1"-6"16,-1-3-5-16,0 0-10 0,2-3-4 15,-2-1-4-15,1-2-7 0,-2-1-9 0,-3-2-6 16,-2-1-7-16,-1-3-4 0,-3 0-7 15,-2 0-2-15,-2 0-9 0,-3-2-4 16,-5 2-7-16,-5-1-8 0,-2 3-2 16,-5 2-8-16,-2 1-10 0,-6 5-4 15,1 1-7-15,-1 2-4 0,-2 4-4 0,0 2-5 16,3 4-5-16,1 0-2 0,3-1-2 16,1 5-6-16,6-2-2 0,2 1-2 0,4 2-2 15,3-4-3-15,7 4 0 0,2-1-1 16,2-3-1-16,5 1-1 0,3-3 0 15,4 1-1-15,2 0 1 0,5 0-2 16,2-1 1-16,2-1-2 0,1 1-1 0,0 1 1 16,-3-1-4-16,2 1 2 0,-2 4 6 15,1 1 1-15,-5 3 7 0,0 1-2 16,2 6 14-16,-7-3-2 0,2 12 7 0,-6-2-3 16,3 4-3-16,-5 1 0 0,1 3-2 15,-3 1 1-15,1 3-3 0,-5-1-4 16,2 3 0-16,-4-2-4 0,2 0-1 0,-4-1-1 15,2-6-1-15,-2-1-2 0,0-6-1 16,2-3 0-16,-2-2 1 0,2-4-1 16,0-4-2-16,-3-3 1 0,6-3 8 0,-3-7-3 15,0 0 7-15,0 0 9 0,10-17-1 16,-4 2 1-16,2-8 1 0,4 0-2 16,0-7-2-16,3-4 3 0,4-6-5 0,0-3-1 15,3 0-13-15,-4 1-4 0,2 2-5 16,-2-1-13-16,-1 1-22 0,-2 6-34 0,0 2-37 15,-3 0-46-15,2 1-43 0,-2 0-43 16,1 1-52-16,-1 2-638 0,1-3 315 16,-4 4 207-16</inkml:trace>
  <inkml:trace contextRef="#ctx0" brushRef="#br0" timeOffset="57240.777">22900 6532 76 0,'30'23'216'0,"-4"3"13"0,-2 3-1 0,2 9-5 16,-1 19-5-16,1 8-9 0,-8 7-12 15,-3 3-17-15,-6 5-16 0,-9-10-15 0,-9 12-15 16,-10 2-16-16,-9-8-15 0,-7 0-22 16,-17 8-20-16,2-23-27 15,-7-6-36-15,-9-8-45 0,1-1-56 0,-8-11-56 16,-2-6-65-16,-10-8-485 0,-10-8 241 0,-11-7 159 15</inkml:trace>
  <inkml:trace contextRef="#ctx0" brushRef="#br0" timeOffset="57873.5935">10833 6663 56 0,'-11'0'213'0,"-6"4"-11"15,-6 4-3-15,-7 9-11 0,-10 12 1 0,-11 20-1 16,-17 23 7-16,1 7-8 0,1 10-2 16,1 4 0-16,0 13-6 0,9 2-4 15,7 3-15-15,13-1-9 0,15 1-17 16,13-22-7-16,12-3-13 0,13-6-11 0,13-6-17 16,14-9-9-16,23 1-1 0,20-11-15 15,10-15-27-15,-1-16-29 0,10-14-37 16,10-11-58-16,36-12-87 0,12-12-91 0,48-17-719 15,-50 0 335-15,37-16 222 0</inkml:trace>
  <inkml:trace contextRef="#ctx0" brushRef="#br0" timeOffset="58578.3105">23261 6997 11 0,'-2'3'238'0,"2"-3"-3"0,2 9 3 15,5-7-11-15,4 3-7 0,5-2-11 16,8 0-14-16,7 3-10 0,9-3-11 16,7 2-5-16,11 3-19 0,5-2-5 0,22 3-11 15,2-2-8-15,-1 1-14 0,-3 0-12 16,-14 0-10-16,-9-2-9 0,-3 1-11 15,-2-1-5-15,-11 0-8 0,-1 0-5 0,-9-5-6 16,-2 5 2-16,-5-2-13 0,-1-2-13 16,-6 0-10-16,-2 0-19 0,-4-2-31 0,-3-2-31 15,-5 0-33-15,-1-2-42 0,-3-2-34 16,-2 1-33-16,-4-3-29 0,-8 0-596 16,2-3 284-16,-4-2 188 0</inkml:trace>
  <inkml:trace contextRef="#ctx0" brushRef="#br0" timeOffset="58949.5572">23759 6717 20 0,'-4'-8'186'0,"4"4"-7"16,0 4-10-16,-7-3-15 0,7 3-16 15,0 0-8-15,-16 3-4 0,5 1-3 16,-2 4-7-16,-6 3 3 0,-1 3 1 0,-6 3-3 16,-4 2-4-16,-6 6-5 0,-4 0-3 15,-13 8-6-15,8-4-2 0,5-4-7 0,0 2-4 16,2-5-5-16,4 0-5 0,4-2-8 16,5-2-6-16,6-1-4 0,4-2-2 15,5 4-3-15,4-2 1 0,6 0-1 16,4 2 0-16,6 0-2 0,7 6-4 0,4-2-5 15,4-1 0-15,7 5-11 0,0 1 2 16,1-1-4-16,-1-4-2 0,5 4-11 16,-3-4-12-16,-2 0-15 0,-5-2-28 0,1-5-32 15,-8-1-35-15,2-2-38 0,-3 2-39 16,-2-4-25-16,-2-1-23 0,-3-4-564 16,0-1 270-16,-2-1 178 0</inkml:trace>
  <inkml:trace contextRef="#ctx0" brushRef="#br0" timeOffset="61565.4536">25425 7555 4 0,'-9'-12'94'0,"11"5"-14"0,0-5-6 15,5 1-6-15,0-3-5 0,3-7-9 0,1-1-4 16,1 1-8-16,3-8-4 0,2-1-5 15,-3-1-4-15,2-3-3 0,-2-3-2 16,1-6-1-16,-2 1 5 0,-4 4-6 16,-3 0 9-16,-2 0 5 0,-4 4-1 0,-2-3 4 15,-4 3 0-15,-5 2 2 0,-4 3-5 16,-4 4 2-16,-5 2 2 0,-2 4 4 16,-6 6 5-16,-3 1 2 0,4 6-1 0,-1 5-5 15,2 0 2-15,8 2-7 0,0 2-2 16,3 6 0-16,6 0-3 0,3 4 0 15,3 2-1-15,7 1-1 0,2 1-4 0,7 6-1 16,4 2-3-16,4 1-1 0,3 3-1 16,8 4-5-16,-2-1 0 0,-1 0-3 15,3-2-1-15,-10-3-4 0,0 0 4 0,-4 1 2 16,-3-3 3-16,-5-1 8 0,-4-2-2 16,-6-3 3-16,-4 4 1 0,-5-2 5 15,-8-1-5-15,-2 0 2 0,-9-1 5 0,0-5-3 16,-3 0 4-16,-6-4-3 0,1-3-1 15,0-2-4-15,-1-2-4 0,7-3-3 16,2-3-5-16,3-3-3 0,3-3-7 16,8-1-17-16,0-6-17 0,8-1-23 0,8 0-28 15,2-2-29-15,6-4-21 0,4 0-25 16,8-3-465-16,1-1 210 0,13-5 139 0</inkml:trace>
  <inkml:trace contextRef="#ctx0" brushRef="#br0" timeOffset="62436.256">25899 6497 67 0,'0'0'164'0,"8"10"5"16,-4 0-7-16,0 7-7 0,-1 8-13 0,0 5-11 16,-3 12-10-16,0 4-12 0,0 11-14 15,-3 1-9-15,0 23-6 0,-1-12-11 0,2-11-29 16,-4 1-22-16,2-5-19 0,-2-4-16 15,2-9-23-15,-1-3-12 0,-1-1-12 16,-1-13-15-16,1 0-20 0,0-11-7 16,-1-2 4-16,-1-4 3 0,2-4 17 0,-3-6 9 15,9 3 14-15,-15-13 20 0,11 4 21 16,0 0 15-16,2-3 6 0,4 3 6 16,0-3 5-16,6 0 5 0,5 2 7 0,4-2 3 15,6 1-2-15,7-2 4 0,4 2 3 16,2-1-1-16,5 2-1 0,7-2 4 15,1 0-3-15,-3 1 4 0,3 0-7 0,-11 1 6 16,0-1-4-16,-5 2 12 0,-7-1 0 16,-2 0 10-16,-5 3 1 0,-5-1 0 15,-3 1-3-15,-4 1-5 0,-7 4-5 0,0 2 0 16,0 0-4-16,0 0 0 0,-32 5-7 16,15 1 0-16,-5 6-2 0,2 3-12 15,0-2 7-15,-1 4-5 0,4-1 1 16,2 1-8-16,1 0-2 0,7-3-4 0,0-1 4 15,7-2-1-15,2-2 0 0,3-1 2 16,4-2-2-16,3-1-2 0,1 0 3 16,2-5-6-16,2 0 2 0,-1-3-3 0,0-2 1 15,0 1-4-15,-1-1-3 0,0 0 6 16,0-1 1-16,-5 3-1 0,4-1-2 16,-6 1 3-16,0 0 0 0,0 2-3 0,-8 1-4 15,13 1 7-15,-8 3-3 0,1 0-2 16,0 4 3-16,1-2 0 0,-1 1-8 15,0 0 4-15,2-1-4 0,1 1 3 0,0-2-8 16,1-2 2-16,0 1-2 0,4-4 0 16,-2 0-1-16,3-1 2 0,0-5 1 15,2 1-3-15,-3-3 5 0,2-2-1 0,-4 3 1 16,1-4 2-16,0 2 4 0,-3 2 6 16,-1-2 3-16,-1 5 5 0,0-2 1 15,1 0-2-15,-4 1 1 0,1 5-2 16,-6 0 0-16,0 0-4 0,8 11 0 0,-8-4 1 15,2 0 1-15,-2 4-1 16,-2-3-3-16,2 3 3 0,-2-2-5 0,0-2 6 16,0 2-2-16,2-4 8 0,0 0 9 0,0-5-1 15,0 6-2-15,0-6-6 0,0 0 2 16,16-2-1-16,-16 2-2 0,20-9-2 16,-6 4-2-16,1-4 0 0,3 4-8 0,-2 0 6 15,-1 1-1-15,4-1 0 0,-2 3-3 16,-2 1 2-16,2 2-2 0,-3 4-6 15,2-2 3-15,-4 3 3 0,1 1 1 0,-3 2-8 16,-1-2-6-16,1 2-17 0,-1 3-17 16,-1-5-17-16,2 3-16 0,2 0-17 15,-2-5-15-15,5 1-28 0,0-4-22 16,4 0-349-16,2-2 173 0,2-2 113 0</inkml:trace>
  <inkml:trace contextRef="#ctx0" brushRef="#br0" timeOffset="62781.8393">27495 7224 350 0,'21'-15'33'0,"-6"1"17"0,-3 1 11 0,-5 1 2 15,-2 1 12-15,-3 1 3 0,-4 3-6 16,-3 1 5-16,-6 0-2 0,-3 3-2 16,-4 3 3-16,-5 0-13 0,2 1-3 0,-4 5-6 15,-1 3-8-15,-1 3-7 0,3-1 1 16,4 2-11-16,-2 3 2 0,8-2-4 16,1-1-10-16,6 0 3 0,3-4 2 0,4 1 3 15,2-3-2-15,5-1 2 0,3-1 1 16,3-5 7-16,3-3 7 0,4-3 6 15,1-4 2-15,0-7 9 0,2-3 2 0,7-10-5 16,0-3 5-16,3-18-2 0,1-7-5 16,0 0-3-16,-4-1-2 0,-3-1 1 15,-7 10 3-15,-4 11 5 0,-3 3-1 16,-2 5 0-16,-3 4-1 0,1 6-4 0,-3 2-8 16,-2 9-4-16,-2 1-3 0,-2 6-2 15,0 3-1-15,0 0-6 0,-10 31-2 16,2-7-5-16,-5 8-16 0,0 10-15 15,0 4-14-15,-1-1-19 0,0 1-17 0,6 0-32 16,4-6-34-16,2-1-38 0,4-8-46 16,0 0-505-16,2-6 244 0,2-3 161 0</inkml:trace>
  <inkml:trace contextRef="#ctx0" brushRef="#br0" timeOffset="62939.945">28012 7185 142 0,'0'0'199'0,"0"0"-8"0,0 0-15 16,0 0-21-16,0 0-20 0,8-3-26 15,-8 3-36-15,0 0-57 0,8-4-70 0,-2 0-335 16,6 2 132-16,0-4 88 0</inkml:trace>
  <inkml:trace contextRef="#ctx0" brushRef="#br0" timeOffset="63397.9174">28335 6966 117 0,'-4'-9'187'0,"4"1"-8"16,0-1-15-16,2 3-13 0,2 0-18 16,2 2-8-16,2 1-9 0,2 0-6 0,-2 2-7 15,5 1-3-15,-2 1-5 0,3 5 0 0,-1 2-6 16,1 5 6-16,4 3-4 0,-6 5-1 16,1 6-6-16,2 0-7 15,-5 4-6-15,1 2-7 0,0 1-6 0,-3 0-7 16,-1-2-3-16,1 3-8 0,-4-7-2 0,2 1-1 15,-2-4-8-15,4-2 0 0,-4-5-3 16,0 0-4-16,0-6 0 0,0-5-3 16,-2-3 0-16,4-4-1 0,-6 0-1 15,9-11-2-15,-3-1 4 0,1-6-2 16,-1-2-1-16,3-5-3 0,3-9-2 0,0-7-3 16,4-5 0-16,3-1 1 0,4-13-5 0,0 9-3 15,-3 8-9-15,-2 5-16 0,2 7-23 16,-4 5-23-16,1 5-23 0,1 5-21 15,0 4-9-15,2 6-22 0,-4 3-21 16,3 6-26-16,1 3-471 0,0 3 226 0,4 2 148 16</inkml:trace>
  <inkml:trace contextRef="#ctx0" brushRef="#br0" timeOffset="63711.1148">29262 7050 41 0,'4'4'115'0,"0"-4"9"0,-4 0 0 15,0 0-4-15,0 0 3 0,0 0-6 16,0 0-2-16,-31-10-3 0,18 10-10 15,-4 0-6-15,-1 3-9 0,0-1-8 0,-2 3-8 16,0 2-7-16,1 4-9 0,0-1-2 16,6 2-7-16,3 1-9 0,0-1-1 15,6 3-7-15,-2-4-1 0,6 1-3 0,3-1-1 16,4 0-4-16,1-1-1 0,2-4-3 16,1 2-4-16,2-7 2 0,1 1-1 15,1-2-2-15,0 0 1 0,0-2-3 0,1-2-6 16,-2 4 6-16,-2-1 0 0,1-1-3 15,0 2 3-15,-3 0 0 0,1 2-1 16,-3 3-2-16,0 0 0 0,0 2 0 16,-2 2 0-16,2 1-2 0,0 2 3 0,-1 1-11 15,1 1-15-15,1-2-20 0,-1 2-15 16,1-3-11-16,1-1-19 0,0-3-25 16,2-3-31-16,-2-2-378 0,0-4 176 0,5-3 116 15</inkml:trace>
  <inkml:trace contextRef="#ctx0" brushRef="#br0" timeOffset="64033.9454">29533 7161 252 0,'9'-19'44'0,"-5"-1"13"0,3 7 9 16,-1 0 3-16,0 3 4 0,2 3 10 16,-2 0 2-16,6 2 7 0,-2-1-8 15,0 5 2-15,3 1-2 0,0 1-6 16,2 4-5-16,1 1-2 0,0 1-4 16,-2 2-7-16,-1 5-3 0,0-1-5 0,-5 2-5 15,1 0-6-15,-5 3-3 0,-2-3-9 16,-2-2 1-16,0 0-1 0,-4-1-5 0,2 0 4 15,-2-4-2-15,-1 0 7 0,1-2 11 16,0-2 4-16,2-2-4 0,2-2-6 16,0 0 4-16,0 0-4 0,0 0-3 0,17-20-5 15,-5 12-1-15,8-4-1 0,0 2-4 16,2-1-1-16,1 2-4 0,3 2-5 16,-4 0-2-16,0 3 2 0,-1 2-1 15,0 4-3-15,-2 0 1 0,1 2-3 0,-4 1 2 16,-1 2-6-16,-2 2-4 0,-3 0-13 15,1 0-16-15,-3 3-19 0,-2-4-14 16,2 0-19-16,-2 0-15 0,0-3-33 0,-2-3-55 16,-4-2-413-16,0 0 203 0,12-7 134 15</inkml:trace>
  <inkml:trace contextRef="#ctx0" brushRef="#br0" timeOffset="65253.9408">30383 6660 85 0,'-3'15'193'0,"-2"2"-3"0,-1 6-9 16,-2 4-13-16,-3 7-14 0,1 0-13 0,-1 4-15 16,0-2-11-16,3 2-10 0,-2 3-10 15,2-7-10-15,-2-2-8 0,4-5-11 16,0-2-5-16,2-3-7 0,0-3-5 16,-1-1-2-16,1-5-5 0,0-3-4 0,2-3-3 15,-1 1-7-15,1-4 0 0,2-4-4 16,-2 3 5-16,2-3-1 0,0 0 2 15,0 0-6-15,0 0-1 0,0 0-2 16,-2-15-1-16,2 15-4 0,2-7-3 0,-2 7-1 16,4-8 1-16,-4 4-3 0,0 4-2 15,0 0 0-15,3-6-2 0,-3 6-1 16,4-3 3-16,-4 3-6 0,0 0 5 16,0 0-3-16,0 0 0 0,0 0-2 0,0 0 3 15,0 0-2-15,0 0 1 0,6-2 0 16,-6 2-1-16,0 0 0 0,0 0 3 0,0 0-1 15,0 0 2-15,0 0 0 0,0 0 1 16,7-6-4-16,-5 2 1 0,-2 4-1 16,6-9-1-16,-4 1 0 0,2-2-3 15,-2 1 2-15,2-4-1 0,-2-2 2 0,0-1-2 16,2 0 0-16,-2-5 1 0,-2 0 0 16,0 5 6-16,-2-1 2 0,-4 1 4 15,4 1-1-15,-2 2-2 0,-2 1-2 16,0 6-1-16,-2 3-1 0,-3 3-1 0,-2 3 2 15,-2 6-2-15,1 2 0 0,-4 6-2 16,4 0 3-16,-1 4-1 0,2-1 1 16,0 1-1-16,3 2-3 0,4 1 1 0,-1-3 0 15,3-2 0-15,4-2-2 0,0 0 0 16,2-4 1-16,3-3-1 0,1-1 1 16,2-3-2-16,3 0 1 0,-1-5-1 15,1-1 0-15,2-1 2 0,-1-3-2 0,1-2-3 16,0-1 2-16,1-3 2 0,1-3-2 15,-2 2-2-15,-2-3 3 0,-1 4 0 16,0 1-1-16,0 0-1 0,-2 1 2 0,-2 3-3 16,0 0 1-16,1 4-1 0,-7 1 1 15,8 8 1-15,-4-3 0 0,1 2 0 16,-1 3 1-16,0 0-1 0,3 1 3 16,-1 0-3-16,0 3-1 0,2-3 0 0,4-1 1 15,-4 1 0-15,4-3-2 0,-1-4 2 16,2 1 0-16,-1-4 0 0,3-2-2 15,0-4 4-15,0-2-4 0,1-4-1 0,2-2 0 16,-1-6 1-16,-3-4-1 0,4-5 2 16,-4-4-2-16,1-10 3 0,0-1-2 15,-3-3 2-15,-1-1-2 0,0 1 2 0,-5 6 10 16,3 4 15-16,-3 1 11 0,-2 9-2 16,0 1 1-16,-2 5-8 0,0 4-5 15,-2 4-2-15,-2 4-1 0,0 6-1 0,2 2 0 16,0 0 0-16,-21 25-3 0,11-5-2 15,-5 10-1-15,0 4 1 0,-2 9-2 16,2-1 0-16,1-3-2 0,3-2 2 0,0-5-1 16,5-3-1-16,-1-3-1 0,1-3 0 15,2-2 1-15,2-6 3 0,0-4-1 16,0 0-1-16,4-4-3 0,2-5 2 16,-4-2-2-16,15-2-2 0,-3-3 0 15,6-3-3-15,0-2 1 0,4 3-1 0,1-4 2 16,2 4-3-16,4 1 1 0,1 3 3 15,-2-2-6-15,1 5 1 0,-1 3-4 16,-2 2-1-16,-1 4 2 0,-1-1-1 16,-6 6-1-16,-2-1 4 0,-4-1-2 0,-4 4 1 15,-4-2 1-15,-4 0 0 0,-2 3 1 0,-6-2 0 16,0-4 0-16,-6 3 0 0,-4-3-7 16,-1-1-14-16,0-4-15 0,-2-4-24 15,1 1-16-15,2-3-25 0,0-4-25 16,6-2-25-16,-1 1-15 0,3-5-14 0,5-3-26 15,3 0-494-15,4-4 238 0,5-4 157 16</inkml:trace>
  <inkml:trace contextRef="#ctx0" brushRef="#br0" timeOffset="66050.7827">31127 6526 89 0,'5'-4'133'15,"-3"3"-3"-15,-2 1 13 0,0 0 10 16,4 13 1-16,-4-2 3 0,-2 4-6 0,0 6-6 15,-5 4-5-15,0 10-9 0,1 1-6 16,2 2-14-16,-2 2-9 0,-2 9-11 0,-1-3-8 16,2-6-14-16,1-3-22 0,-2-1-28 15,6-7-17-15,-2-2-29 0,1-2-21 16,1-3-17-16,0-6-10 0,2-2-16 16,2-3-19-16,5-3-15 0,-3-2-11 0,2-5 6 15,2-1 3-15,-8 0 15 0,20-9 11 16,-10 2 10-16,3-2 10 0,0-2 17 15,1 2 15-15,-1-2 14 0,0 4 12 0,0-2 13 16,-3 1 13-16,0 7 18 0,0-2 12 16,-4 3 14-16,2 4 8 0,-2 3 9 15,-2-2 6-15,3 2 5 0,-3 4-9 0,2-4 0 16,1 4 3-16,-1-4 0 16,1 5-1-16,1-2-2 0,2-2 4 0,0-3-10 15,4-1 0-15,-4-2-14 0,5-2-1 16,2 0-7-16,-2-6-1 0,2 1-6 0,0-5-1 15,-3 0-4-15,0-5-1 0,-2 0 2 16,-1-2 2-16,-3-1 0 0,-4 1 8 16,-2 1 5-16,-2-1-7 0,-2 3-2 0,-4 2-1 15,-4 3-1-15,-3-1-1 0,-2 6 2 16,-4 1-1-16,0 5 7 0,-6 3 0 16,1 3 1-16,-1 1-3 0,1 3 6 15,-1 4 1-15,6 1-1 0,0-1 6 0,5 3 5 16,2 0 1-16,4 3 7 0,6-5-3 15,2 2-4-15,6 2-1 0,5-2-9 0,4-2 0 16,2 0-7-16,10-2-1 0,0-1-6 16,3-3-3-16,0-4-7 0,-1 0-5 15,3-2-11-15,0-1-6 0,-2-2-3 16,1-1-8-16,1-2-5 0,-4-1-2 16,1-3-8-16,-3 1-2 0,-1-4-3 0,-3-2-1 15,-2-2-2-15,0-3 0 0,-4 0 1 16,0 2 6-16,-4-2 0 0,-1 1 6 15,-5 3 1-15,2-1 2 0,-4 3 0 16,-1 0 3-16,-1 0 5 0,-2 4 6 0,0 1 0 16,0 4 1-16,-7-3 6 0,7 3-3 0,0 0 0 15,0 0 1-15,-12 11 0 0,10-4 0 16,4-1-1-16,0 2 3 0,0-1-2 16,4 1 1-16,1 2 1 0,0-1-1 15,1 1 1-15,0-1 0 0,-2-1 0 0,0-1-3 16,1 0 1-16,-4 1 0 0,-1 1 1 15,-4-5 0-15,-3 2-2 0,-2 0-9 16,-1 0-10-16,-4-2-14 0,-1-1-17 16,-4-3-26-16,2 3-34 0,0-3-35 0,0-3-31 15,-1 0-535-15,5-3 242 0,-2-1 160 16</inkml:trace>
  <inkml:trace contextRef="#ctx0" brushRef="#br0" timeOffset="66296.3558">32067 6456 107 0,'0'-6'226'0,"2"0"-8"0,-2 6-17 0,0 0-9 16,0 0 5-16,-10 16-6 0,1 1-7 16,-2 6-7-16,-5 7-8 0,0 10-18 15,-2 6-9-15,-1 17-10 0,2-8-11 16,4-5-11-16,5 0-6 0,4-2-13 0,2-6-6 15,2 0-9-15,2 1-7 0,4-5-27 16,4-3-18-16,1-2-31 0,4-5-39 16,-3-7-46-16,5-1-55 0,3-5-62 15,-4-5-644-15,3-8 290 0,0 0 191 0</inkml:trace>
  <inkml:trace contextRef="#ctx0" brushRef="#br0" timeOffset="69013.2803">32148 6800 73 0,'0'0'147'0,"0"-8"-15"15,0 8-8-15,0 0-13 0,6-1-2 16,-6 1-7-16,8 12-6 0,-4-5-4 16,1 5-6-16,-3 1-9 0,2 2-10 15,-4 2 1-15,2 2-11 0,-2 1-5 0,-2-2-4 16,0 1-3-16,-2 1-4 0,2-4-4 15,-3 0-5-15,1-1 3 0,2-3-2 16,0 0 2-16,-2-2 5 0,4-1-3 16,-2-2 3-16,0-1-4 0,4-3-8 0,-2-3 3 15,0 0-4-15,0 0-4 0,0 0 0 16,12-9 0-16,-5 3-6 0,-1-1-2 0,2-4-4 16,1 3 2-16,0-3 4 0,-1 4-9 15,0-3 1-15,0 2-1 0,-1 2-1 16,0 2-1-16,-1 0 0 0,-2 0-3 15,0 2 0-15,-4 2 1 0,0 0-1 0,15 10 5 16,-11-3-3-16,0 3 1 0,3 0-4 16,-3 0 0-16,1 2-1 0,1-1 0 15,-2 1 3-15,0-3-1 0,2 3 0 16,0-5-1-16,2 1 1 0,-2-1 0 0,2-1-2 16,-2-2 0-16,3-2 0 0,-1 0 3 15,3-2-2-15,-11 0-2 0,17-4 4 16,-7 0-1-16,1-2-2 0,0 1-2 0,-1-2 3 15,3-1-2-15,-2 0 1 0,1 0-2 16,1 0 3-16,-3-1-2 0,3 1 2 16,-4 3-7-16,-1-1 1 0,2 0 2 15,-3 3-4-15,2 0 1 0,-3 3 1 16,2 4 3-16,-1 1 0 0,-1 1-3 0,2 0 3 16,-1 1 2-16,-1 1-4 0,3-3 3 0,-1 4 1 15,2-3 0-15,2 0 1 0,2-2 0 16,-1-1 0-16,2-3 3 0,2-1-2 15,-1-5-3-15,2-2 4 0,0-3 2 16,2-4 1-16,-4-2 4 0,3-7 7 16,-3 0 5-16,-2-3 1 0,-4-4 3 0,2-1 0 15,-4 0 0-15,-2-3 1 0,0 1-2 16,-1 6 5-16,-1-1 3 0,0 3 1 16,-2 1 0-16,0 4 1 0,0 4-6 0,-2 1-5 15,0 7-2-15,-2 4-4 0,-4 2 0 16,6 3-2-16,-15 8 1 0,3 3-3 15,-2 6-3-15,0 4 2 0,-1 8-3 16,0 0-1-16,3 3 0 0,-1 0-1 0,7 0 0 16,2-1 0-16,1 0-2 0,8-3 1 15,-1-1-1-15,4 0-2 0,5-4 0 0,4 2 1 16,0-9-1-16,4 1-1 0,2-5 1 16,0-3-2-16,3 0-1 0,0-6-1 15,-4-1 2-15,2-5 0 16,-1-2-2-16,1-3 0 0,-6-3 1 0,2-1-2 0,-4-1-1 15,-1-3 2-15,-7 2-1 0,2 1-1 16,-6-1-1-16,-2 5 0 0,-4-1-1 16,-2 3-1-16,-3 3 5 0,-4 2-4 0,1 4 1 15,-1 2-1-15,-4 3 3 0,2 3-2 16,3 1 3-16,2 3 2 0,0 1 1 16,2 3 3-16,4 0-1 0,2 1 0 15,2 2-1-15,8 0 0 0,2 0-5 0,0 0-14 16,6-4-22-16,-1 2-25 0,3-7-31 15,2 1-48-15,1-3-45 0,-4-6-627 0,4 0 276 16,-3-5 182-16</inkml:trace>
  <inkml:trace contextRef="#ctx0" brushRef="#br0" timeOffset="69240.9387">33334 6555 23 0,'0'0'136'0,"0"0"0"16,0 0 6-16,18 11-6 0,-10 1-1 0,3 4-7 16,-3 7-5-16,5 10-10 0,-2 1-6 15,1 10-8-15,-1 1-12 0,-6 4-6 0,-1-5-10 16,-2-1-3-16,-4-1-11 0,-2-2-6 16,-1-2-5-16,-6-1-17 0,3-6-20 15,-5 0-30-15,1-4-24 0,-2-6-32 16,2-2-36-16,0-3-405 0,0-2 176 0,4-1 117 15</inkml:trace>
  <inkml:trace contextRef="#ctx0" brushRef="#br0" timeOffset="69358.9494">33332 7463 62 0,'2'6'139'0,"-4"-1"-20"16,2-5-9-16,-4 5-12 0,4-5-31 0,-10-1-21 15,10 1-48-15,-13-9-52 0,3 3-145 16,1-1 67-16,-4-2 45 0</inkml:trace>
  <inkml:trace contextRef="#ctx0" brushRef="#br0" timeOffset="73798.2316">11275 8355 50 0,'-17'-27'130'0,"2"6"10"16,-1 7-4-16,-2 2-2 0,1 5-6 0,-1 2-5 16,0 5 4-16,-2 5-2 0,-4 6 0 15,-1 8-2-15,-3 11-6 0,2 4 0 16,-5 22-4-16,-1 2-6 0,11 9-8 15,0 6-2-15,6 1-8 0,4 8-9 0,1 2-6 16,3 1-7-16,1 1-7 0,4-3-5 16,-2-4-6-16,4-14-4 0,-2-10-6 15,0-2-15-15,2-8-7 0,-2-4-13 0,-2-2-17 16,-1-8-12-16,0-4-24 0,-1 0-27 16,-2-6-23-16,-2-4-25 0,-4-5-21 15,0-7 3-15,-3-3 1 0,-2-2 8 0,0-7 11 16,-1-3 2-16,-2-5 15 0,-2-4 18 15,1-2 24-15,-3-4 23 0,1-6 18 0,-3 3 33 16,6 0 37-16,2 3 16 0,4-2 8 16,2-1 1-16,8 1 0 0,2 1-2 15,6-2-1-15,6 3 0 0,10-5 4 0,2 3-1 16,14-1-1-16,3 3-7 0,5 2-4 16,0 7-8-16,-1 4-3 0,-3 7-7 15,-3 5-2-15,-3 5-6 0,2 7 0 16,-4 3-4-16,-1 3 0 0,-3 7-3 15,-5 2-5-15,0 0 3 0,-4 1-3 0,3-2-1 16,-6 2-3-16,0-4-4 0,2-3 3 0,-4 0-2 16,3-4-2-16,2-3 2 0,0-3-3 15,-3-5 0-15,6-2-4 0,-1-6 0 16,0-2 2-16,2-4-1 0,1-3-1 16,-4-3 5-16,3-7 1 0,-1 0-1 0,-4-5 1 15,0 1-2-15,-6 0-1 0,-2 1 1 16,-4 1 1-16,1 2-3 0,-8 1 1 0,-1 5-5 15,-2 0-3-15,-4 2-12 0,-6 4-12 16,0 3-16-16,-3 0-27 0,0 3-28 16,0 3-38-16,1 3-31 0,2 2-36 15,1-4-498-15,4 0 236 0,1 1 156 0</inkml:trace>
  <inkml:trace contextRef="#ctx0" brushRef="#br0" timeOffset="74065.9519">11740 9268 13 0,'5'26'73'0,"-5"-2"-5"0,-3-4 1 0,1-1 8 16,-2-2 6-16,0-2 13 0,2-1 16 15,-4-3 19-15,2 1 16 0,-1-5 6 16,-1-1 6-16,0-4-3 0,6-2-3 0,0 0-6 15,-16-12-9-15,14 3-14 0,0-4-12 16,4-5-11-16,3 1-10 0,5-5-12 0,5-4-16 16,6-2-28-16,7-5-36 0,2 5-42 15,7 1-40-15,1 2-41 0,5 1-52 16,-1 3-489-16,3 2 227 0,-3 0 149 16</inkml:trace>
  <inkml:trace contextRef="#ctx0" brushRef="#br0" timeOffset="74804.5419">13032 9306 39 0,'0'12'199'0,"0"-4"-8"16,0 4-17-16,4-3-17 0,2 3-10 0,5-4-10 16,-1-3-13-16,6-1-14 0,0-2-10 15,6-6-8-15,-1-2-10 0,6-1-9 16,-2-3-7-16,3-3-4 0,-3-4-10 0,1 0-5 15,-10 0 3-15,2-2-8 0,-8-2-4 16,-4 3-1-16,-3-1-1 0,-8 1 2 16,-1 2-5-16,-6 3-3 0,-8-1-3 15,0 9 6-15,-8-1 2 0,3 8-1 0,-5 2-2 16,-2 7-1-16,5 5-3 0,-1 1-4 16,4 3-2-16,6 5 0 0,3 2-4 0,4-2-2 15,7 2-1-15,4-5-4 0,9 1-13 16,1 0-13-16,11 0-23 0,7-4-27 15,4-4-38-15,7-3-22 0,6-7-12 0,6-3-14 16,8-2-2-16,2-7-7 0,20-5 17 16,-1-5 13-16,-5-2 16 0,-4-2 18 15,-17 2 25-15,-10 0 26 0,-6 2 19 16,-8-1 20-16,-9 5 18 0,-2 1 15 0,-11 1 5 16,-4 3 8-16,-4 2 15 0,-6 3 7 15,-2 0 5-15,-5 3 4 0,-2 5 5 0,-4 1-5 16,-2 6-6-16,-2 1-2 0,-1 7-8 15,3 1-5-15,0 4-5 0,4 0-5 16,5-4-2-16,0 0-2 0,4 0 4 16,6-6-1-16,0 3-1 0,6-7 0 0,2-2-5 15,4-3-3-15,0-2-2 0,4-2-4 16,2-7-1-16,0 3-4 0,3-7 0 16,1 1 0-16,0-3-7 0,0 0 3 15,-1 0-2-15,-5 1-3 0,4 0 1 0,-2 3-6 16,-3 1 0-16,-2 4 3 0,-3 1-3 15,0 2 0-15,1 1-2 0,0 4-1 0,-1 1-5 16,1 1-11-16,-1 4-12 0,2-1-29 16,0 0-27-16,0 0-23 0,2 0-28 15,1-4-36-15,0-1-405 0,6-2 195 0,-1-4 129 16</inkml:trace>
  <inkml:trace contextRef="#ctx0" brushRef="#br0" timeOffset="75310.6247">14541 9334 140 0,'-17'4'172'0,"-2"2"-11"0,-2 3-16 15,2 5-12-15,0 1-15 0,1 4-7 16,4 0-12-16,4 2-12 0,1 1-9 16,4-3-6-16,7 0-8 0,3 1-8 15,2-4-9-15,7-2-2 0,1-4-6 0,4 0-10 16,8-7-7-16,5-5-2 0,8-3-9 0,3-5 3 15,3-3-1-15,-1-6-3 0,-1-5 3 16,-3-2 4-16,-5-5 7 0,6-12 1 16,-8 3 3-16,-11 0 0 15,-3-2 3-15,-6-4 2 0,-2 2 5 0,-5 8 10 0,-1-1 7 16,-1 2 7-16,-3 5 4 0,0 7 1 16,-2 2-6-16,0 3-5 0,0 7-6 15,-2 3-4-15,-3 6-5 0,5 2-4 0,-15 10-3 16,7 5-1-16,-2 6-3 0,-4 8-3 15,2 7-4-15,-2 9-1 0,3-1-4 16,0 4 2-16,5-8-5 0,2-2-2 0,1-1 1 16,3-7-3-16,0-3 0 0,0-5 1 15,5-3 0-15,-1-1-1 0,2-8 0 16,3-4-1-16,2-4-1 0,1-2-1 16,2-5-3-16,6-4 1 0,3-1-1 0,-1-3 1 15,2-5-5-15,6 5 1 0,-2-2-2 16,-5 5 0-16,1 1 0 0,-2 3-4 15,-2 4-1-15,-1 4 1 0,0 4 0 0,-2 3 1 16,-1 3 1-16,2 5-9 0,-4 0-15 16,1 2-22-16,0 1-24 0,-2 2-26 15,3-1-38-15,0-2-25 0,0 0-32 0,2-4-526 16,3-3 244-16,2-5 162 0</inkml:trace>
  <inkml:trace contextRef="#ctx0" brushRef="#br0" timeOffset="75850.9803">16410 9026 79 0,'0'-6'216'0,"-6"4"-5"0,6 2-3 0,-19 8-6 16,4 1-14-16,-2 7-13 0,-3 8-13 15,2 7-5-15,1 7-8 0,2 4-13 16,2 0-9-16,7-2-10 0,2-1-11 15,4 0-9-15,4-1-6 0,4-4-8 0,5-2-9 16,4-6-4-16,4-1-3 0,3-5-14 16,5-4-2-16,1-9-8 0,0-4-3 15,4-6-7-15,1-4 0 0,7-6-7 0,1-10 0 16,-5-3 0-16,8-16-5 0,-11 4 2 16,1-13 2-16,-11 3-5 0,-10 2 0 0,-3-1-2 15,-5-5-2-15,-7 7-1 0,-5-7-3 16,-5 5 5-16,-5 5 4 0,-6 2-3 15,-7 6 6-15,-3 3 1 0,-7 8-1 16,-5 6 0-16,-1 10 3 0,0 2 0 0,-3 7-4 16,-2 6 1-16,3 5 7 0,2 2-10 15,7 7 0-15,9-3 4 0,6 4 2 16,8-2-1-16,8 1 3 0,6 1-4 16,8 0 2-16,8 4-3 0,7-4-4 0,4-3-5 15,6-2 0-15,0-1 1 0,11-3-1 0,-6-4-6 16,3 0 0-16,1-2-8 15,-2-5-1-15,1 1-4 0,1-2-1 0,-6 0-1 16,-3 0-3-16,-1-2-1 0,-4 2 3 16,-3 0 1-16,-5-2 0 0,0 0-7 0,-4 2-3 15,-4-2-1-15,-1 2-4 0,-3-1-10 16,-2 2-11-16,1-2-17 0,-3 3-13 0,-4-4-30 16,7 2-32-16,-7-2-31 0,4 4-39 15,-4-4-43-15,0 0-654 0,0 0 306 16,0 0 202-16</inkml:trace>
  <inkml:trace contextRef="#ctx0" brushRef="#br0" timeOffset="76093.9384">17654 9429 138 0,'0'15'297'0,"0"3"-15"16,-2 2-13-16,-2 5-24 0,-4 6-26 15,-3-1-20-15,1 1-21 0,-3 1-27 16,0-1-36-16,-3 0-49 0,0-5-56 0,2 1-62 16,1-5-57-16,-2-1-74 0,2-2-438 15,-1-3 211-15,-4-3 140 0</inkml:trace>
  <inkml:trace contextRef="#ctx0" brushRef="#br0" timeOffset="82725.3343">18726 9715 20 0,'0'0'95'0,"0"0"-5"0,-11 0 2 0,11 0-4 15,0 0 1-15,0 0 0 0,0 0 4 16,-7-5-7-16,7 5-3 0,0-11-7 15,5-1-4-15,-1-1 3 0,5-4-1 16,6-3-4-16,1-9-4 0,10-5 5 0,12-15-11 16,2-5-3-16,5 1-6 0,-1-8-4 15,3 3-4-15,-1-3-8 0,-1 5-2 0,-7 2 1 16,-3 2-5-16,-7 14 3 0,-6 7 3 16,-8 6 5-16,-3 4 1 0,-5 4-3 15,-6 4-3-15,-4 3-5 0,-7 2-3 16,-7 7 1-16,-4 2-3 0,-8 4-4 0,-3 3 0 15,1 6 4-15,4 1-5 0,7 2 0 16,9 3-4-16,3-2-5 0,9 1 5 16,9 6-3-16,3 2 0 0,9 2 0 0,5 1-4 15,4 1 2-15,-1-1-5 0,1 0-3 16,-3 1-3-16,-6-5-4 0,0-1-2 16,-3 2-2-16,-8-6 0 0,-2 2 2 0,-4-4-1 15,-4-2 4-15,-4 0-1 0,-2-3 0 16,-2 0 0-16,-5-3 1 0,0-2 0 0,3-4 6 15,-1-2 1-15,1-3 0 16,10 0-1-16,-9-14-1 0,9 4 0 0,7-3-1 16,1-4-1-16,7-2 1 0,4-2-3 15,4-2 2-15,1 4 2 0,3-1 0 0,0 4-2 16,0 1-1-16,-3 3-1 0,0 3 3 16,-6 5-3-16,1 2 7 0,-3 2-3 15,-4 6-1-15,-2 3 4 0,1 3-1 16,-4 3 0-16,1 4-2 0,-2 2 0 0,-2 2 0 15,3-2-1-15,-1 0-2 0,3 0-3 16,-1-3-1-16,3-2 2 0,-1-3-2 16,6-1 2-16,-2-3 1 0,3-3-1 0,2-2 0 15,0-3 3-15,1-2 2 0,0-3 1 16,-1-2-4-16,0 1-1 0,0-5 4 16,1-3 0-16,-4 1 1 0,-3 0 2 15,0 0 2-15,-1 2-1 0,-3 0 1 0,1 3 8 16,-3-1-4-16,2 2-1 0,-3 3-3 15,0 1 2-15,-6 2-2 0,10 2 1 0,-6 4 0 16,4 1-3-16,-2 2-3 0,-2 1 3 16,4 1-6-16,1 1-3 0,1-3-8 15,1 2-16-15,2-3-16 0,1 1-21 0,4-4-12 16,0-3-9-16,2-2-3 0,-1-5 8 16,3 0 0-16,2-3 11 0,-3-4 5 15,0-1 11-15,0 0 4 0,-1-4 4 0,-4 2 15 16,0-2-2-16,-2 0 12 0,-1 1 9 15,0 3 16-15,-5 2 3 0,3-1 1 16,-3 5-2-16,-2 0 4 0,0 2 5 16,0 4 7-16,-6 1-2 0,8 7 1 0,-6 2-1 15,2 1-4-15,-2 5 0 0,-2 3 0 16,0 0-1-16,2-2-4 0,-2 1-2 0,0-4 4 16,0-1 4-16,0-2 13 15,2 1 8-15,0-4 0 0,4-3 0 0,-1-2 0 16,-5-2 1-16,19-7-3 0,-4-2-5 15,-1 0-5-15,4-3-1 0,0 1-4 0,4 0 0 16,-1-1-5-16,2 1-1 0,0 1 0 16,3 3-4-16,-5 3 3 0,-2 0-7 15,2 2-2-15,-1 4-8 0,-4 0-2 0,-1 4-7 16,0 0-10-16,-4 1-9 0,-1 1-22 16,-2 2-18-16,-2-3-23 0,0 1-23 15,2-1-22-15,-4-3-391 0,0 1 180 0,2-2 119 16</inkml:trace>
  <inkml:trace contextRef="#ctx0" brushRef="#br0" timeOffset="83250.5918">21181 9167 166 0,'-21'1'181'0,"-5"3"-9"0,-1 2-12 0,-5 4-7 15,0 3-17-15,0 4-12 0,1 2-12 0,3 0-13 16,2 4-11-16,4 2-2 0,5-3-9 16,2-1-8-16,6-1-7 0,3-1-10 0,6-4-8 15,4 0-7-15,5-3-8 0,3-5-4 16,6-1-4-16,2-4-2 0,4-4-3 16,6-6-1-16,5-3 1 0,3-8-3 15,1-4-3-15,-1-2 0 0,-2-6 0 0,6-12-1 16,-1-7 0-16,-14 7-1 0,-6 1 4 15,-2 0-3-15,-1 0 8 0,-4 8 12 16,-4 3 15-16,1 6 5 0,-2 2 3 16,-3 2-6-16,0 6-5 0,-2 6-3 0,-1 5-2 15,-3 4-4-15,0 0-1 0,0 0 0 16,-7 34-8-16,-1-9-1 0,1 9-2 0,1 2 0 16,-1 1-3-16,3 3-2 0,2-8 6 15,2 2-6-15,2-3 0 0,2-5 4 16,3-1 2-16,-3-3 3 0,7-4-1 15,-1-6-1-15,7-3-4 0,1-5 1 0,2-2-3 16,4-2-3-16,-1-2-2 0,7 1-1 16,-2-4-1-16,1 4 0 0,1-1-3 0,0 2 1 15,-6 3-3-15,2 2 0 0,-1 3 2 16,-1 4-2-16,-4 3 1 0,2-1-1 16,-1 7-1-16,3-1 2 0,-4 1-3 15,-2-3 1-15,0-3-12 0,1-1-12 0,1 0-33 16,0-5-46-16,4-4-65 0,-3-5-56 15,0-3-582-15,6-4 273 0,3-6 180 0</inkml:trace>
  <inkml:trace contextRef="#ctx0" brushRef="#br0" timeOffset="84664.2184">23443 8707 56 0,'-6'-16'224'0,"0"1"-17"0,-5 2-6 16,-3 4 1-16,-8 1-9 0,-6 3-6 15,-1 2-8-15,-7 6-9 0,-4 5-13 16,-7 3-10-16,3 4-16 0,4 6-10 0,6 2-8 15,9 2-11-15,9-1-12 0,10 3-6 16,6 2-9-16,11 1-9 0,10 9-6 16,7-6-6-16,19 13-7 0,3-4-3 0,3-5-6 15,0 0-3-15,-9-6-2 0,-6-8-10 16,-10-2-1-16,-1-2-2 0,-3 0-8 16,-10 0 6-16,-7-4-3 0,-5 1-3 0,-7 1-1 15,-7 2-3-15,-11 0-3 0,-7-1 3 16,-10 0-4-16,-2-1 1 0,3-5-1 15,-1-3-5-15,4-1-11 0,7-4-17 0,5-3-18 16,4-5-34-16,2 1-22 0,10-5-21 16,6 1-9-16,6-7-9 0,8 1-8 15,8-5 0-15,8 2 13 0,7-7 10 0,3 4 11 16,2-2 11-16,3 2 11 0,-3 1 13 16,-4 5 14-16,-2 2 26 0,-1-1 20 15,-7 5 18-15,-1 1 20 0,-3 2 13 16,-6 4 14-16,-2 0 11 0,-4 4 7 0,-2 2-1 15,-1 1 2-15,-3 2 2 0,0 5-4 16,-2 2-9-16,-2 2-1 0,0 1-3 0,0 0-8 16,0 0-3-16,2 0-1 0,1-1 0 15,1-3 0-15,2 0 1 0,3-2-4 16,1-5-3-16,2 0-3 0,6-6-2 16,-1-2-4-16,4-4 0 0,-2-2-4 0,7-2-5 15,-4-3 3-15,4 0-3 0,-1-7-2 16,1 0-2-16,-2 1-2 0,-6 0-1 0,-1 1 0 15,-2 3 1-15,0 1-3 0,-3 5-4 16,0-3-2-16,-4 5 0 0,-2 0 1 16,0 5 0-16,-6 0 0 0,6 6 2 15,-1 0-2-15,-1 0 4 0,0 1-1 0,3 1 2 16,-1-2 2-16,3-2 5 0,1 1 3 16,0-4-2-16,4-1-1 0,0-6 1 0,3-1-1 15,4-6 1-15,0 0 1 0,1-8-2 16,0 0 2-16,0-6 1 0,-1 2 0 15,1-11 1-15,-2-1-3 0,0 0-3 16,-6 3 2-16,-1 1 0 0,0 4 10 0,-2 4 9 16,-1 1 5-16,-2 4 1 0,-4 2-6 15,1 9 0-15,-3 3-5 0,-4 4-3 0,2 2 2 16,0 0-4-16,-17 23 1 0,7-4 4 16,-3 10-9-16,-2 4 1 0,4 2-1 15,1 11-1-15,2-1-1 0,0-2-3 16,6 1 1-16,4-3-1 0,6 1 0 0,0-5 0 15,4-1 0-15,5-8 0 0,5-3-2 16,3-6-1-16,4-6-3 0,-1-5 1 0,4-8-2 16,-1-4 0-16,3-4-1 0,-4-7-2 15,-1-1 0-15,-5-3 0 0,-3-5 1 16,-6 4-3-16,-4-3 3 0,-5 7-3 16,-6 1 3-16,-4-2 1 0,0 3 3 0,-5 3-1 15,0 0-1-15,1 3-1 0,-1 0 2 16,3 3 0-16,0 1 0 0,4 2-2 15,2 2 0-15,0 0-6 0,17-6-14 0,-3 4-29 16,6-4-46-16,4 4-61 0,4-6-39 16,6-1-49-16,-2-2-593 0,11-6 284 15,-10 4 187-15</inkml:trace>
  <inkml:trace contextRef="#ctx0" brushRef="#br0" timeOffset="84880.7055">25289 8538 113 0,'-4'-10'202'0,"-2"3"13"0,0 4 0 16,-3-2-6-16,-2 7-13 0,-1 4-10 16,-1 4-10-16,-4 5-4 0,-2 6-3 0,0 7-11 15,-2 12-12-15,-9 19-11 0,5 6-16 16,-1 4-10-16,5 2-11 0,9 0-9 16,3-10-6-16,9-7-9 0,2-1-17 0,5-3-32 15,3-5-21-15,3-3-25 16,1-7-36-16,6-7-37 0,1-5-48 0,4-4-41 15,0-10-34-15,3-3-544 0,6-4 259 0,2-10 171 16</inkml:trace>
  <inkml:trace contextRef="#ctx0" brushRef="#br0" timeOffset="85312.5184">25812 8668 52 0,'-6'-12'236'16,"0"2"8"-16,-3 2-9 0,2 3-9 15,-3 3-14-15,-3 2-16 0,-1 4-15 16,-6 5-10-16,2 7-7 0,-6 5-15 16,3 4-7-16,-2 7-6 0,0 4-14 15,3 4-9-15,6 0-13 0,1-6-11 0,4 4-7 16,3-1-6-16,4-7-8 0,2-1-8 0,4-2-1 16,5-2-10-16,2-5-6 15,1-2 5-15,7-6-14 0,2-5-6 0,0-4 2 16,5-5-3-16,2-4-3 0,3-2-5 0,1-10-2 15,0-6-3-15,0-3-2 0,-5-8-5 16,-2-1 2-16,-6-4-3 0,-1-4-6 16,-8 0 2-16,-6 2-3 0,-4 1-1 0,-8 0 1 15,-8-3 0-15,-2 5 0 0,-8 4 2 16,-3 5-1-16,-3 3-1 0,-4 7 3 16,0 7 2-16,0 5-3 0,2 4 0 15,2 5 3-15,0 4 1 0,5 2 1 0,2 5 3 16,2-1-1-16,5 4 0 0,4 2 2 15,5 2 0-15,5 0-7 0,4-2 10 0,7 3-5 16,3-1-6-16,4 0-15 0,8 0-16 16,3 0-31-16,3-6-39 0,2 0-50 15,5-1-44-15,1-5-39 0,0 1-36 16,-4-3-592-16,0 0 293 0,-3-4 193 0</inkml:trace>
  <inkml:trace contextRef="#ctx0" brushRef="#br0" timeOffset="85482.9363">26284 9035 71 0,'9'28'247'0,"-5"-3"11"0,0-1-3 15,-2 1-13-15,-2-3-16 0,0-1-23 16,0 6-19-16,-2-1-20 0,-2 3-26 16,0-3-35-16,-2-1-38 0,-5 0-46 15,0 0-56-15,3-2-58 0,-3-4-64 0,-1 0-482 16,-2-8 218-16,6-2 144 0</inkml:trace>
  <inkml:trace contextRef="#ctx0" brushRef="#br0" timeOffset="86790.9397">26691 8759 199 0,'2'-6'208'0,"-2"6"-7"15,0-6-9-15,0 6-11 0,-2-5-12 16,2 5-7-16,0 0 15 0,-4 19 4 0,4-2-16 16,-5 6-10-16,3 7-9 0,-2 8-11 15,2 6-13-15,-5 8-9 0,3 5-16 0,0 0-10 16,-3 19-5-16,1-11-11 0,4-9-5 16,-2-1-13-16,0-4-12 0,2-7-12 15,0-5-14-15,0 0-12 0,2-9-23 0,-2-3-24 16,2-4-14-16,0-2-23 0,2-6-26 15,-2-4-20-15,2-3-8 0,2-3-18 16,-2-5-4-16,-2 0-6 0,8-11 3 16,-4-2-3-16,0-4 5 0,1-8 8 0,-1-6-318 15,0-4 159-15</inkml:trace>
  <inkml:trace contextRef="#ctx0" brushRef="#br0" timeOffset="87008.0543">26682 9363 903 0,'2'-57'-78'0,"3"7"23"0,-3 4 17 0,2 7 24 16,0-1 28-16,0 0 16 0,0-2 16 15,0 6 23-15,4-3 2 16,0 5 3-16,2 0 5 0,1 3-5 0,2 2 4 15,1 3 1-15,1 5-2 0,5 2 5 0,-2 4-7 16,4 5-1-16,1 1-7 0,-2 7-1 16,0 2-4-16,-1 2-3 0,-4 5-3 15,1 3-5-15,-6 1-1 0,-3 4-4 0,-4 0-4 16,-4 5 1-16,-2-3-3 0,-6 5-6 16,-3 0 2-16,-6 0-4 0,-7 2-6 15,2-4 0-15,-4 1-4 0,-1-1-9 0,-3-4-19 16,6-2-29-16,4-3-33 0,-1 0-43 15,5-4-50-15,0-2-530 0,3-1 235 0,2-4 155 16</inkml:trace>
  <inkml:trace contextRef="#ctx0" brushRef="#br0" timeOffset="87242.891">27139 8891 200 0,'8'2'236'0,"-5"1"0"0,-1 2-7 0,0 4-13 16,1 0-12-16,-1 0-16 0,0 7-14 16,0 1-9-16,2 2-14 0,-2 2-13 0,0 0-12 15,2 4-11-15,-2-1-13 0,1 4-11 16,-1-3-7-16,2 0-9 0,0-2-14 16,-2-2-16-16,0-1-20 0,0-4-26 15,0-1-29-15,1-3-33 0,-1 0-44 0,0-4-50 16,-2-2-49-16,2-1-575 0,-2-5 265 15,0 0 176-15</inkml:trace>
  <inkml:trace contextRef="#ctx0" brushRef="#br0" timeOffset="87465.6413">27666 9051 234 0,'13'9'260'0,"-2"0"-11"16,-1 3-18-16,-1 3-22 0,-1 1-16 16,-4 3-23-16,-4 1-13 0,0 1-14 0,-4 4-16 15,-4 2-19-15,-3 0-27 16,-4 1-31-16,-6-3-35 0,1-1-37 0,-4-1-42 16,0-3-55-16,5-5-61 0,-1 0-447 15,2-8 213-15,4-2 141 0</inkml:trace>
  <inkml:trace contextRef="#ctx0" brushRef="#br0" timeOffset="88312.243">28125 8588 85 0,'5'-8'218'0,"-3"4"-21"0,-2 4-10 16,0 0-4-16,0 0-10 0,-13 15-12 15,7-3-11-15,-2 3-7 0,-5 4-11 0,0 1-13 16,-4 8-11-16,3 0-10 0,-4 3-10 15,2 1-9-15,-6 2-10 0,7-6-17 0,-1 2-20 16,0-2-21-16,4-6-31 0,0-2-33 16,3-1-23-16,0-4-23 0,3-1-17 15,2-5-16-15,2-1-6 0,0-4-3 16,2-4 9-16,0 0 9 0,0 0 14 0,0 0 12 16,14-25 9-16,-9 11 16 0,6-7 4 15,-3-1 23-15,2-3 17 0,0-6 17 16,4 0 21-16,-2 1 20 0,1 2 22 15,0 1 8-15,0 5 20 0,-3 3 15 0,0 0 12 16,2 1 6-16,-4 5 3 0,0 1 1 16,0 3-2-16,1 3-2 0,0 2-2 15,-1 4-5-15,0 2-5 0,-1 3-6 0,1 6-5 16,0 2-5-16,-1 0-7 0,0 6-8 16,-3 5-4-16,2 0-7 0,-4 2-7 15,2 3-6-15,0-1-3 0,-2 1-4 0,0 2-4 16,-2-3-5-16,3-1-7 0,-3 1-8 15,2-3-11-15,-2-2-10 0,3-4-13 0,-1 0-13 16,-2-2-14-16,2-3-10 0,0 0-17 16,-2-6-22-16,2 3-23 0,-2-5-19 15,2-2-10-15,-2 0-10 0,0-4-21 16,0 0-444-16,0 0 211 0,0 0 140 0</inkml:trace>
  <inkml:trace contextRef="#ctx0" brushRef="#br0" timeOffset="90570.1164">28898 8732 172 0,'-2'17'200'0,"0"6"-11"15,-4 6-11-15,0 7-15 0,-3 2-15 16,-4 8-8-16,1 0-17 0,-1 3-9 16,-2 1-14-16,0-3-9 0,1-1-9 0,0 0-8 15,2-4-11-15,2-8-10 0,-2-2-15 16,4-7-6-16,2 0-6 0,0-4-11 16,-1-4-5-16,3-5-13 0,0-5-5 0,2-1-4 15,0-6-4-15,2 0 3 0,-2-16 4 16,-1 1-3-16,3-4 4 0,0-7 10 15,3-6 9-15,-1-10 1 0,2 1 4 16,0-8 7-16,0-3 21 0,3 0 5 0,-1 3 8 16,0-1 7-16,0 11 0 0,1-1-7 15,2 4 4-15,1 3-8 0,2 2-1 16,4 3-6-16,-4 7-4 0,3 4 0 0,2 3-4 16,-2 3 1-16,1 4-3 0,2 5-4 15,-4 2-11-15,1 3 6 0,-2 8-8 16,-2-1 4-16,-3 2-3 0,-2 5 0 0,0 0-2 15,-6 2-2-15,0 2-2 0,-4 2-2 16,-4-3-4-16,-2 4-8 0,-3-4-3 0,-2 0-14 16,-4-1-9-16,0-4-19 0,0-2-25 15,0 1-34-15,0-3-30 0,0-1-44 16,1-5-41-16,4 1-520 0,4-4 251 16,-2 0 166-16</inkml:trace>
  <inkml:trace contextRef="#ctx0" brushRef="#br0" timeOffset="90824.0319">29106 8918 31 0,'0'0'146'0,"10"1"-5"0,-5 4-6 16,-3-1-5-16,0 4-5 0,-4 0 0 15,0 1-3-15,-3 5 0 0,1-1-7 16,-2 0-3-16,-3 2 2 0,1 1-3 0,1-2-6 15,3-1 5-15,0 4-4 0,2-4-6 16,2-1-10-16,2-1-4 0,4 1-8 16,5-3-8-16,2-2-10 0,6 1-14 15,4-2-19-15,2-3-29 0,3 1-38 0,1-4-41 16,3 0-36-16,-2-2-51 0,2-2-512 16,-3 1 231-16,1-4 153 0</inkml:trace>
  <inkml:trace contextRef="#ctx0" brushRef="#br0" timeOffset="90995.9289">29656 9016 184 0,'0'0'186'0,"0"0"-18"15,8 0-16-15,-8 0-21 0,0 0-31 0,0 0-43 16,14-2-69-16,-10 1-79 0,0-4-207 0,2 4 101 15,-2-5 67-15</inkml:trace>
  <inkml:trace contextRef="#ctx0" brushRef="#br0" timeOffset="91175.0634">30056 9018 76 0,'0'0'296'15,"2"4"-12"-15,-2-4-21 0,0 0-29 16,0 0-25-16,0 0-31 0,0 0-44 0,0 0-64 16,18-12-71-16,-10 9-75 0,-2-3-79 15,4 2-360-15,4-4 176 0,0-1 115 16</inkml:trace>
  <inkml:trace contextRef="#ctx0" brushRef="#br0" timeOffset="91574.4571">30625 8643 1 0,'0'0'233'0,"0"0"0"0,-22 8-5 0,8 3-10 16,-2 3-13-16,-4 9-18 0,1 2-17 16,-3 0-17-16,-4 12-14 0,0-3-14 15,-1 2-13-15,3 1-12 0,2-4-12 16,2-6-13-16,3 2-15 0,0-4-11 0,7-4-11 15,-1-5-7-15,3 0-3 0,0-5-6 16,4-3-3-16,0-2-6 0,8-4 3 0,-4-2-3 16,0 0-1-16,12-13-2 0,-4 2-3 15,3-3 2-15,4-4-1 0,2-6 2 16,3-5-1-16,6-3 0 0,0-2-1 16,1-2 0-16,1 4 2 0,-1 4 3 0,-4 3-3 15,1 2-2-15,-3 4 0 0,-3 4 6 16,0 5 0-16,-4 1 0 0,-3 6 4 0,0 3-1 15,0 3-4-15,-3 1 1 0,-2 8-1 16,0 3-1-16,-2 0 1 0,-2 6-2 16,-2 0-1-16,0 1-2 0,0 4-14 15,0 2-18-15,-4 0-23 0,2-3-31 0,0 0-40 16,0 0-36-16,-2-4-41 0,0-2-568 16,0-3 259-16,0-3 171 0</inkml:trace>
  <inkml:trace contextRef="#ctx0" brushRef="#br0" timeOffset="92013.0762">31049 8751 227 0,'0'0'234'0,"8"10"-3"15,-10 1-10-15,0 5-11 0,-2 3-14 16,-2 5-12-16,-3 8-17 0,-4 5-14 0,-1 7-12 15,-12 19-17-15,3-2-14 16,-1-1-8-16,4-8-12 0,2-10-12 0,6-8-12 16,-1 0-8-16,0-3-10 0,5-6-6 15,-1-3-5-15,1-2-3 0,2-5-7 0,2-8-5 16,-1-1-4-16,3-8-5 0,2 2 1 16,-5-13-3-16,5-2-5 0,5-3 1 15,-3-8 1-15,5-3 1 0,-1-9-1 0,7-8-3 16,-1 0 2-16,3 0 0 15,0 0 2-15,3 2 2 0,0 4 0 0,1 3 0 16,0 9-6-16,0 1 5 0,1 5-1 0,-4 3-2 16,3 2-4-16,0 6 2 0,-4 3-1 15,-1 5 1-15,0 3-1 0,-4 2 2 16,-4 4-3-16,0 1 1 0,-4 5-4 16,-4 0 3-16,-2 2-1 0,-2 2 1 0,-6 1-1 15,-2 0-2-15,0 0-10 0,-5-2-16 16,-3-2-20-16,2-1-25 0,-2 0-34 15,3-3-40-15,2-1-61 0,-2-3-618 0,7-1 280 16,-2-4 185-16</inkml:trace>
  <inkml:trace contextRef="#ctx0" brushRef="#br0" timeOffset="92333.4727">31167 9033 104 0,'0'10'171'0,"0"-2"-19"16,-2 4-12-16,2 0-10 0,-2 1-16 0,2 0-5 16,-2 4-15-16,2-4-8 15,-2 0-7-15,2-2-5 0,0 1-10 0,0-3-3 16,0-2 5-16,0 2 3 0,2-6-7 16,2 1 0-16,0-2-8 0,-4-2 2 0,18-4-3 15,-8 0-4-15,2-3-2 0,4 1-6 16,0-3-3-16,1-1-9 0,3-2-2 15,-2 5-1-15,0-1-5 0,-2 2-2 0,-1 2-1 16,-2 1 0-16,0 3-7 0,-1 4 4 16,-4-1-4-16,2 6-4 0,-4 0-1 15,-4 0-4-15,0 3-16 0,-2 1-19 0,0 0-22 16,0 1-30-16,-2-3-26 0,2 0-48 16,-2-2-429-16,2-3 200 0,0-1 132 15</inkml:trace>
  <inkml:trace contextRef="#ctx0" brushRef="#br0" timeOffset="92611.8797">31710 8438 43 0,'10'-1'215'0,"0"2"-13"0,5 5-12 0,0 1-8 16,2 10-13-16,5 3-10 0,-4 10-1 15,4 5-9-15,-4 3-10 0,-3 6-13 0,-4 3-10 16,-7 3-10-16,-2 4-11 0,-6 1-8 16,-3-2-6-16,-5-1-8 0,-5 16-14 15,-7-7 1-15,2-12-5 0,-2-12-5 16,-1-3-8-16,-5-1-3 0,2-5-11 0,3-8-17 16,-3-2-28-16,8-5-24 0,0-2-34 15,4-5-44-15,-2-4-46 0,6-3-48 16,1 0-469-16,7-8 232 0,2 0 153 15</inkml:trace>
  <inkml:trace contextRef="#ctx0" brushRef="#br0" timeOffset="92811.9319">32164 8828 149 0,'23'-10'226'16,"-3"2"-2"-16,-2 5-4 0,2-1-13 0,-1 0-18 15,-2 4-15-15,4 2-17 0,3-2-18 16,-2 2-12-16,4-1-20 0,-3 3-27 0,1 1-30 16,-6-2-36-16,4 3-43 0,-3 0-39 15,-3 1-52-15,-2 2-54 0,-6 1-395 16,-2-2 193-16,-6 1 128 0</inkml:trace>
  <inkml:trace contextRef="#ctx0" brushRef="#br0" timeOffset="92941.9204">32219 9153 187 0,'-4'10'232'0,"6"-2"5"0,2-3-1 16,5 1 1-16,4 0-14 0,-1-2-18 16,7-3-23-16,1 3-17 0,2-2-28 15,0-2-41-15,3 0-58 0,-1-2-64 16,-1-2-87-16,-2 0-580 0,-2-2 236 0,-4-3 155 16</inkml:trace>
  <inkml:trace contextRef="#ctx0" brushRef="#br0" timeOffset="94250.2947">24030 9978 111 0,'15'-21'192'0,"-7"-2"3"16,-2 4-4-16,-1 0 1 0,-5 4-3 0,-5 0-9 15,-1 2-6-15,-6 1-4 0,-7 4-9 16,-7 1-4-16,-6 5-3 0,-10 4-6 16,-11 4-3-16,-4 3-5 0,-17 7-8 0,5 3-8 15,15 4-15-15,11-4-6 0,14 1-12 16,8 3-8-16,8 0-8 0,11 0-14 16,6 2 0-16,9 3-4 0,6 2-8 0,8 4-3 15,1-1-6-15,2 0-8 0,1 3-3 16,-5-4-8-16,-1 3-2 0,-5-7-5 15,-8 2-3-15,-2-3 0 0,-5-2 3 16,-3 0-5-16,-4 1-1 0,-9-4 2 0,1 1-8 16,-9-1 5-16,2-5 7 0,0-2-7 15,-1-3-7-15,4-5 1 0,2-3-2 0,3-4-9 16,9 0 3-16,-6-7-5 0,10-3-7 16,7-5-2-16,3-3-5 0,8-2-3 15,3-2 5-15,5 4 4 0,2 1-2 16,1 1 4-16,-1 1 1 0,0 4 1 0,-5 3-1 15,0 2 4-15,-5 5 2 0,-1 1 1 16,1 3 1-16,-6 3 3 0,-1 4-1 0,0-1 1 16,-5 3 3-16,1 1-3 0,1 2 3 15,-3 1-1-15,0 2-2 0,-1 0 4 0,-2-4 2 16,2 4-5-16,-1-3-1 16,2-2-1-16,1 1 0 0,-1-7 2 0,3 1-1 15,1-2 0-15,4-5-4 0,-3-1 1 16,6-3-1-16,1-1-3 0,2-1 1 15,-2-5-1-15,3 0 1 0,-1-3-1 0,-2 0 5 16,2 0-6-16,-3 0 2 0,0 1-4 16,0 1-1-16,-5 3-2 0,-1 2-1 0,-1 0 2 15,-2 1 2-15,-1 4 1 0,0 2 0 16,2 2 4-16,-4-1 0 0,2 4 1 16,-1-3 0-16,6 1 2 0,-2 2 2 15,3 0-1-15,0-3 3 0,2 0-1 0,1-2 1 16,5-1 1-16,0-1 1 0,2-5 1 0,2-1 0 15,-3-5-1-15,1 0 3 0,-1-3 6 16,0-4-1-16,-1-2 1 0,-5-4 1 16,-1-1 4-16,0-3-1 0,-6-2-1 0,1-2 3 15,-4 2 7-15,-3 4 3 0,1 2 9 16,-1 1 8-16,-4 5 2 0,2 1-2 16,-4 7-1-16,0 2-5 0,-2 4-1 15,-2 4-4-15,4 1-5 0,-15 15 1 0,4 2-4 16,1 4 4-16,-3 7-8 0,1 5 1 15,2 1 2-15,0 2-10 0,4-1-8 16,4-3 3-16,4-2-6 0,0 1 1 0,4-2 0 16,0-4-2-16,6-1 2 0,0-5-5 15,1-2 0-15,1-3 0 0,2-4 0 16,0-4 0-16,-4-6-3 0,4 0-1 0,0-5-3 16,-2-1 1-16,0-1-1 0,-3-5 5 15,-3-1-5-15,-2-3 0 0,1 3 1 0,-4-2-2 16,-1 3 3-16,-2-1 0 0,0 2-1 15,0 1 5-15,0 1-2 0,-2 0 1 16,4-1-1-16,-2 4 0 0,2-2 7 16,0 3-5-16,2-1 2 0,2 1 0 0,2 1-1 15,3 0 2-15,0 0 2 0,-1 1-5 16,1-2 2-16,1 4-7 0,-1-3-10 16,0 2-7-16,-3 2-17 0,0-4-16 15,1 2-20-15,-9 2-16 0,13-1-15 0,-7-2-23 16,-2 1-29-16,-4 2-24 0,2-6-28 15,-2 6-527-15,3-5 253 0,-3 2 167 16</inkml:trace>
  <inkml:trace contextRef="#ctx0" brushRef="#br0" timeOffset="94964.8147">26060 9900 44 0,'-8'-6'228'0,"-3"2"-3"16,-4 2-8-16,-4 2-9 0,0 5-5 16,-4 2-10-16,-3 6-17 0,2 3-13 0,0 5-13 15,2 3-13-15,3 5-11 0,5 3-14 16,-2 2-10-16,8 3-10 0,2-3-9 15,2 2-6-15,6-4-11 0,4 3-4 16,4-3-7-16,6 0-2 0,3-2-8 0,2-4-6 16,2-2-1-16,3-3-3 0,-1 0-5 15,0-1-1-15,-4-7-2 0,3 0 0 0,-3-1-1 16,-2 0-6-16,-2-5-2 0,-1 0-1 16,-2 1 1-16,-2-1 0 0,1-1 3 15,-2 0-6-15,-3-2 3 0,-2 2-2 16,3-3-3-16,-3 1 1 0,0 1-2 0,1-4-2 15,-3 1-3-15,3 0 1 0,-3 2 0 16,2-3-1-16,-6-1-1 0,6 4 1 0,-2 0 0 16,-4-4-4-16,6 4 1 0,-6-4 1 15,8 2-1-15,-8-2 1 0,4 4 1 16,-4-4-3-16,0 0 4 0,0 0-1 16,0 0-2-16,6 2 3 0,-6-2-3 0,0 0 2 15,0 0 0-15,0 0 1 0,6 1 1 16,-6-1-4-16,0 0-2 0,0 0 0 0,0 0 0 15,0 0 1-15,0 0 0 16,0 0 2-16,8 3-3 0,-8-3 0 0,0 0-2 16,0 0 0-16,0 0 2 0,0 0-2 15,0 0 2-15,0 0-2 0,0 0-1 0,0 0 2 16,0 0-1-16,0 0 2 0,0 0-4 16,11-4 1-16,-11 4 2 0,0 0-3 15,0 0 1-15,0 0-2 0,0 0 2 16,0 0-3-16,0 0-1 0,11 0-1 0,-11 0-2 15,0 0-6-15,0 0-2 0,0 0-2 16,0 0-3-16,0 0-1 0,0 0-6 0,0 0-6 16,6-2-7-16,-6 2-8 0,0 0-8 15,0 0-9-15,0 0-15 0,2-8-16 16,-2 8-19-16,0 0-16 0,0-10-18 16,0 7-24-16,0 3-19 0,-4-10-523 15,4 4 244-15,-2-1 160 0</inkml:trace>
  <inkml:trace contextRef="#ctx0" brushRef="#br0" timeOffset="95684.285">26541 9812 165 0,'-2'-5'160'0,"-1"1"-13"16,3 4-12-16,-11-2-1 0,11 2 0 15,-18 11 4-15,5 1-2 0,-6 5-8 0,0 8 1 16,-1 3-13-16,-2 10-6 0,0 2-12 16,1 2-7-16,6 4-8 0,0-2-5 15,7-4-11-15,2-4-7 0,6-4-5 16,4-1-5-16,6 1-6 0,5-6-3 0,2-2-6 15,6-3-2-15,5-6-4 0,4-2 0 16,-3-7-2-16,3-2-5 0,2-6 1 0,4-4 1 16,1-3 4-16,-2-5 10 0,1-7-5 15,0-5-2-15,-4-4-2 0,-4-1-2 16,-3-3-2-16,-5-5-2 0,-8 5 0 16,-5-3 1-16,-3 4-2 0,-6 0 5 0,-4-3-1 15,-5 4-1-15,-5 2-1 0,-6 2-2 16,0 3 1-16,-6 7-2 0,-1 1-2 0,-1 7-1 15,-2 4 4-15,1 2 4 16,3 4-5-16,-2 6-1 0,6 0-3 0,0 2 0 16,5 0 0-16,5 3 4 0,6 2-5 15,2 0 0-15,4 0 4 0,4 4-7 0,6-3-2 16,1 1 0-16,8-1 3 0,2-1-3 16,3-1-3-16,0 1 1 0,2-6-4 15,3 3 1-15,-1-3-1 0,0-1-2 0,-1 0-3 16,1-2-5-16,-3 1-13 0,-4-1-4 15,-2-1-6-15,-2 2-6 0,-2-1-7 16,-1-2-7-16,-2-1-9 0,-2 1-18 0,-2-2-23 16,1 3-13-16,-9-3-27 0,13 1-20 15,-13-1-17-15,8 0-27 0,-8 0-522 16,0 0 246-16,4 0 163 0</inkml:trace>
  <inkml:trace contextRef="#ctx0" brushRef="#br0" timeOffset="95984.928">27389 10256 50 0,'4'4'297'16,"3"2"-7"-16,-3 2-13 0,0 0-15 0,-2 3-17 16,0 2-17-16,-2 2-23 0,-2 4-19 15,0 2-17-15,-2 4-15 0,-4 0-20 16,1 1-6-16,-3 3-22 0,-1-1-23 0,-2 3-27 16,3-6-37-16,2-3-50 0,-6-1-54 15,4 3-56-15,0-6-44 0,-1 0-53 16,0-5-514-16,0-3 256 0,1-1 169 0</inkml:trace>
  <inkml:trace contextRef="#ctx0" brushRef="#br0" timeOffset="96443.548">27727 10016 189 0,'3'-2'243'16,"-3"2"-8"-16,0 0-8 0,9 10-9 15,-7 1-7-15,0 4-12 0,0 6-14 16,-2 8-18-16,0 3-13 0,0 8-15 16,0 0-12-16,0 2-14 0,0 3-12 0,0-1-9 15,-2-3-10-15,2-1-13 0,0-1-16 16,-2-1-8-16,2-7-11 0,0 0-10 0,0-10-6 15,0 0-10-15,0-4-2 0,0-6-8 16,2-5 4-16,-2-2 0 0,0-4 1 16,0 0-3-16,6-19 0 0,-2 2 3 15,2-8 3-15,1-6 2 0,-1-7 3 0,7-7 5 16,0-1-2-16,-1 0-4 0,1 7 7 16,4-2 0-16,-3 7-2 0,4 5-3 15,-1 1 3-15,-3 5-3 0,4 6 2 16,-4 2 2-16,-2 3 1 0,2 3 4 0,-4 4-5 15,-1 5-9-15,-1 0 0 0,-8 0 0 16,7 8 0-16,-10 3-1 0,-1-3-1 0,-2 2-7 16,-7 3-16-16,-1 3-25 0,-6-1-31 15,1 0-32-15,-2 0-48 0,0-1-43 16,1-1-48-16,2-4-566 0,5-1 276 0,6-5 182 16</inkml:trace>
  <inkml:trace contextRef="#ctx0" brushRef="#br0" timeOffset="96675.3985">28272 10232 79 0,'4'3'233'0,"2"1"10"0,-2 4 0 16,-1-1-3-16,1 5-15 0,-2 3-17 16,0 3-12-16,0 1-15 0,-2 1-22 15,0 3-10-15,0 0-16 0,2 4-12 16,-2-3-11-16,0 3-11 0,0-1-3 0,3-2-25 15,-3-4-15-15,0-1-19 0,0 1-23 16,2-5-24-16,-4-2-34 0,4-1-31 0,-2-5-39 16,0 1-36-16,2-2-27 0,-2-6-27 15,0 0-517-15,0 0 245 0,0 0 162 16</inkml:trace>
  <inkml:trace contextRef="#ctx0" brushRef="#br0" timeOffset="97011.2159">28484 9679 182 0,'0'-5'265'0,"0"5"-11"0,-5-6-15 0,5 6-10 0,0 0-10 0,0 0-17 15,-15 14-19-15,9-2-13 0,0 4-15 16,-4 3-12-16,-2-1-13 0,2 6-16 0,-3-3-10 16,1 7-13-16,-1-1-10 0,4-3-6 15,-1-1-5-15,0-2-15 0,2 2-12 16,0-5-7-16,4-3-13 0,-2 0-3 16,2-2-11-16,0-4-12 0,1 1-15 0,-1-2-15 15,4-2-16-15,-4-1-19 0,4-1-25 16,0-4-22-16,-4 8-21 0,4-8-25 0,-7 4-21 15,7-4-27-15,0 0-480 0,-8 0 234 16,8 0 155-16</inkml:trace>
  <inkml:trace contextRef="#ctx0" brushRef="#br0" timeOffset="97750.9481">29017 10084 138 0,'0'0'211'0,"0"0"-17"0,0 0-14 0,0 0-7 15,-9 16-2-15,5-3-14 0,0 3-6 16,-3 5-10-16,-1 3-6 0,-2 1-13 15,-2 5-10-15,2 1-12 0,0-1-10 16,2-2-8-16,1-3-8 0,-2-3-8 0,3 0-8 16,0-4-4-16,1-1-5 0,1-4-4 15,2-1-5-15,0-5-4 0,0-3-6 16,2-4 3-16,0 0-4 0,0 0 0 16,15-21 6-16,-9 4 4 0,3 0 1 0,1-8 6 15,3-2 6-15,-1-3-3 0,4-1-1 16,0-9-7-16,1 8-3 0,-2 1 5 0,2 3-5 15,0 1 3-15,-2 4-2 0,-1 7 6 16,2-2-3-16,-2 6-4 0,1 3 1 16,-5 5-4-16,6 4-5 0,-6 4-3 0,2 2-1 15,2 8-4-15,-4 2 1 0,1 6 0 16,-3 3-9-16,3 5 0 0,-5 4-1 16,-2-2-8-16,1 1-6 0,-3-3-18 0,0 0-18 15,-2 1-25-15,0-4-30 0,0 0-31 16,-2-3-37-16,0-3-41 0,2-3-37 15,-5-4-685-15,5-2 314 0,-4-3 207 0</inkml:trace>
  <inkml:trace contextRef="#ctx0" brushRef="#br0" timeOffset="98223.9291">29749 10081 54 0,'0'-5'243'0,"0"5"4"16,0 0 0-16,0 0-8 0,2 17-4 16,-4-6-19-16,0 9-4 0,-2 3-11 15,0 6-6-15,-1 6-12 0,1 1-10 0,-2 4-16 16,2 2-14-16,-3 0-14 0,3-2-15 16,-3 2-12-16,1-1-18 0,2-1-24 0,-4-3-14 15,2-5-14-15,2-3-11 0,-2-5-11 16,2-5-13-16,2-1-25 0,-2-8-19 15,2 0-3-15,0-5 3 0,2-5 4 0,0 0 5 16,0 0 4-16,-6-19 2 0,6 5 5 16,2-5 4-16,0-8 7 0,0-4 9 15,0-6 7-15,2-8 0 0,0 1 7 0,2-3 8 16,2 5 5-16,-2 5 7 0,0-1 0 16,2 4 7-16,3 4-8 0,-2 5 0 15,1 3-3-15,1 2-1 0,1 2 3 0,1 2-7 16,0 6-1-16,-1 1-1 0,4 4-2 15,-6 5-3-15,3 2 2 0,-3 4-1 16,3 3-1-16,-4 2-2 0,-3 3 1 0,-2 5 0 16,-2-1-2-16,-6 7 0 0,0 0-1 15,-7-2-1-15,-2 5-9 0,-4-3-6 16,-4 2-14-16,-2-4-20 0,-3-2-25 16,-3-2-30-16,-1-2-36 0,2 0-37 0,6-3-48 15,0-5-666-15,7-2 301 0,3-2 198 16</inkml:trace>
  <inkml:trace contextRef="#ctx0" brushRef="#br0" timeOffset="98448.7487">29946 10429 1 0,'0'0'158'0,"11"4"-12"0,-11-4 0 0,-2 8-12 16,2-8-11-16,-4 12 1 0,-1-7 0 15,5 0 0-15,-2 6 2 0,4-4 5 16,-2 0-3-16,5 1-8 0,3-1-8 0,4 3-11 16,4-4-12-16,4 0-9 0,8 0-19 15,1-3-25-15,3 0-47 0,2-3-38 16,3-3-51-16,-6 0-69 0,1-3-421 16,0-7 200-16,-6 0 133 0</inkml:trace>
  <inkml:trace contextRef="#ctx0" brushRef="#br0" timeOffset="98681.3532">30323 9828 69 0,'-5'-4'245'0,"5"4"2"15,0 0-5-15,0 0-12 0,-16 13-17 16,10-3-14-16,-2 0-20 0,2 4-12 0,-2 3-16 15,-2 2-13-15,1 5-16 0,1-2-10 16,-1 1-15-16,1 2-28 0,1 0-27 16,-1-1-40-16,0 0-39 0,1-2-41 0,2 0-54 15,1-3-77-15,0-3-495 0,0-2 240 16,4-5 158-16</inkml:trace>
  <inkml:trace contextRef="#ctx0" brushRef="#br0" timeOffset="99142.8501">30854 10163 173 0,'8'2'260'0,"-8"-2"-11"0,0 7-18 16,-6 3-17-16,-2 0-16 0,-5 3-19 16,-1 4-11-16,-4 2-19 0,-2 2-12 0,0 1-16 15,-1 1-13-15,0 1-7 0,4-5-13 16,3-2-11-16,0-2-7 0,2-2-8 0,3-1-4 16,1-3-8-16,1-3-8 0,3-2-1 15,4-4-5-15,0 0-3 0,0 0-4 16,9-25 5-16,-3 8 4 0,3-4 2 15,3-4 5-15,0-1 0 0,8-11 3 0,-6 7 3 16,4-1 0-16,1 3 0 0,-3 3-1 16,0 4-6-16,-2 2-2 0,3 2-6 15,-4 3-3-15,0 3 1 0,-1 1-5 16,-1 7-2-16,0 3-2 0,1 0-2 0,-4 5 3 16,1 5-8-16,0 3 3 0,-3 5-3 15,0 4-3-15,-2 3-9 0,-2 2-15 16,-4 3-19-16,0-1-25 0,-2 1-36 0,-2-1-30 15,0-2-32-15,2-1-38 0,-2-3-49 16,2-6-731-16,2 0 330 0,0-5 217 0</inkml:trace>
  <inkml:trace contextRef="#ctx0" brushRef="#br0" timeOffset="99312.7937">31223 10414 161 0,'6'-2'210'16,"-2"1"-13"-16,-4 1-21 0,8-4-13 16,-8 4-25-16,9-6-37 0,-3 2-55 15,-2 2-63-15,3-3-83 0,2-1-266 0,-3-4 124 16,0 3 83-16</inkml:trace>
  <inkml:trace contextRef="#ctx0" brushRef="#br0" timeOffset="99473.6934">31548 10282 27 0,'-2'5'266'0,"2"-5"-2"0,0 0-11 0,0 0-24 16,0 0-26-16,0 0-34 0,0 0-40 16,0 0-58-16,0 0-63 0,0 0-73 0,0 0-83 15,0 0-331-15,19-12 163 0,-12 6 108 16</inkml:trace>
  <inkml:trace contextRef="#ctx0" brushRef="#br0" timeOffset="99879.1778">31932 10032 92 0,'0'0'239'0,"0"0"10"16,0 0 3-16,0 0-6 0,0 0-6 15,-4 24-13-15,-1-6-16 0,-2 4-4 16,1 6-15-16,-4 5-14 0,-3 9-24 15,-2 4-12-15,-2-3-17 0,1 6-17 0,-2-4-9 16,4-1-17-16,1-1-10 0,2-6-17 16,3-3-9-16,-1-2-11 0,3-7-13 0,0-2-2 15,2-4-3-15,-1-4-13 0,3-6-8 16,-2-3 2-16,1-1-3 0,3-5 0 16,0 0 0-16,-6-16 1 0,6 5 2 15,0-7-2-15,2-8 3 0,2-3 0 0,5-7 0 16,2-9 4-16,2-1 1 0,-1 0 1 15,8 1 1-15,-2-2-1 0,2 6 2 0,3 2-2 16,0 3 3-16,-2 10 0 0,3 2-6 16,-1 2 1-16,-2 2 0 0,0 7 4 15,-4 4-1-15,-2 4 0 0,-1 0 0 16,-1 7 0-16,-4 2-4 0,-1 0 0 16,-6 5 4-16,-2 3-5 0,-4 1-6 0,-2 3-9 15,-7-1-21-15,-2 4-23 0,-1-2-28 16,-4 0-27-16,1-3-34 0,2 1-31 0,2-2-55 15,3-3-622-15,4-5 291 0,0 1 192 16</inkml:trace>
  <inkml:trace contextRef="#ctx0" brushRef="#br0" timeOffset="100196.6927">32257 10233 79 0,'-2'6'189'15,"0"4"-9"-15,0-1-16 0,-2 4-14 16,-2 3-16-16,0-2-13 0,-2 4-13 0,2-3-10 16,2 1-12-16,0-3-7 0,0-4-9 15,0 1-3-15,4 0-9 0,0-5-3 16,0-1-7-16,0-4-3 0,8 2-3 0,-8-2 3 16,17-4 0-16,-6-2 0 0,1-3-5 15,5 1-1-15,0-3-1 0,2-1-5 16,-4 3 0-16,2 2 1 0,0-4-5 15,-2 6-3-15,0-3-1 0,-3 2-7 0,-2 3 1 16,0 3-2-16,-2 0-3 0,0 0-1 16,-4 5-5-16,0-1-11 0,-4 2-17 0,0-6-20 15,-4 13-28-15,2-2-41 0,-2-4-33 16,-2-4-42-16,2 1-404 0,4-4 200 16,0 0 132-16</inkml:trace>
  <inkml:trace contextRef="#ctx0" brushRef="#br0" timeOffset="100512.4671">32332 9662 81 0,'0'0'213'0,"0"0"-15"0,-14 9-15 15,10-4-12-15,2 1-16 0,-2 0-17 0,2 2-4 16,-2 2-3-16,0-3-8 0,2 4-8 16,-5-4-12-16,5 2-9 0,-2 1-8 15,0-1-7-15,-1 3-8 0,1-3-9 0,-2 4-6 16,1-1-5-16,-1 1-3 0,0-2-6 16,2 3-2-16,-2-3-6 0,1-2-3 15,0 2-13-15,1-4-2 0,-2 2-14 16,4 0-11-16,-2-4-21 0,2 0-20 0,-2-2-41 15,4-3-53-15,0 0-68 0,0 0-448 16,0 0 225-16,-13-13 148 0</inkml:trace>
  <inkml:trace contextRef="#ctx0" brushRef="#br0" timeOffset="100741.1895">32664 9416 177 0,'40'28'220'0,"-4"4"0"16,11 13-8-16,-1 5 0 0,-4 3 2 0,1 4-1 16,-7 5-8-16,-6 11-12 0,-9 5-10 15,-7 4-11-15,-10-1-21 0,-10 0-17 0,-10-7-14 16,-10-2-16-16,-7-5-10 0,-8-6-14 16,-5-5-15-16,-8-9-23 0,1-3-32 15,-1-11-42-15,1-11-55 0,6-4-57 16,5-9-75-16,0-1-645 0,-1-4 294 0,7-4 194 15</inkml:trace>
  <inkml:trace contextRef="#ctx0" brushRef="#br0" timeOffset="102209.1048">13741 10982 2148 0,'-19'-11'-11'15,"2"-1"8"-15,5 2 4 0,0-2 1 0,6 1 15 16,0 3 35-16,2-3 19 0,4 4 12 16,-2 1 0-16,2 6 10 0,0 0 7 15,0 0 7-15,28 20-6 0,-14 0-5 16,7 8-6-16,2 7-5 0,2 7-2 0,7 17-4 15,0 5-10-15,2 4-3 0,-3-2 4 16,1 2-16-16,-4-6 1 0,-1-3-3 16,-3-10-4-16,-5-7-7 0,0-3 0 15,-2-9-3-15,-3-2-2 0,0-5-1 0,-4-4 6 16,2-1 2-16,-3-8-3 0,2-7-3 0,-3-3-2 16,3-7-8-16,-3-4-1 0,5-9-4 15,-2-9-12-15,1-7 5 0,-2-10 2 16,6-4-3-16,-6-3-7 0,9-17 1 15,-6-3-3-15,2 1 0 0,-1 4-8 0,-2 10-4 16,-2 11 0-16,0 3-7 0,-3 8-14 16,1 3-1-16,-1 7-19 0,-1 2-19 0,-2 5-23 15,-2 1-25-15,5 5-23 0,-5 1-25 16,0 5-23-16,2 5-27 0,-2-1-26 16,-2 3-19-16,0 0-636 0,6 13 304 0,-8-2 200 15</inkml:trace>
  <inkml:trace contextRef="#ctx0" brushRef="#br0" timeOffset="102444.9101">13824 11315 124 0,'-7'3'223'0,"7"-3"9"0,0 0 8 16,0 0-6-16,0 0-16 0,32-20-12 15,-6 13-15-15,10-2-17 0,8-4-11 16,9 2-17-16,0 1-13 0,-1-1-12 0,3 0-13 15,-3 2-10-15,-10 1-11 0,-3 0-9 16,-2 3-7-16,-7 1-17 0,-3-2-21 0,-2 2-19 16,-3 0-26-16,-6 2-32 0,1 1-30 15,-4-2-39-15,0 2-40 0,-3 1-37 16,-4 1-46-16,-6-1-487 0,12 0 245 16,-12 0 163-16</inkml:trace>
  <inkml:trace contextRef="#ctx0" brushRef="#br0" timeOffset="104520.0826">13950 11203 9 0,'9'-14'200'16,"4"-4"-18"-16,1 0-14 0,10-1-12 15,5 0-16-15,3 0-8 0,0 1-11 0,4 2-9 16,-5 2-9-16,-1 1-6 0,-4 4 0 16,-7 5 4-16,-7 2 7 0,-3 6 7 15,-7 4 1-15,-6 5-8 0,-11 6-3 16,-14 11-7-16,-25 19-1 0,-3 4 0 0,-21 11-5 15,-5 1 2-15,-2 0-5 0,1-8 4 16,18-13-7-16,11-4-12 0,13-9-9 16,16-10 2-16,12-5-11 0,10-4-3 0,10-5-7 15,10-5-2-15,12-2-5 0,15-8-11 16,31-7-7-16,9-4-6 0,3-6-4 16,6-2-6-16,19-5-2 0,-5-2-4 0,-24 6-4 15,-7 1 2-15,-12 3-2 0,-16 5 1 16,-16 3-1-16,-11 4 2 0,-8 4-1 15,-8 3-3-15,-8 5 6 0,4 0-2 0,-23 5-1 16,0 6 5-16,-9 3 0 0,-6 4 1 16,-3 2 7-16,8-6-4 0,1 3 0 15,4-4 1-15,8-1-3 0,5 0 1 0,6-5-5 16,5-1 5-16,4-1 1 0,0-5-5 16,15 3-3-16,-5-6-6 0,5 0-6 15,3-1-8-15,-2-4-13 0,-1 1-14 0,2-1-20 16,-4-4-23-16,-1 3-22 0,0-1-16 15,-2 1-12-15,0 1-26 0,-4 3-24 16,2-1-35-16,1 2-508 0,2 4 250 16,-3-1 165-16</inkml:trace>
  <inkml:trace contextRef="#ctx0" brushRef="#br0" timeOffset="105086.9102">15411 11028 185 0,'-5'-29'244'15,"1"5"12"-15,0 5-7 0,0 3-8 0,0 4-14 16,-2 3-21-16,-1 5-13 0,-1 4-12 16,-1 9-12-16,-2 1-9 0,-3 12-21 0,2 6-10 15,-6 12-9-15,6 9-12 0,-6 24-7 16,1 5-11-16,5 4-19 0,2 1-16 15,0-2-24-15,2-4-30 0,4-9-25 0,2-17-18 16,0-5-14-16,2-7-6 0,-2-4-6 16,0-6 3-16,0-7 4 0,0-6-9 15,-7-7 8-15,0-5 3 0,-3-6 8 0,-3-2 9 16,-7-9 9-16,-4-2 16 0,0-5 16 16,1-3 18-16,-1-2 10 0,4-2 13 15,8-4 2-15,4 4-4 0,8-1-1 16,6-1-3-16,6-3-2 0,8 4 2 0,2-1 0 15,6 5 0-15,1 2 1 0,3 3-5 16,2 5-4-16,-5 7-3 0,3 7 0 0,0 1-2 16,-3 5 0-16,3 6-2 0,0 3-4 15,-6 2 2-15,2 3-4 0,1-1 0 16,-1 0-3-16,2 0 1 0,-3-2-1 0,3-2 0 16,-6-4-8-16,4-1 6 0,1-5-2 15,-1-1-4-15,-2-4 5 0,0-1-3 16,0-7 1-16,-1-2 0 0,-3 1-4 0,-6-8 1 15,-4 0 1-15,-5 0-4 0,-3-4 3 16,-7 2-1-16,-3-1-2 0,-6 1 1 16,-6 0 1-16,-1 4 0 0,-2 3-4 0,-2 3-7 15,1-1-12-15,1 3-18 0,6 1-34 16,-2 2-39-16,7 3-31 0,0 1-35 0,12 0-25 16,-10 1-27-16,10-1-496 0,0 0 247 15,0 0 163-15</inkml:trace>
  <inkml:trace contextRef="#ctx0" brushRef="#br0" timeOffset="105336.8379">15743 11372 48 0,'13'0'143'0,"0"4"-5"16,-1-2 4-16,5 2 2 0,-2 0-4 0,2 2-6 15,0 1-11-15,0 3-10 0,2 1-11 16,0 2-10-16,-2 1-11 0,1 3-4 16,0 2-8-16,-3-1-10 0,2 7-5 15,-4-4-8-15,-3 3-4 0,-2-3-5 0,0 2-3 16,-2-6-2-16,-2 0-1 0,-2 0 9 15,0-5 12-15,-2-1 15 0,2-4 11 0,-2-2 8 16,0-5-4-16,0 0-7 0,0 0-8 16,0 0-8-16,16-20-5 0,-3 5-10 15,4-4-15-15,2-2-25 0,5 0-28 16,-1-3-34-16,2 1-35 0,5 2-35 0,-3 2-33 16,5-1-36-16,-4 5-469 0,1 4 227 15,-5 1 149-15</inkml:trace>
  <inkml:trace contextRef="#ctx0" brushRef="#br0" timeOffset="106664.5557">16660 11843 79 0,'2'2'227'0,"-2"-2"-10"0,0 0-9 16,19-13-14-16,-6 1-19 0,2-3-16 0,5-6-17 15,6-4-14-15,4-3-10 0,-1-7-14 16,1 1-14-16,-2 0-5 0,-1-1-12 15,-4 10-7-15,-6 0-9 0,1 4-6 0,-6 5-6 16,-4 3-7-16,-4 1-2 0,-2 6-3 16,-2 1-1-16,0 5-3 0,0 0-5 15,0 0-4-15,0 0-3 0,0 0-1 0,-2 21-3 16,11-11-5-16,2 3-4 0,6-1-3 16,1 2-1-16,4 4-2 0,1-1-4 0,2 0-3 15,-6-2-3-15,-1 2 1 16,-4 0 2-16,-4-1-3 0,0 0 6 0,-8-2-4 15,-4 0 4-15,-5 3 1 0,0-7 2 16,-7 2 0-16,3-1 0 0,-4-3 7 0,5-2 1 16,-1-2-1-16,1-4-1 0,10 0 0 15,-9-5-1-15,9 5-2 0,9-14 0 16,-1 1-5-16,9-2-2 0,0 2-1 0,4-2-1 16,3 2 1-16,-1 2 1 0,2 1-1 15,0 1 4-15,1 1 0 0,-5 6 1 16,-2 2 1-16,0 2 5 0,-5 2 0 0,2 3 1 15,-6 3 5-15,-1 1 2 0,-1 5-2 16,-1-3 3-16,1 1 0 0,-2 1 3 16,1-2 1-16,1 0 4 0,0 0 2 0,6-2-1 15,-2-2-1-15,0-4-1 0,6-1 1 16,-3-2-3-16,3-2-2 0,0-4-3 16,-2-1 0-16,2-5-1 0,-2 1 0 0,-1-4 0 15,-2-3 2-15,-2-2 3 16,-5 2 0-16,-2-2 3 0,-4 2 0 0,-2-2-2 15,-2 5-2-15,-7-1 0 0,-2 5-2 0,-2 2-1 16,-1-1 0-16,-4 6-1 0,2 0-1 16,-2 2 0-16,1 2-3 0,1 2-10 15,2 0-10-15,2 1-19 0,6 1-15 16,-1 0-16-16,6-2-11 0,1-1-13 0,2-3-11 16,14 4-4-16,-4-2-4 0,2-4-3 15,6 0 9-15,1 0 8 0,-1-1 12 0,6-5 10 16,0 2 8-16,-2-1 9 0,2-1 18 15,-1 0 13-15,-1 1 24 0,-4 1 19 16,-1-2 14-16,-2 5 8 0,0-1 9 16,-5 1 6-16,1-1 0 0,0-1-4 0,-1 5 3 15,-2 0 0-15,1 3-3 0,0 3-4 16,-1-2-5-16,0 7-2 0,1-1-6 0,1 4-4 16,-1-1-3-16,0 4-4 0,-1 3-2 15,2-2 1-15,1 1 0 0,-2 1-7 16,-1-3-1-16,0-2 2 0,1 1-6 15,-3-6 0-15,3 4-1 0,-3-4 3 0,-1-1 11 16,-1-2 12-16,0-1 0 0,2-2-1 16,-2-2 6-16,2 0-6 0,-6-2 1 0,14-4-7 15,-6 0-4-15,-2 1-1 0,5-3-3 16,-3 0 0-16,3 0-8 0,0 1 0 16,-1 2-3-16,2-2 1 0,0 4-1 15,0-1-3-15,-2 2 3 0,1 2-3 0,0 1-3 16,-3 1-2-16,5 2-1 0,-5 3 0 15,3-2-2-15,-4 1 0 0,1 0-2 16,-2-3 2-16,2 1 1 0,-1 0-3 0,-2 0 5 16,1-4 1-16,2-1 0 0,-8-1-1 15,15-3-2-15,-5-1 0 0,3-4 0 16,0-3 1-16,1-1-8 0,4-1 0 0,-2 0-4 16,4-2-2-16,-1 2 0 0,-1-2-7 15,4 5-3-15,-1-1-2 0,-2 4 2 16,0 0-3-16,-4 1 0 0,2 4 2 0,-5-1 0 15,-1 6 6-15,2-1 0 0,-1 0 4 16,1 2-2-16,0 2 1 0,2-3 4 16,-1 1 4-16,0-3 3 0,2 1 5 0,3 1 3 15,0-3 4-15,2-3-2 0,1 0 2 16,1-3-2-16,2-1 1 0,-2-1-1 16,1-3 2-16,-3-3-2 0,-2 1 3 0,-2-2 1 15,0-3 1-15,-4 5 0 0,-1-4 4 16,-4 6 5-16,0-3 4 0,-4 7-1 15,-4-2 4-15,0 5 4 0,-4-1-3 0,4 5 3 16,-10-2-4-16,10 2 3 0,0 0 0 16,-14 13-2-16,10-6 2 0,2 3-4 15,2-2 1-15,0 0-1 0,4 2 1 0,0 0-8 16,4-1 3-16,3 2-2 0,4-1-1 16,-3 0-3-16,5-1 1 0,1 0-5 15,0-1-1-15,0-2-3 0,-4 1 1 0,1-2-3 16,0 2 8-16,-2-3-6 0,-5 2-11 15,2-5-10-15,-3 2-17 0,0-3-22 16,-7 0-31-16,8 0-37 0,-8 0-52 0,0 0-45 16,4-7-52-16,-4 7-635 0,-2-9 307 15,0 3 202-15</inkml:trace>
  <inkml:trace contextRef="#ctx0" brushRef="#br0" timeOffset="107159.1547">19877 11285 1960 0,'7'-3'89'16,"-7"3"5"-16,8-3 19 0,-2 2 26 15,-6 1 12-15,10 0-2 0,-10 0-9 0,16 9-6 16,-8 2-9-16,-2 5-6 0,3 9 5 15,-3 1-7-15,3 10-1 0,-3 2-2 16,1 2-10-16,-1 7-10 0,-2 5-8 16,0 2-10-16,-2-1-8 0,-2 2-5 15,0 1-17-15,-2-3-18 0,0-8-12 0,0-2-13 16,-2-5-9-16,2-5-7 0,0-5-5 16,0-7-9-16,2-5-21 0,0-4-9 0,2-8 6 15,-2-4 3-15,0 0 6 0,0 0 4 16,8-36 0-16,-4 11 17 0,0-6 6 0,2-7 5 15,2-9 6-15,2-7 0 0,9-18 8 16,0 1-3-16,2 3 11 0,5 5-8 0,-4 16 2 16,2 6 0-16,1 7 2 0,5 5-2 15,0 3 2-15,-3 8 1 0,3 4 0 16,-4 4-5-16,-2 4 2 0,-4 6 0 16,-1 3 0-16,-5 4 2 0,0 2 4 15,-6 5-4-15,-6 3 3 0,-4 0-3 0,-6 5-6 16,-8 3-11-16,-5 0-9 0,-4-1-13 15,-6 4-22-15,-6-2-28 0,7-5-40 0,3-3-48 16,4-1-44-16,3-4-41 0,8-5-39 16,3-3-636-16,7-1 316 0,2-4 209 0</inkml:trace>
  <inkml:trace contextRef="#ctx0" brushRef="#br0" timeOffset="107337.3007">20658 11547 69 0,'11'9'214'0,"-1"-1"10"15,1 0 6-15,-3 4 2 0,0 3-4 0,0 1-11 16,-4 2-12-16,2 6-21 0,0-2-17 16,0 5-13-16,1 0-18 0,-3 2-10 15,0 1-21-15,-1-2-19 0,-1 3-31 16,-2-4-37-16,0-5-42 0,0-1-56 0,0-1-52 16,0-2-56-16,-5-6-569 0,3-2 257 15,0-7 170-15</inkml:trace>
  <inkml:trace contextRef="#ctx0" brushRef="#br0" timeOffset="107560.7481">21090 10918 64 0,'6'-6'293'0,"2"0"-5"16,0 3-12-16,-4 3-14 0,-4 0-21 15,12 12-22-15,-8-1-26 0,0 6-14 0,0-1-19 16,1 3-22-16,-3 2-25 0,0 6-32 16,3 1-44-16,-5 0-48 0,0 2-56 15,0 2-57-15,-5-1-73 0,3-1-533 16,0-2 248-16,-5-4 164 0</inkml:trace>
  <inkml:trace contextRef="#ctx0" brushRef="#br0" timeOffset="107771.2964">21629 11706 258 0,'12'22'258'0,"-2"0"-11"0,-4 0-16 0,0 2-23 15,-1-2-18-15,-1 3-21 0,0 2-18 16,1-3-27-16,-5 3-29 0,0-7-32 15,0 4-44-15,0-3-48 0,-3-2-50 0,3-2-56 16,-2-2-467-16,0-1 204 0,-2-7 136 16</inkml:trace>
  <inkml:trace contextRef="#ctx0" brushRef="#br0" timeOffset="107963.1242">22485 11726 46 0,'8'-1'25'0,"-1"-2"-50"0,-1 0 9 15,0 2 5-15</inkml:trace>
  <inkml:trace contextRef="#ctx0" brushRef="#br0" timeOffset="108142.6662">22917 11737 106 0,'10'0'139'15,"1"0"-39"-15,3 0-56 0,0-4-79 16,-2-3-86-16,1 2 41 0,-1-2 27 0</inkml:trace>
  <inkml:trace contextRef="#ctx0" brushRef="#br0" timeOffset="108289.3222">23488 11722 121 0,'13'0'218'0,"-5"0"-25"16,1-1-19-16,1-1-38 0,-1-2-69 16,4 1-72-16,-7-3-303 0,2-4 105 0,-2-1 69 15</inkml:trace>
  <inkml:trace contextRef="#ctx0" brushRef="#br0" timeOffset="109017.3484">24328 11451 48 0,'7'-14'200'0,"-3"7"-8"16,3 1-8-16,-3 4-2 0,2 2 3 15,-6 0 0-15,8 15-4 0,-4 1-5 0,-2 4-7 16,3 7-12-16,-5 4-7 0,3 7-14 15,-6 2-11-15,1 5-10 0,-3 7-12 16,1 0-12-16,-2-1-7 0,-2 0-12 16,-1-2-3-16,-1-5-10 0,1-7-5 0,0-3-5 15,1-7-4-15,2-5-7 0,0-4-3 16,-4-9-6-16,4-3-6 0,0-6 0 0,6 0-4 16,-14-19 11-16,5-2-1 0,5-4 11 15,-3-8 4-15,5-9-8 0,4-10 1 16,3-4-5-16,5-21-4 0,7 0 5 15,3 6 0-15,4 9 0 0,9 5-5 0,-1 16-4 16,-1 9 2-16,3 8-3 0,4 3 2 16,-4 7 0-16,-1 7-4 0,-3 4-6 0,-2 7 10 15,-3 2-10-15,-4 4 5 0,-4 5-5 16,-1 0 1-16,-6 6-5 0,-6 2 2 16,-4-2-2-16,-4 6-5 0,-12 2-8 15,0-3-6-15,-10 6-12 0,-3-3-19 16,-1-2-20-16,3-5-31 0,-3-3-40 0,2-2-36 15,6 1-41-15,0-7-29 0,5-2-29 0,5-3-636 16,5 0 306-16,0-4 202 0</inkml:trace>
  <inkml:trace contextRef="#ctx0" brushRef="#br0" timeOffset="109350.6029">24798 11740 41 0,'8'6'158'0,"2"1"9"0,-4 2 1 15,-2 0-6-15,-2 3-17 0,0-1-14 0,-2 4-7 16,-2 0-14-16,0 0-11 0,0 0-10 16,-2 1-8-16,2-3-6 0,0 0-9 0,-1-1-4 15,1-2 4-15,0-3 7 0,2-1 2 16,-3-3 1-16,3-3 5 0,0 0 1 16,0 0 9-16,0 0 4 0,22-19-1 15,-11 10-3-15,5-6-6 0,2-1-5 16,0 3-8-16,4-2-7 0,3 0-5 0,-1 1-3 15,-2 5-3-15,2 1-4 0,-3 3-5 16,0 3-2-16,-2 0-1 0,1 6-6 0,-4 1-1 16,-1 3 4-16,-2 3-15 0,-3 1 1 15,1 5-7-15,-3-2-9 0,-1 2-12 16,-3 0-15-16,1 0-19 0,-3-1-24 0,-2-3-25 16,0-4-23-16,0 2-39 0,0-4-38 15,-2-2-45-15,-3-3-607 0,5-2 285 0,0 0 188 16</inkml:trace>
  <inkml:trace contextRef="#ctx0" brushRef="#br0" timeOffset="109558.7824">25414 11041 5 0,'2'-4'226'16,"-2"4"3"-16,0 0-11 0,0 0-16 15,-6 16-18-15,4-5-21 0,-2 4-16 16,2 2-16-16,-2 2-13 0,0 6-20 0,1 3-26 16,-2-3-34-16,1 4-40 0,0 0-48 15,0 1-48-15,0-2-56 0,-2 0-366 16,-1-3 177-16,1-5 117 0</inkml:trace>
  <inkml:trace contextRef="#ctx0" brushRef="#br0" timeOffset="110142.8385">25812 11615 182 0,'13'3'251'15,"-9"1"-4"-15,1 4-14 0,-1-1-19 16,-2 5-19-16,0 1-17 0,-2 4-15 0,2 2-12 16,-2 4-12-16,2 2-14 0,-2 1-14 15,4 1-8-15,-2-2-15 0,1 0-15 16,1-6-12-16,0 0-8 0,0-2-8 0,2-3-11 15,1-4-10-15,4 1-7 0,-1-6-6 16,0-2-1-16,2-3-3 0,2 0 2 16,1-3-3-16,2-4 0 0,2-4-2 0,0 0 0 15,2-3-2-15,3 2 0 0,-1-2 1 16,7 1-1-16,-6 2-2 0,0-1 1 16,1 3 0-16,-1 3-1 0,-6 2 0 15,0 2 2-15,-4 4-1 0,1 2 0 16,-2 2 1-16,0 1-2 0,-3 3 4 0,0 0-4 15,0 1 2-15,-2-1 0 0,2-1-1 0,-3 0 3 16,1-4 0-16,1 3 2 0,-1-3 5 16,5-4-6-16,-3-1 1 0,6 0-3 15,0-3-2-15,1-1 0 0,4-3 1 16,-2 0-1-16,3 4 0 0,-2-5 0 0,2 4 1 16,-3 0 0-16,0 2-2 0,0 2 2 15,1 0-7-15,-4 5-1 0,-1-2-5 16,0 1-11-16,-3 4-13 0,1-3-25 15,-3 3-26-15,2 0-34 0,-4-3-38 0,0 1-39 16,-2-5-525-16,1-1 246 0,-7 0 161 16</inkml:trace>
  <inkml:trace contextRef="#ctx0" brushRef="#br0" timeOffset="110301.7835">26426 11303 136 0,'-4'-5'128'0,"2"3"-17"0,2 2-16 0,0 0-32 16,0 0-32-16,0 0-47 0,0 0-171 15,30 11 64-15,-16-6 42 0</inkml:trace>
  <inkml:trace contextRef="#ctx0" brushRef="#br0" timeOffset="110653.8299">27391 11417 22 0,'11'3'235'15,"-9"-1"7"-15,0 6-3 0,0-1-14 0,0 7-13 16,0 1-17-16,-2 2-17 0,2 3-17 16,0 5-16-16,-2 3-13 0,2 0-15 15,-2 0-18-15,0-1-26 0,3 0-22 0,-1-2-14 16,3-4-9-16,-1-5-15 0,2 0-18 15,2-4-18-15,3-4-6 0,0-5-7 16,1-3 3-16,1-2 5 0,-1-1 1 16,2-8 0-16,-2 4 8 0,-4-6 7 0,3 1 11 15,-4-3 9-15,-1 4 11 0,-2-1 11 16,0 3 3-16,0 3-1 0,-2 0 2 0,-2 6 11 16,0 0 6-16,0 0-2 0,0 0-1 15,-2 18 0-15,4-9-6 0,3 4-1 16,-1 2-5-16,7 3-5 0,1 0-9 15,3-2-16-15,3 1-23 0,0-4-34 0,5-3-43 16,1-1-54-16,1-5-56 0,-2-2-553 16,1-4 257-16,-1-2 170 0</inkml:trace>
  <inkml:trace contextRef="#ctx0" brushRef="#br0" timeOffset="111176.0082">28185 11462 32 0,'0'0'204'0,"11"11"7"16,-11-3-7-16,0 0-7 0,0 3-12 0,-3 4-9 16,1 1-15-16,0 0-13 0,-4 8-13 15,0-2-14-15,0 3-13 0,-4 2-8 16,2 6-9-16,-4-3-10 0,1-1-16 0,0-4-13 16,3-3-12-16,-1-1-12 0,1-4-9 15,2-3-7-15,2-1-6 0,-1-5-6 16,5-3-4-16,0-5-1 0,0 0 1 15,0 0 3-15,0 0-2 0,5-29 3 0,-1 14 5 16,0-4 7-16,4-5 1 0,1-1 6 16,3-6 0-16,-1-1 3 0,4-2-2 15,1 3 3-15,6-2-1 0,1-3 3 0,1 9-2 16,1 7-2-16,2-3-1 0,-1 4-2 16,-1 2 0-16,-3 3 0 15,-2 3 0-15,-2 3 1 0,-1 6-2 0,-7 1 2 16,0 1 3-16,-3 3-3 0,-2 1 0 0,-5 4-2 15,-2 2 1-15,-6 1 1 0,0 4 9 0,2 1 4 16,-2-1 3-16,-1 1-1 0,5 1 0 16,0 1-2-16,2 2-3 0,4-3 2 15,0-1-9-15,4 4 0 0,0-1 2 16,7-1-10-16,2 0-1 0,2 1-4 0,-1-1 3 16,6 1-3-16,-5 0 0 0,0-1-2 15,-2 0-3-15,-1-2 4 0,-3-3-1 16,-4 3 7-16,-3-3-2 0,-2-1 5 0,-6-1 5 15,0 3-8-15,-10-5-2 0,2 2 5 16,-5-3-13-16,0 0-14 0,-2-3-28 16,0-3-50-16,-2-2-58 0,3-2-63 0,0-3-79 15,3 0-594-15,4-3 300 0,3 1 198 16</inkml:trace>
  <inkml:trace contextRef="#ctx0" brushRef="#br0" timeOffset="111298.1919">28765 11922 18 0,'14'9'258'15,"0"-6"-23"-15,-6 2-11 0,-2-4-7 16,1 0-6-16,-7-1-23 0,0 0-26 0,0 0-43 16,-2-13-68-16,-3 4-100 0,-7-2-507 15,-4-6 189-15,-6-6 125 0</inkml:trace>
  <inkml:trace contextRef="#ctx0" brushRef="#br0" timeOffset="114352.6958">10972 13155 175 0,'17'-26'205'0,"-2"1"-11"0,-2-1-9 16,-1 1-6-16,-4-1-6 0,0-7-9 16,-4 4-8-16,-2-3-6 0,-4-1-7 15,-4-1-9-15,-4 2-8 0,-2 3-11 0,-5 5-10 16,-2 2-9-16,-2 7-10 0,-5 8-10 16,1 4-1-16,-7 8-10 0,-2 3-4 15,0 9-7-15,1 0-5 0,3 4-7 0,4-1-1 16,3 5-6-16,4-2-3 0,9 0-3 15,1-4-3-15,5 0-1 0,6-4-4 16,4 0-1-16,3-4 0 0,4 0-2 0,2-5-3 16,3-5 0-16,2-1-2 0,0-1 7 15,4-5-2-15,1 0 2 0,-3 0-2 16,0 0 5-16,-4 0 1 0,-1 0 9 0,-3 3 2 16,-1 3 11-16,-2 3 8 0,-1 8 2 15,-2 2 6-15,4 6-5 0,-6 6-3 16,2 9 4-16,-4 4-6 0,1 3 0 0,-1 11-4 15,-2 2-8-15,2 1-2 0,-4 2-4 16,0 5 0-16,2-6-7 0,1 3-6 16,-3 1-4-16,2-3-7 0,-2-2-10 0,0-4-5 15,2-7-13-15,0-6-18 0,-2-6-19 16,2-5-18-16,0-4-15 0,-2-6-21 16,2-7-37-16,1-6-40 0,-1-1-33 0,-2-3-24 15,8-15-25-15,-4-1-624 0,2-8 303 16,-2-5 200-16</inkml:trace>
  <inkml:trace contextRef="#ctx0" brushRef="#br0" timeOffset="114634.8323">11413 12218 210 0,'0'-10'247'16,"0"-1"-4"-16,0 5-13 0,0 2-21 15,2 0-16-15,-2 4-8 0,0 0-5 16,2 14-2-16,-2 0-17 0,2 5-8 16,-2 8-12-16,2 3-14 0,2 5-8 0,-2 8-11 15,2 0-12-15,1 0-10 0,-1 8-8 16,1-1-7-16,-3-6-8 0,2-1-10 16,-2-1-5-16,2 0-4 0,-2-4-16 0,0-2-11 15,0-3-10-15,0-6-19 0,-2-5-28 0,2-1-30 16,-2-3-30-16,2-3-45 0,-2-4-44 15,2-2-37-15,1-3-622 0,-1 0 288 16,3-5 191-16</inkml:trace>
  <inkml:trace contextRef="#ctx0" brushRef="#br0" timeOffset="114927.6665">12374 13200 240 0,'0'0'289'16,"0"5"-11"-16,0-5-19 0,4 4-16 0,-4-4-31 15,14-4-19-15,2 2-24 0,2-4-13 16,5 0-17-16,3-1-15 0,6 0-13 15,2-4-20-15,1 3-27 0,-1-3-25 16,1 3-34-16,-8 0-29 0,-2 0-38 0,1 1-31 16,-5 3-33-16,-2-2-26 0,-4 3-25 15,-3-2-496-15,-3 4 229 0,-2 1 151 0</inkml:trace>
  <inkml:trace contextRef="#ctx0" brushRef="#br0" timeOffset="115152.0689">12558 13464 119 0,'2'6'231'16,"2"-4"7"-16,-4-2-5 0,16 2-17 0,-2-6-17 15,2 2-20-15,1-4-16 0,5 1-15 16,-2-1-16-16,6 0-10 0,-2-2-15 16,-3 4-11-16,-3-2-10 0,2 0-9 15,-4 0-11-15,2 2-14 0,-6 1-15 0,1-2-13 16,0 2-14-16,-4 0-8 0,-1 2-25 15,-2-1-27-15,0-2-29 0,0 3-33 16,-6 1-30-16,10-5-34 0,-8 1-489 0,-2 4 226 16,0-8 149-16</inkml:trace>
  <inkml:trace contextRef="#ctx0" brushRef="#br0" timeOffset="116686.2373">13730 13205 155 0,'0'0'195'0,"0"0"-6"0,0 0-3 16,19-15-4-16,-8 2-2 0,3-6-7 15,8-5-13-15,6-6-9 0,-1-4-4 0,17-14-11 16,-1-10-12-16,3-2-8 0,-1-5-14 15,9-13-10-15,-11 11-10 0,-1 3-10 0,-4 0-3 16,-6 6-9-16,-6 10-9 16,-7 12 1-16,-5 6 0 0,-4 7-8 0,-8 5-3 15,-4 5-2-15,-6 6-5 0,-2 2-3 16,-9 5-4-16,-2 9 2 0,-2 1 5 16,-1 8 3-16,8 1 1 0,0 2-2 0,12 4-3 15,6 2 1-15,7-1-7 0,6 5-3 0,8 1-2 16,7 3-1-1,16 6-5-15,-6-6 2 0,9 5-3 0,-9-9-8 0,-6 0-3 16,-2-1 0-16,-3-3-4 0,-9-2 2 0,-6-4-2 16,-3 2 0-16,-7-2 1 0,-2-2 4 15,-2-3-4-15,-6 1 0 0,0-3 1 16,-3-2-1-16,-1-2 3 0,1-4 3 16,0-3-7-16,3-3 0 0,6 0 1 0,-8-7-1 15,10-3 1-15,2-1-7 0,4-3-3 16,8-3-7-16,0 0 3 0,6-4-3 0,1 2 0 15,3 0 2-15,-4 6 3 0,-2-1-2 16,-1 5-1-16,-3 4 4 0,-2 0 1 16,-2 4 5-16,-2 1 0 0,-1 6 1 15,0 1 4-15,-3 4 1 0,0 2 1 0,1 2-1 16,-1 3-1-16,0 5 1 0,0-3-2 16,1-1 0-16,0-1 0 0,1 0 0 15,0-4 2-15,0-2 3 0,6 0-3 0,-2-5 2 16,1-1 0-16,2-5-2 0,0-2 2 15,-1-5 0-15,4 0-1 0,0-6-2 0,-1-1 2 16,0-1-1-16,-2-4-2 0,1-1 2 16,-2-2-2-16,2-6 4 0,-3-1-3 15,0 1-2-15,-2-1 1 0,-3 1 4 0,2 2-2 16,-3 2-1-16,2 0-2 0,-3 4 1 16,-2 2 1-16,2 2 4 0,0 3-2 15,-4 3 1-15,5 5 6 0,0 2-3 0,-7 2 2 16,10 10-3-16,-4-1 0 0,1 3-1 15,-1 1 2-15,2 2-3 0,-1 0 1 16,4 0-1-16,-3-2-1 0,0 1 1 16,3 0-3-16,0-3 1 0,-1-6 0 0,1 0-2 15,-1-5 2-15,5-5 0 0,0-2-2 16,1-6 1-16,0-5-1 0,3-2 0 16,0-5 2-16,0-2 0 0,-3-3-1 0,6-6 2 15,-3-4 3-15,0-2-4 0,-2 0 5 16,0 2 1-16,-4 4 6 0,-3 4 10 0,-2 5 12 15,2 4 9-15,-6 4-3 0,0 5-7 16,-4 7 4-16,-2 3 4 0,2 4 2 16,0 0 7-16,-16 21-8 0,10 0 5 0,-2 10 4 15,0 4 8-15,-3 11-10 0,-2 4-4 16,3 3-6-16,-1 17 1 0,-2 3-12 16,4-12 0-16,5-6-4 0,0-2-8 0,4-5-3 15,2 2 1-15,7-3-3 0,2-3 4 16,1-9-6-16,5-7 3 0,0-4-8 0,0-6 3 15,2-6-10-15,0-5 3 0,-2-7-8 16,2-2-2-16,-2-3-2 0,-3-7-2 16,0-1 1-16,-2-5 2 0,-6 1 3 15,1 0 8-15,-5-2-8 0,-2 0 3 0,0 0-3 16,-4 3 0-16,-3-1 2 0,1 4 2 16,-4 0 2-16,-2 3 14 0,2 1-5 15,2-2 4-15,0 4-7 0,-1 1 2 0,5 1 1 16,-3 0-1-16,5 1 1 0,2 4-1 15,4-8-4-15,3 2 7 0,2 3-18 0,1-3-11 16,2 0-6-16,6 0-26 0,-4-1-20 16,3 1-29-16,-2-3-31 0,0 1-41 0,-3-2-45 15,4 3-32-15,-6-3-39 0,0-1-752 16,-1 0 354-16,0 0 233 0</inkml:trace>
  <inkml:trace contextRef="#ctx0" brushRef="#br0" timeOffset="116964.5799">16205 12478 197 0,'-9'-2'276'0,"-4"4"-3"15,-1 3-11-15,-6 5-11 0,0 5-12 16,-4 8-9-16,-1 2-16 0,1 8-14 0,2 2-10 15,4 5-14-15,6 4-17 0,5-2-21 16,7 2-6-16,3-1-10 0,7 9-12 16,9 11-15-16,8-1-10 0,7-8-19 0,5-3-13 15,5-6-21-15,-6-12-25 0,-2-6-33 16,0-6-38-16,-2-8-47 0,-2 1-42 0,-3-8-46 16,1-2-51-16,0-4-670 0,-1 0 313 15,1-8 206-15</inkml:trace>
  <inkml:trace contextRef="#ctx0" brushRef="#br0" timeOffset="117443.7927">16916 12803 55 0,'-4'-7'246'0,"-5"5"12"15,-1 2 1-15,-5 3-5 0,-3 5-6 0,-2 5-13 16,-6 6-9-16,3 6-11 0,-1 2-16 15,4 7-15-15,4-1-18 0,2 1-9 16,6 0-22-16,1 3-14 0,7-5-12 0,4-2-9 16,7 0-16-16,3 1-8 0,6-6-13 15,3-4-13-15,5-4-8 0,6-6-14 16,0-3 6-16,-1-8-10 0,3-2-5 16,6-5 0-16,5-7 2 0,-3-5-10 0,-3-3 1 15,-3-5-4-15,-6-7 1 0,-3-1-1 16,-5-5-3-16,-6-4 7 0,-4-1-4 0,-8-4 3 15,-4 6-1-15,-8 1 3 0,-8-1 7 16,-2 2-9-16,-10 9 6 0,-3 5-1 16,-1 6 3-16,-2 4 0 0,-4 8-2 15,-1 5 2-15,-4 8 2 0,1 1 6 0,4 7-1 16,0 1 1-16,7 4 0 0,3 1-2 16,7-2 1-16,6 0-3 0,5-1-3 0,5 1 1 15,10-1-5-15,1 0-2 0,7-2 0 16,4 2-8-16,7-3-9 0,-1-1-2 15,3-3-14-15,2 0-2 0,-4-3-9 0,4 1-12 16,-3-2-13-16,-3-3-15 0,-1 2-23 16,1-3-22-16,-6 0-28 0,2 0-24 0,-4 0-31 15,0 1-19-15,-4-1-19 0,1 0-18 16,-3 2-595-16,3 1 288 0,-2-2 191 16</inkml:trace>
  <inkml:trace contextRef="#ctx0" brushRef="#br0" timeOffset="117635.2793">17674 13200 46 0,'4'22'253'0,"-4"1"12"0,-2 2-4 16,0-4-14-16,-2 0-20 0,-2 4-23 0,-2-1-21 16,2 4-16-16,0-2-20 0,0 0-20 15,-3 7-25-15,3-5-29 0,-3-1-36 16,3-3-43-16,-3 1-48 0,3-3-50 0,0-1-48 15,0-6-48-15,2-2-420 0,-1-4 210 16,5-5 140-16</inkml:trace>
  <inkml:trace contextRef="#ctx0" brushRef="#br0" timeOffset="118177.2101">18429 13194 226 0,'7'-28'255'0,"-5"6"-4"0,-4 3-13 15,0 4-13-15,-5 2-18 0,1 3-13 0,-5 1-11 16,0 3-12-16,-5 2-8 0,-2 2-16 16,-2 6-6-16,-8 2-12 0,3 3-13 15,-5 4-9-15,5 5-10 0,-1-1-6 16,8 0-13-16,0-1-9 0,6 2-6 0,6-2-5 15,1-1-9-15,3-2-1 0,4-1-11 16,5 1-5-16,-1-4-2 0,4-1-3 0,3-2-4 16,0 0-2-16,4-3 5 0,-3 1-7 15,2 0 3-15,-2 0 0 0,0-3 10 16,0 5 9-16,0 2 11 0,-1 1 1 16,-2 3 5-16,-3 2 2 0,1 3-1 0,-1 5 2 15,-2 6 4-15,0-1-2 0,-1 4-2 16,-2 5-5-16,-1 3-4 0,-2 4-6 0,0 1-6 15,0 1-3-15,-2 1-6 0,-1 3-7 16,-2-4 2-16,5-3-5 0,-4-6-4 16,2-6-3-16,0-4 4 0,0-1-3 0,2-6 2 15,-2-7 5-15,2-5 3 0,-2-2 0 16,2-5 1-16,0 0-6 0,0 0 1 16,8-32 0-16,-4 12-2 0,1-3-1 0,4-4-2 15,1-7-5-15,0 0-2 0,1-1-9 16,0-3-7-16,-1 4-13 0,3 4-14 0,-5-1-14 15,3 6-23-15,-2 3-28 0,-1 0-22 16,0-1-35-16,-2 1-40 0,1 0-43 16,-2 4-35-16,-1 1-20 0,2-2-29 0,-4 2-675 15,2-2 339-15,-2-1 224 0</inkml:trace>
  <inkml:trace contextRef="#ctx0" brushRef="#br0" timeOffset="118410.5877">18975 12571 216 0,'16'7'261'15,"0"6"7"-15,3 5-1 0,7 3-16 16,2 11-16-16,-2 3-22 0,13 14-18 0,-3 7-18 16,-2 0-17-16,-5 5-17 0,-3 3-11 15,-4-2-10-15,-6-7-14 0,-8-3-17 0,0-1-14 16,-5 1-26-16,-6-7-26 0,-1 5-27 15,-4-3-31-15,-4-1-37 0,-6-4-36 16,-1 0-37-16,0-5-37 0,0-11-39 16,-2-1-543-16,-2-6 259 0,1-7 171 0</inkml:trace>
  <inkml:trace contextRef="#ctx0" brushRef="#br0" timeOffset="121292.4255">10888 14348 89 0,'6'-5'175'0,"-2"2"-8"15,-4 3 1-15,0 0-7 0,19 13-8 16,-12 0-5-16,-1 10-9 0,0 3-7 15,0 11-3-15,-4 2-11 0,-2 3-11 0,0 5-11 16,0 6-9-16,0-9-11 0,0 2-1 16,5-3-6-16,2 6-10 0,-1-10-2 15,6-4-5-15,3-6 2 0,4-6-3 16,2-10-5-16,9-5-18 0,0-8-2 0,10-6-5 16,0-4-3-16,7-9 10 0,16-11 8 15,0-8-1-15,-3-6 3 0,-1-5-1 16,-6 1 2-16,-5-4 3 0,-5 1 6 0,-5 0 5 15,-12 7 1-15,-8 4 2 0,-2 9 6 16,-6 3-1-16,-1 3 2 0,-3 1-4 0,-4 10-4 16,-2 2-2-16,0 6-8 0,-4 6 3 15,4 0-6-15,-13 19-2 0,3 2-1 16,-3 14 2-16,0 11 6 0,-9 24-3 16,2 8-5-16,-1 12 0 0,-5 20 0 0,0 4 0 15,4 4-7-15,-4-1-1 16,1-2-2-16,1-7-2 0,6-21-6 0,0-11 0 15,8-15-3-15,4-12 2 0,1-12 3 0,8-6-7 16,-3-3 0-16,4-13-3 0,2-3 3 16,2-10-2-16,1-4-3 0,4-7 2 0,-1-9 0 15,3-9-1-15,0-1 5 0,-7-11 3 16,1 1 1-16,-5-7 2 0,-4 1 1 16,-4-9 0-16,-2 4 1 0,-7 1 5 15,-2 0-6-15,-4 6 0 0,-5 1-5 0,-1 5 0 16,-5 3-3-16,-2 4-7 0,-1 4-12 15,-3 2-23-15,4 7-16 0,0-2-21 0,3 2-26 16,1 0-38-16,3 1-45 0,2 2-43 16,4-4-40-16,1 1-48 0,-2-5-775 15,2-2 367-15,4-4 242 0</inkml:trace>
  <inkml:trace contextRef="#ctx0" brushRef="#br0" timeOffset="121417.907">10744 14246 62 0,'-10'-19'140'0,"-4"3"-11"15,8 4 0-15,0 3-7 0,2-1-16 16,6 2-12-16,2 2-23 0,4 1-23 16,10 2-46-16,0 1-50 0,6 2-243 0,5 3 99 15,1 3 65-15</inkml:trace>
  <inkml:trace contextRef="#ctx0" brushRef="#br0" timeOffset="121896.59">12962 14701 160 0,'-13'-14'248'0,"0"3"-7"0,-6 0-20 0,-6-2-17 16,-2 4-12-16,-9 2-14 0,-3 4-7 15,5 0-12-15,-1 6-7 0,-5 3-13 0,2 1-16 16,-1 4-10-16,5 4-11 0,7 0-15 15,4 2-6-15,6 1-8 0,4-1-8 16,8-4-4-16,5-1-7 0,5-1-4 16,4 0-6-16,5-4-4 0,3-1 0 15,5-1-5-15,-2-1-4 0,4-3-5 0,-1 1-1 16,3-2-6-16,-6 3 2 0,4-2-2 16,-5 2 3-16,0 3 4 0,-4 4 8 0,1 2-3 15,-2 4 5-15,-4 5 3 0,-2 6 1 16,-4 0 2-16,1 8-2 0,-3 5 1 15,-2 7 0-15,0 8-10 0,-2-1 7 0,2-1-5 16,0-6 1-16,-2 1 6 0,2-6 6 16,2-6 2-16,-2-3 3 0,2-8 5 15,0-6 6-15,3-6 1 0,1-2-6 0,0-9-5 16,3-4-7-16,1-4-4 0,1-1 2 16,0-7-14-16,-1-2-2 0,0-6-11 0,1-3-17 15,-2-5-20-15,1-1-23 16,-4-3-17-16,1 6-25 15,-3-2-27-15,0-1-32 0,-2 1-30 0,3 1-26 0,1 2-32 16,-2-1-38-16,1 1-759 0,-3 2 351 0,2-1 230 16</inkml:trace>
  <inkml:trace contextRef="#ctx0" brushRef="#br0" timeOffset="122137.4336">13125 13849 88 0,'-2'-8'261'0,"2"1"-12"0,0 1-22 0,0 0-24 16,0 6-21-16,0 0-15 0,0 0-18 16,0 0-16-16,2 18-12 0,-2-5-14 0,0 2-11 15,0 4-22-15,0 4-33 0,0 4-42 16,0 1-39-16,2 3-47 0,2 6-39 15,1-6-57-15,1 3-382 0,0 1 192 16,0-3 127-16</inkml:trace>
  <inkml:trace contextRef="#ctx0" brushRef="#br0" timeOffset="123994.6115">14568 14697 133 0,'-2'-10'191'15,"0"0"-6"-15,-2 3-5 0,0-1-6 0,-5-5-3 16,1 5-9-16,-5 1-6 0,-2 2-10 15,-3 5-6-15,-6 0-10 0,-3 4-8 0,-7 4-9 16,-9 8-6-16,-3 3-13 0,-14 13-3 16,3-1-8-16,13-4-10 0,8 0-6 15,7 1-8-15,5-8-8 0,9 1-4 16,7 0-7-16,4-7-4 0,6-1-3 0,6-5-3 16,5-1-16-16,5-5-3 0,4-2-3 15,8-4 0-15,3-7 3 0,9-4-4 16,3-6-3-16,13-12 0 0,-1-2 1 0,-5-9 1 15,-3 0 2-15,-3-2 4 0,-7 1 4 16,-7 0 3-16,-10 5 7 0,-2 0 3 16,-8 6 5-16,-1-3 9 0,-4 7 8 0,-3 7-2 15,-2 1-6-15,-2 7-3 0,-4 3-5 16,-3 6 0-16,-1 6-4 0,8 0 0 16,-21 21-4-16,7-1 0 0,2 16-5 0,-2 2-2 15,3 8-3-15,2 1-1 0,3 3-5 16,4-4-3-16,6-5-7 0,0 1 0 15,9 2-3-15,2-4-3 0,1-2 2 0,4-10-2 16,-1-3 0-16,2-2-1 0,0-10-1 16,-1-3 5-16,-2-5-6 0,-1 1-2 15,2-9 5-15,-2 0-1 0,1-2-1 0,-4-5 1 16,0 1 2-16,2-4 2 0,-4-5-4 16,-1 5-1-16,-3-3 0 0,1 0 0 15,-2 2-1-15,-1 4 1 0,-2 0 1 0,-2 3 0 16,0 6 1-16,-2 1-3 0,0 0 3 15,0 0 7-15,-6 26-5 0,4-12 3 16,2 4 0-16,0-2 0 0,0 3 1 0,4 2 0 16,0-6 0-16,2 4 0 0,5-4 1 15,2 1 0-15,-1-1 0 0,3-3-1 16,0-5-2-16,0-1 1 0,-3 0 1 16,4-6-1-16,-4 0 8 0,3-5-4 0,-2 0-6 15,-5-2 0-15,-2-1 3 0,1-2-5 16,-3-5 0-16,-4 0 0 0,0 0-2 15,-4-3 1-15,-3 5 0 0,-1-6-4 0,-7 4 1 16,0-2 2-16,-1 1-1 0,-4 6 4 16,6-2-2-16,-1 5 0 0,0 1-1 15,2 0 1-15,5 1 2 0,0 4-3 0,8 1 3 16,0 0 3-16,0 0-2 0,0 0 1 16,0 0 0-16,20 12-1 0,-3-9-4 15,3 0 4-15,0-3-4 0,6 0-4 16,2-3 3-16,1 1-1 0,3 1 3 0,0-5-1 15,3-3 1-15,3 2-1 0,-6 0 7 16,-2-3-3-16,-5 0 0 0,-1 3 1 0,-5-2-1 16,-4-1 2-16,-3 2 1 0,-3 3-1 15,-5-3 1-15,-2 4 1 0,-2 4 2 16,0 0 2-16,-17-1 1 0,17 1-1 16,-25 11-1-16,10 2 1 0,-1 2 0 0,0 3-2 15,4-2-2-15,1 6 5 0,2-3-5 16,5 1 1-16,2-4-3 0,4 3-4 0,2-6 0 15,5 2-2-15,4-5-2 0,-1-1 1 16,8-1 3-16,-4-6-4 0,6 2 2 16,-1-6-7-16,4-2 0 0,0-2-5 15,1-1-4-15,-3-4-1 0,-1 1-1 0,-2-4 1 16,0 1 3-16,-4 2 0 0,-3-1 3 16,0 3 2-16,0 0 7 0,-3 1 2 0,0 1 0 15,0 1 0-15,-2 0 0 16,0 1 1-16,3 4 0 0,1 1 3 0,3 0-1 15,4 0 1-15,1 3 1 0,-2 2 0 16,8 0 2-16,-3 1-2 0,3 1 0 0,-8 4 7 16,2-3-1-16,-6 3 9 0,-1-1 6 15,-7 0-4-15,-1 1 2 0,-5 3-3 16,-3-4-1-16,-3 1-3 0,-4 2-2 0,-3-6 0 16,1 3-8-16,-2-4-19 0,0-1-28 15,1-2-33-15,-2 0-46 0,5-3-41 16,1 0-35-16,9 0-35 0,-17-6-534 0,15 1 262 15,-2-3 173-15</inkml:trace>
  <inkml:trace contextRef="#ctx0" brushRef="#br0" timeOffset="124333.9764">16080 14718 151 0,'6'2'206'16,"1"1"2"-16,-1 3-14 0,0 4-6 15,-2-3-15-15,2 5-16 0,-1 2-14 16,-2 0-10-16,1-1-16 0,-4 3-9 0,2-1-9 16,0-2-11-16,0 1-5 0,-2-1-11 15,2-3-4-15,-2 1-2 0,2-3-1 0,0-3-4 16,2 1-9-16,-4-6 0 0,11-3-5 16,-11 3-2-16,19-10-3 0,-6 0-5 15,-1 2 0-15,3-5-5 0,0 4-3 16,1-2-5-16,0 1-3 0,-2 3-1 0,3 0-3 15,-4 1-3-15,0 5 3 0,-3 2-2 16,2 1-4-16,-4 4 3 0,2 3-5 16,-2-1-3-16,-1 5 4 0,1-1-3 15,-3 5-9-15,1-3-17 0,-2-1-21 0,-2 0-23 16,0 2-21-16,1-1-23 0,-1-4-36 16,0-1-46-16,-2-1-590 0,2-4 264 0,-2-4 176 15</inkml:trace>
  <inkml:trace contextRef="#ctx0" brushRef="#br0" timeOffset="124515.952">16406 14312 9 0,'0'-21'247'0,"0"7"3"0,0-1-7 16,0 6-19-16,0-1-18 0,0 6-19 15,2-2-23-15,-2 0-13 0,0 6-17 0,2-8-19 16,-2 8-28-16,2-4-41 0,-2 4-48 0,0 0-52 15,0 0-49-15,6-1-61 0,-6 1-428 16,0 0 201-16,0 0 133 0</inkml:trace>
  <inkml:trace contextRef="#ctx0" brushRef="#br0" timeOffset="124739.9414">16729 14072 199 0,'4'-2'243'0,"2"0"1"0,-6 2-3 16,0 0 2-16,12 9-14 0,-10 3-1 15,-2 1-5-15,2 8-3 0,-4 2-9 16,2 8-1-16,0 1-9 0,2 8-13 0,-4 2-13 16,0 2-17-16,0 10-16 0,0-7-9 15,2 4-18-15,-2 3-14 0,2-11-23 16,0 2-20-16,0-4-18 0,4-3-27 16,2-3-29-16,-2-9-29 0,2-2-39 15,1-8-44-15,2-3-42 0,-3-1-38 0,4-3-41 16,-1-5-37-16,-3-2-635 0,2-2 313 0,1-3 207 15</inkml:trace>
  <inkml:trace contextRef="#ctx0" brushRef="#br0" timeOffset="124867.9503">16836 14766 291 0,'-2'-8'144'0,"0"-2"14"15,-3 3 24-15,1-3 26 0,1 2 15 0,1-1 2 16,4-1-7-16,3-1-13 0,4-2-20 16,7-2-12-16,8-4-20 0,7 2-27 0,11-7-34 15,20-4-59-15,1-3-83 0,6 5-95 16,-6-8-90-16,3 5-509 0,-18 2 253 15,-7 5 167-15</inkml:trace>
  <inkml:trace contextRef="#ctx0" brushRef="#br0" timeOffset="125872.0464">17636 14849 100 0,'4'-8'239'0,"-2"-3"-6"0,2 3-12 16,-2 1-15-16,0 1-13 0,0 5-7 0,2-3 1 16,-4 4-1-16,0 0-10 0,10 14-11 15,-8-2-11-15,-2 5-24 0,2 1-4 0,0 3-9 16,-2 3-15-16,4 1-8 0,0 5-14 15,-2-2-4-15,2 1-13 0,2-2-8 16,3 0-3-16,2-4-11 0,4-4-11 16,1-4-8-16,4-1-6 0,0-7-11 0,4-3-4 15,-1-4 1-15,1 0-2 0,3-8 0 16,-2-1 2-16,-1-1-2 0,-1-5 2 0,3-4 2 16,-6 1-2-16,0-2 3 15,-1-2 3-15,-3 0 5 0,-2 3 1 0,-2 0 4 16,0 4 1-16,0-1 1 0,-6 5-6 15,2 1 1-15,1 3 1 0,-3 3-5 0,0 2 6 16,-6 2-1-16,11 8-3 0,-4-3 0 16,-1 7 0-16,-2 3 0 0,0 1-5 0,0 2-2 15,2 0 7-15,-2-1-9 0,4 3 5 16,-4-3-4-16,2-3 3 0,0 3-1 16,0-5-3-16,1-1 1 0,-1 0 1 15,0-3 4-15,3-6-2 0,0 2-4 0,1-4-2 16,0-4 8-16,0 2-2 0,2-6-2 15,2-3 2-15,-1 1-6 0,0-1 4 0,6-4-1 16,-2 1-1-16,0-1 0 0,0 2 0 16,2 0-1-16,-4 0-2 0,-1 1 2 15,0 2-1-15,-2 4 2 0,-2 3 4 16,-1 1-6-16,2 4-2 0,-3 1 2 0,0 3-2 16,-1 4 0-16,1 2 0 0,-1 1-1 15,1 0 2-15,1 0 4 0,-3 1-5 0,2 1 2 16,3-2-6-16,-2-3 5 0,3 3-8 15,1-2-2-15,0-3-2 0,2-4 1 16,-1-1-5-16,4 0 1 0,-2-6-2 16,3 2-1-16,0-5 6 0,0 0 0 0,3-3 1 15,-4 0 1-15,2-1 1 0,-1-1 2 16,-1 1 2-16,0-4 3 0,-6 7 5 16,3-5 4-16,-4 3-1 0,1-3 5 0,-1 5-5 15,-3 0 4-15,1 1-1 0,-3 3 3 16,3-3-3-16,-3 4 0 0,2 2 3 15,-8 0-2-15,16 5 0 0,-8 1 0 0,0 0-1 16,1-2-2-16,1 5-1 0,1-1-2 16,2 0 3-16,-1 2-1 0,1 1-1 15,2-1-2-15,1-2-6 0,6-1-2 0,-3-1-13 16,0-2-7-16,2-2-15 0,-1 0-15 16,-2-4-24-16,1 0-23 0,-4-2-23 15,2-2-25-15,-3 2-24 0,-2-5-22 0,-2 0-9 16,-2 0-11-16,-1-6-13 0,-5 5-493 15,0-2 246-15,-2-1 161 0</inkml:trace>
  <inkml:trace contextRef="#ctx0" brushRef="#br0" timeOffset="126806.4101">19316 14247 100 0,'0'0'253'16,"13"12"4"-16,-11 1-6 0,-2 6-3 16,0 4-8-16,0 9-14 0,2 8-9 15,-4 2-9-15,0 12-2 0,0 1-15 16,-3 1-11-16,-1 25-21 0,0-1-12 0,0 2-13 15,0 0-21-15,-2-1-14 0,4 0-27 16,0-17-22-16,2-6-34 0,2-12-24 0,0-3-20 16,2-3-8-16,-2-8-5 0,2-7 0 15,0-8-4-15,0-6 0 0,0-6 5 16,-2-5 7-16,0 0 6 0,0 0 7 16,0-30 11-16,-2 10 9 0,0-4 8 0,-2-5 7 15,4 0 10-15,0-1 0 0,2 0 0 16,2 0-2-16,3-1 0 0,2 1 0 15,3 2-2-15,1 1-1 0,4 3-2 0,2 6-3 16,0 1 0-16,0 2-5 0,2 5 3 16,-4 1-1-16,2 5-3 0,-2 4-1 15,2 0 2-15,-2 5-3 0,0 3 1 0,0 2-2 16,0 3-1-16,0 1 4 0,-3 2-4 16,2 0 0-16,-2-2-1 0,1 1-4 0,0-2 0 15,2 0-5-15,-3-3-5 0,2-2-5 16,0-2-8-16,1-3 0 0,2 1-2 15,-2-4 3-15,3-2 2 0,-2 0 2 0,0-4-2 16,-2-1 7-16,1-3 1 0,-2 3-3 16,0-3 11-16,-3-1 5 0,2 1 1 15,-4-3 8-15,-2 2 7 0,1 1 3 0,-3 2 5 16,0 2-2-16,-1 1 1 0,-1 5 1 16,-4 0-2-16,0 0 11 0,9 19 3 15,-9-6 1-15,2 8 13 0,0 0 6 16,-2 6-8-16,2 5-5 0,0 8-8 0,0 3-1 15,0 0-4-15,0 12-2 0,-2 0 0 16,2 1-11-16,-4 1 0 0,-2-2 1 0,0 1-13 16,-5-4-6-16,1-4 0 0,-5 0 1 15,-2-7 0-15,-1-10 3 0,-2-3-9 16,0-4 4-16,-2-11 2 0,-1-4 3 0,4-3 3 16,2-6-1-16,1-7 2 0,1-7-3 15,4-5 1-15,3-3 5 0,6-5-4 0,2-5-3 16,6-5 3-16,4-1-6 15,4-4 0-15,3 0 1 0,4 2-1 0,3 2 3 16,-1 4-6-16,5-4 0 0,0 7 5 16,-3 3 1-16,-1 3-1 0,-1 1 11 15,-2 6-9-15,-4 3 8 0,-1-2-2 0,-4 2 0 16,0 1 5-16,0 4-5 0,-4 1 5 16,-2-1 2-16,3 1-15 0,-5 3 5 0,1-1 12 15,-1 1-7-15,-1 0-2 0,1 5-1 16,-2-7 1-16,0 4-13 0,0 2 6 15,0-3-6-15,-2 3-15 0,-2 2-11 16,7-6-15-16,-7 6-17 0,0-6-27 0,0 6-33 16,0 0-38-16,-7-7-36 0,7 7-26 15,-8-4-33-15,0 4-32 0,0-2-614 0,1-1 305 16,-4 3 202-16</inkml:trace>
  <inkml:trace contextRef="#ctx0" brushRef="#br0" timeOffset="132446.3052">14905 16190 111 0,'0'0'169'0,"0"0"-8"16,0 0-14-16,-6-13-13 0,2 5-13 0,2 1-13 15,0-3 2-15,-3 1-1 0,-1-5-8 16,-3 3-4-16,-1 1-7 0,-5 0 1 0,0-1-4 16,-8 4-7-16,-3 4-6 0,-5 3-4 15,-7 3-5-15,-5 7 2 0,-5 2-8 16,-1 8-1-16,-11 10-5 0,3 5-10 15,7 2 0-15,7-6-2 0,13 0-7 0,6 3-2 16,4-9-3-16,12-1-4 0,1-6-4 16,10-1 0-16,3-4 2 0,4-4 1 0,8-1-2 15,2-5-1-15,6-3-2 0,3 0 1 16,3-7-6-16,2 1 5 0,-5-1 1 16,1 1-2-16,0-1 0 0,-7-1-1 15,-1 2-3-15,-4 0 1 0,0 5-4 0,-4-5 1 16,1 4-1-16,-2 2 2 0,0 2 1 15,-1 4-2-15,0 1 1 0,2 3-2 16,0 3-1-16,1 4 0 0,0-1-7 0,2 3-10 16,0-4-11-16,0 0-20 0,1-2-11 15,2 1-20-15,1-1-6 0,5 0-5 16,-2-3-9-16,4 0-19 0,0-6-24 16,1-1-10-16,1-3-9 0,2 0-1 0,-3-3 5 15,3 0 14-15,2-4 16 0,0-5 12 16,-3-1 19-16,-1-2 18 0,0-1 27 0,-1-4 30 15,-3 1 17-15,-3-2 27 0,-1-1 23 16,-8 2 13-16,-3-1 16 0,-2 0 16 16,-7 4 8-16,0-1 1 0,-4 5 1 0,0 1-8 15,-5 3-5-15,-4 2-6 0,1 1-5 16,-3 6-6-16,-4 1-11 0,-2 5-2 16,1 5-7-16,-4 2-9 0,3 3-2 0,0 7-9 15,2 2-2-15,5-4-10 0,2 0-10 16,4-4-2-16,4 0 0 0,4-3-3 15,4-6-1-15,4-1-6 0,0-7 9 16,5 0-1-16,2-7 2 0,6-7-2 0,1-5 2 16,0-4 3-16,4-10 2 0,-1-1-9 15,-1-2 6-15,-5-4-3 0,0-3-2 0,-4-5-4 16,1 0 1-16,-4 0 0 0,-4-2 1 16,2 5 7-16,-4 9 4 0,-2 2 6 15,-2 7 3-15,0 3-7 0,-2 7-1 16,-2 3-4-16,-2 8-4 0,2 6 0 0,0 0 0 15,-8 27-4-15,4-7 1 0,2 9-7 16,2 5-16-16,-2 6-13 0,4 3-23 0,-2 4-19 16,6 6-20-16,2-3-13 0,1-3-12 15,6 2-16-15,2-6-15 0,1-1-21 16,0-10-28-16,3-5-517 0,0-7 240 0,2-3 159 16</inkml:trace>
  <inkml:trace contextRef="#ctx0" brushRef="#br0" timeOffset="132828.8602">16181 16301 111 0,'15'-21'149'0,"-4"2"-1"16,-5 6 13-16,-1-1 7 0,-5 4 6 16,0 3-6-16,-5 1-13 0,-3 3-1 15,-3 3-12-15,-4 3-7 0,-1 4-12 0,-8 6-7 16,-4 7-9-16,-1 3-14 0,-3 9-7 16,4-3-7-16,3 5-8 0,0 1-16 15,8-9-11-15,5 3-7 0,0-7-11 16,6-4 5-16,4-3-3 0,2-7 0 0,6-3 0 15,0-8 3-15,8-1 3 0,0-10 0 16,3 1 5-16,5-15 0 0,2-6 2 0,-2-1-1 16,1-5-1-16,7-21-5 0,-6 0-3 15,-2-4-4-15,-2-3-4 0,-4-4 0 16,-5 12 0-16,-3 13 3 0,-3 6 9 16,-1 6-2-16,-2 4 7 0,-2 6-10 0,0 6 0 15,-2 6-5-15,-2 7-2 0,-3 10-1 16,1 5 0-16,0 13-2 0,-5 9-7 15,3 6 1-15,0 10-8 0,1 9-10 0,-2 23-8 16,3 6 0-16,0-3-13 0,4 0-11 16,2-14-10-16,2-9-16 0,2 1-17 15,2-6-28-15,0 2-27 0,8-8-30 0,0 0-22 16,1-7-20-16,2-13-17 0,0-1-498 16,7-6 246-16,-4-11 161 0</inkml:trace>
  <inkml:trace contextRef="#ctx0" brushRef="#br0" timeOffset="133370.5709">17115 16481 42 0,'23'-20'210'16,"-8"5"-4"-16,-1-1 14 0,-4 4 13 15,-4 5 2-15,-4-4-7 0,-2 7-14 16,0 4-15-16,-13-3-11 0,13 3-20 0,-29 11-8 16,7 2 0-16,-5 4-13 0,-7 10-7 15,0-1-11-15,2 7-8 0,5-5-19 16,1 3-9-16,7-6-5 0,2 1-12 0,7-5-7 15,1-7-7-15,5 1-6 0,6-3-6 16,2-5-4-16,5-2-7 0,6-3-1 16,2-2-5-16,3-2-1 0,8-3-3 15,0 1-7-15,-1 2 6 0,-3 2-10 0,1 0-6 16,-2 0 5-16,-4 6-4 0,3 1-1 16,-4 7 14-16,0 1-11 0,-6 6 0 15,-1 11 6-15,-3 3 4 0,-4 3-5 0,-2 7 3 16,-2 0-3-16,0 12-3 0,-2 0-1 15,-2-2 1-15,0 0-4 0,0-6-3 16,2-3-8-16,-3-4-4 0,5-9-7 0,-2-5-18 16,4 1-12-16,-2-7-15 0,0 2-6 15,0-10 2-15,0 0-7 0,2-6-10 0,1 0-19 16,-1-8-18-16,-2 0-14 0,0 0-9 16,0 0-4-16,6-16 1 0,-2 5 4 15,-2 1 7-15,3-3 9 0,-1-5 12 16,0 2 13-16,3-9 7 0,-1 2 15 0,2-10 8 15,0-2 18-15,2-1 11 0,0-5 11 16,0-1 5-16,1-4 14 0,0 11 10 16,-3-1 7-16,1 3 8 0,-1 0 4 0,0 7-4 15,0 3-2-15,0 2 2 0,-2 0-2 16,0 6-3-16,-2-2-1 0,2 4-2 16,-1-1-4-16,-3 4-10 0,2-2-16 0,-2 5-10 15,3 2-20-15,-3 1-21 0,0-2-15 16,2 3-36-16,-2 0-31 0,0 1-465 15,-2 2 210-15,2-5 137 0</inkml:trace>
  <inkml:trace contextRef="#ctx0" brushRef="#br0" timeOffset="133609.3782">17654 16145 127 0,'-6'-14'266'0,"2"5"-8"0,-2 1-21 16,2-1-12-16,-3 5-25 0,3 1-19 0,4 3-19 15,0 0-16-15,-17 10-14 0,13 0-15 16,-1 3-22-16,-1 4-20 0,2 1-27 16,2 3-29-16,0 3-30 0,0 2-32 0,2 4-46 15,0-4-39-15,2 3-45 0,0-3-454 16,4-3 213-16,-2 2 140 0</inkml:trace>
  <inkml:trace contextRef="#ctx0" brushRef="#br0" timeOffset="133884.6948">18389 16067 83 0,'8'-12'266'0,"-1"5"8"0,-3 1-1 15,1 4-13-15,-5 2-13 0,0 0-17 16,8 15-12-16,-8-3-8 0,2 8-16 16,0 7-16-16,-2 4-15 0,2 7-7 0,-2 3-25 15,2 8-3-15,-2-6-10 0,-2 16-15 16,2-4-10-16,-2 1-13 0,-2 1-25 0,2-2-19 16,-2 1-18-16,-3-4-35 0,1-4-36 15,-3-9-22-15,3-2-35 16,2-11-32-16,0 4-26 0,0-11-28 0,2-4-26 15,-1-5-29-15,1-1-525 0,-1-7 264 0,3-2 174 16</inkml:trace>
  <inkml:trace contextRef="#ctx0" brushRef="#br0" timeOffset="134190.0813">18349 16854 949 0,'0'-27'-23'0,"2"2"28"0,-2 4 24 15,2 0 27-15,2 2 12 0,0 4 19 16,3-3 7-16,2 2 12 0,3-3-2 16,1 2 4-16,2-2 0 0,-1 0-1 15,5 6-1-15,1 4-3 0,-4-4-12 0,4 7-2 16,-4 1-4-16,-1 5-8 0,2 3-9 15,-2 5 0-15,-1-3-6 0,2 5-8 0,-2 3-4 16,1 0-12-16,-2 3 4 0,0-5-7 16,-1 3-1-16,2-5-1 0,0 3-5 15,3-5-4-15,0-1 0 0,2-6 0 16,2 0 7-16,0 0-1 0,5-6 3 0,-1-6 7 16,1 4 0-16,-4-4 9 0,0-1 3 15,-5-5-5-15,-3 1 2 0,-1 0 1 16,-6-4-2-16,-5 2-1 0,-4 0-11 0,-7 2-2 15,-4 1 3-15,-4 2-10 0,-3 3-2 16,-6 0-9-16,-2 4-8 0,1 5-15 0,-1-3-21 16,-2 5-25-16,8 0-40 0,-2 1-38 15,5 3-38-15,3 2-45 0,0-3-39 16,6 2-660-16,6 2 310 0,-1-6 205 16</inkml:trace>
  <inkml:trace contextRef="#ctx0" brushRef="#br0" timeOffset="135499.8846">20146 16087 64 0,'-4'-7'227'0,"0"-5"4"0,-3 5-5 16,0 1-6-16,1 0-16 0,-2 3-15 15,-2-1-10-15,-2 4-16 0,0 4-10 16,-1-1-8-16,-1 7-13 0,1-2-7 0,0 5-10 16,-1 0-10-16,0 2-10 0,2 4-9 15,4-3-12-15,1-1-5 0,3 4-7 0,4-4-1 16,0-2-6-16,2 3-12 16,2-3-3-16,3 1-1 0,-1-3-5 0,0-2-2 15,0 3-5-15,1-5 0 0,-2 1-5 16,1-1-1-16,-2 2-1 0,0-4 0 0,0 1 0 15,0-1-1-15,0 3 1 0,-1-6 2 16,1 2 5-16,-4-4 0 0,4 7-8 16,-4-7 4-16,3 2-3 0,-3-2 0 15,4 6-2-15,-4-6-2 0,0 0 2 0,2 6-5 16,-2-6-1-16,2 1 0 0,-2-1 1 16,0 0-8-16,0 0 3 0,0 0 3 0,0 0-6 15,4 6 3-15,-4-6-4 0,0 0-2 16,0 0 1-16,0 0 2 0,0 0-5 15,0 0 0-15,0 0 5 0,0 0-2 16,0 0 1-16,0 0-3 0,0 0 1 0,0 0 0 16,0 0 6-16,0 0 0 0,0 0-7 15,0 0 7-15,0 0-2 0,0 0 2 0,0 0-5 16,0 0 3-16,4-13 4 0,-4 5-1 16,0 8 1-16,3-11-3 0,-3 5 1 15,2-1 2-15,0-1 8 0,0 0-4 16,2 1-3-16,2-4 1 0,3 1 0 0,0-3-3 15,1 0 3-15,4-1 0 0,4 0-3 16,-1 0-3-16,4 6 4 0,0-4-6 16,0 3 7-16,0 3-4 0,-2 2 2 0,1 4 1 15,-4 4-4-15,6 3 5 0,-6 1 1 16,1 5-1-16,-2 6 4 0,-2 3 3 16,-3 0-5-16,-1 3 2 0,0 4-2 0,-3-3-4 15,2 3 2-15,-2-2-5 16,3-1 3-16,0-5 1 0,1 1-1 0,3-2-2 15,-1-5 0-15,6-1-6 0,0-1 2 0,4-7 4 16,5-4-3-16,3-2-4 0,4-2-1 16,8-4 2-16,1-2-2 0,3-5-1 0,-1-2 3 15,-1-3 1-15,-2 2-3 0,-1-3-3 16,-6-3 2-16,-7 2 0 0,0 0 1 16,-6 2-10-16,-4 0 17 0,-4 1 4 15,-1 2-1-15,-5 0 6 0,-4 1 1 0,-1 7-7 16,-3-5 15-16,-7 3 0 0,-1 4-1 15,0-1 2-15,-3 4-2 0,-2 2-3 0,-2 0-2 16,1 5-2-16,1-1-3 0,0 8 0 16,1-3-9-16,1 5 8 0,3-2-9 15,3 6 5-15,1-3 0 0,4 0-3 0,4 4-3 16,1-5-4-16,5 1-5 0,5 0-5 16,1-2-7-16,4-2-1 0,1-2-6 15,2-4 0-15,0-1-2 0,1-4 0 16,-1 0 7-16,3-4-4 0,1-1 8 0,-4-1-4 15,1-3 7-15,-3 2-1 0,-4 0 0 16,0 1 13-16,-3-1-4 0,2-4 2 0,-4 2 0 16,-2 4 6-16,1 1-3 0,0-2-2 15,-3 0-2-15,1 5-2 0,-3 1 9 0,-6 0 0 16,10 1 0-16,-3 5-10 0,0 0 10 16,-1 3-8-16,0 0 0 0,0 3 2 15,3 0 2-15,2 1-6 0,-1 0-3 16,3-2 1-16,3 2-4 0,2 0-6 0,2-3 6 15,0-1-7-15,3-2 3 0,1 1 4 16,-4-2-1-16,2-4-3 0,-1 0 5 16,0-2 0-16,0-2-5 0,-1 0 7 0,0 2-1 15,0-6 1-15,-1 6 3 0,-1-6-1 16,0 4 4-16,0-3-3 0,2 3-2 16,-3-2 5-16,2 2 8 0,0-4-11 15,-3 5 7-15,4-5-4 0,-1 0 0 0,0 0 7 16,0 3 4-16,-1-7 1 0,0 3 2 15,1 2 7-15,0-8 11 0,-4 4 1 0,-3-1 14 16,1-5 2-16,-2-2-7 0,-5 1 5 16,0 1-5-16,-2-6-6 0,-2 0 0 0,-2 2-2 15,-2 0 0-15,-2-1-2 0,2 3-3 16,-4-3-5-16,0 5-11 0,0-2-10 16,-1 4-11-16,0-1-8 0,1 5-29 15,2-3-15-15,-2 4-27 0,-3 1-38 0,3-1-43 16,0 2-45-16,-1 5-39 0,0-5-56 15,3 4-693-15,0-4 342 0,0 0 226 0</inkml:trace>
  <inkml:trace contextRef="#ctx0" brushRef="#br0" timeOffset="139089.8884">13106 17333 157 0,'0'0'161'0,"0"0"-5"0,0 0-11 0,0 0-6 16,0 0-5-16,0 0-9 0,0 0-5 16,-3 14 1-16,-5 1 1 0,2 6-4 15,-2 5-7-15,-1 8-1 0,0 7-6 16,3 2-3-16,0 9-8 0,0-2-3 0,8-3-6 15,0 3-8-15,4 3-2 0,4-5-8 16,8-5-3-16,2-1-7 0,8-3-3 0,4-11-7 16,9-1-2-16,3-12-6 0,3-2-5 15,-5-7-1-15,5-6-3 0,1-6 2 16,5-1-3-16,-2-7 1 0,-5-1 1 16,-2-4 3-16,-5-8-2 0,-7 1 5 15,-5-2 0-15,-8-2-1 0,-6 2 5 0,-5-4-2 16,-6 3-2-16,-8 2-5 0,-5-5 2 15,-8 7-3-15,-4 0-6 0,-7 4 0 0,-8 1-3 16,-7 4-1-16,-3 5-7 0,-3 3-12 16,5 2-11-16,-1 6-10 0,-1 4-15 15,-7-2-18-15,1 6-15 0,10-2-19 0,2 1-20 16,6-1-15-16,8 2-37 0,3-1-23 16,2-1-25-16,6 0-21 0,4-5-494 0,4-2 245 15,9 1 162-15</inkml:trace>
  <inkml:trace contextRef="#ctx0" brushRef="#br0" timeOffset="139387.4367">13485 17147 71 0,'4'-12'230'16,"0"3"14"-16,-2 3 8 0,0 4-10 0,-2 2-16 15,0 0-4-15,0 0-4 0,-12 15-7 16,4 0-2-16,-6 10-24 0,2 6-7 15,-5 10 6-15,-4 26-15 0,-2 2-9 0,-5 5-8 16,3-2-11-16,1 9-11 0,1-3-10 16,2 0-12-16,0 0-8 0,2-8-11 15,2 5-9-15,4-16-2 0,2-10-12 0,3-1-9 16,2 0-12-16,0-12-11 0,1 4-15 16,1-12-15-16,-1 1-13 0,3-2-28 0,0-6-17 15,2-2-23-15,-2-4-28 0,0-2-33 16,2-5-33-16,0-1-26 0,2-3-29 15,2-2-22-15,-4-2-32 0,0 0-632 16,9-13 310-16,-2 3 204 0</inkml:trace>
  <inkml:trace contextRef="#ctx0" brushRef="#br0" timeOffset="139619.8673">14188 17842 129 0,'10'-2'239'16,"-2"-4"-4"-16,-2 1-3 0,4 3-10 0,0-4-16 15,0 0-17-15,3-1-17 0,0 1-17 16,4-2-17-16,-3 1-17 0,4-1-10 16,0 2-16-16,4-1-16 0,-3-1-27 0,0 2-35 15,-4-1-30-15,-1 1-43 0,2 0-48 16,-4 4-58-16,-3-3-538 0,1 5 238 15,-6-2 157-15</inkml:trace>
  <inkml:trace contextRef="#ctx0" brushRef="#br0" timeOffset="139768.6463">14240 18143 186 0,'7'8'210'0,"-1"-1"-20"0,5-5-10 0,4-2-12 15,-1 0-12-15,6-2-16 0,5-4-14 16,9-3-15-16,4-3-11 0,10 4-29 0,1-11-52 15,4 4-49-15,-1 2-47 0,17-8-51 16,-17 2-356-16,-5 4 165 0,-7 6 108 0</inkml:trace>
  <inkml:trace contextRef="#ctx0" brushRef="#br0" timeOffset="140618.4455">15234 17573 100 0,'0'-28'275'0,"-3"9"5"16,3-1-1-16,3 12-11 0,-3-6-13 16,2 6-17-16,-2 2-31 0,2 4-8 15,-2 2-8-15,0 0-12 0,8 16-5 0,-6-2-11 16,0 12-9-16,0 2-13 0,0 3-6 15,0 13-16-15,0-1-12 0,3 11-11 16,-3-5-8-16,4 5-12 0,1-5-10 0,1-1-6 16,5-6-15-16,-3-6-6 0,6-2-7 15,-2-3-6-15,5-9-6 0,0-2 0 16,2-11-3-16,3 3-3 0,-4-11-6 0,2-2-6 16,1-6 1-16,1-5 1 0,-4-1 1 15,6-6-4-15,-5-4-4 0,-2 1-3 0,-2-4 9 16,-3-3 6-16,0-3 2 0,-4 9 0 15,-4-3 8-15,1 2 10 0,-3-1 4 16,0 10 6-16,-1-4 0 0,-1 6-7 16,-2 5-1-16,0 1-6 0,0 7 4 0,0 0-1 15,0 0 0-15,-9 15-4 0,9-2-2 16,-2 6-1-16,2 1-4 0,0 0 0 16,4 4 0-16,-2 2-14 0,5-3 6 0,-1 3-4 15,1-5-6-15,3 4-4 0,-2-2-2 16,6-9-3-16,-2 6-1 0,2-7 0 0,0-4-6 15,0-3 10-15,1-1-9 0,0-5 4 16,4-4 1-16,-3 3 4 0,2-5-1 16,-1-3 1-16,-3 1 2 0,4 1-1 0,-4 0 5 15,-2-5 1-15,2 5 2 0,-2-1 2 16,-3 2 0-16,-1-1 3 0,1 1-3 16,-1 0 0-16,-1 4-2 0,-1 1 4 0,-6 1-4 15,12 3 3-15,-5 3-1 0,0 6 2 16,-1-3 0-16,0 4-2 0,0 0 0 15,0 0 1-15,3 4-1 0,0-4-2 16,1 0 0-16,1 0-1 0,-1-3 0 0,6-1 0 16,-2-1-4-16,1-2 2 0,2-4 1 15,2-1-1-15,0-2-3 0,0-1-2 0,3-2 2 16,0-4 1-16,0 1 0 0,-1-5 1 16,-3 4 1-16,0 1 0 0,-4-5 0 15,1 5 2-15,-2 0 2 0,-2-2 3 0,-1 4-2 16,-2 0 4-16,-1 2 0 0,2-3-7 15,-3 4 4-15,0 1-7 0,0-4 6 0,-6 5 0 16,14 6 0-16,-6 0 2 0,0-1-2 16,3 3 0-16,-1 0 0 0,-1 1-1 15,4-2-5-15,-3 5-1 0,2-5-1 16,2 0-7-16,-2 1-4 0,3-1-5 0,0-1-11 16,0 0-9-16,1 0-13 0,-2-6-30 15,0 0-34-15,-4-4-42 0,3 2-45 0,-2-4-52 16,-2 0-54-16,-5-1-794 0,0-2 376 15,-2-3 247-15</inkml:trace>
  <inkml:trace contextRef="#ctx0" brushRef="#br0" timeOffset="140776.8639">16429 17718 211 0,'-13'-13'193'0,"5"0"-16"15,-1 5-13-15,3 0-7 0,4 0-18 16,0 1-15-16,0 1-13 0,4-1-30 15,0-4-38-15,4 4-43 0,-1 4-36 0,3-7-33 16,2 1-41-16,-1 1-293 0,2-4 137 16,3 5 90-16</inkml:trace>
  <inkml:trace contextRef="#ctx0" brushRef="#br0" timeOffset="141569.8429">16650 17455 40 0,'18'-12'116'0,"-5"6"11"0,0 3 3 16,-3-1 5-16,-1 4 25 0,-9 0 25 15,10 7 13-15,-8 5 8 0,4-2-3 0,-1 7-6 16,0 6-6-16,1 4-6 0,-4 1-4 15,4 6-15-15,-2 7-15 0,0-2-11 16,0 4-12-16,1-2-19 0,-3 13-15 0,0-5-17 16,-2 0-22-16,0-6-24 0,-2-2-13 15,2 0-8-15,-2-9-8 0,2-4-2 16,-2-6 2-16,2-3-4 0,0-6 1 16,-3-4-3-16,3-3 3 0,0-6-1 0,0 0 1 15,0 0-1-15,0 0 3 0,-4-28 1 16,6 15 0-16,0-3 2 0,3-1 0 0,-1 1 2 15,1 3-1-15,-1 0 2 0,2 0-2 16,0-1 1-16,-4 7-1 0,5-1 2 0,-3 0-1 16,2 3 1-16,1 5-1 0,-1 0 5 15,-6 0-2-15,13 5-1 0,-7 1 0 16,0-2 0-16,3 2-5 0,-2 1 0 16,3 1 1-16,0 2-2 0,3-3 2 0,0-1-1 15,0-3-6-15,1 3-3 0,4-6-4 16,-4 0-2-16,5 0-4 0,3-6-3 15,-4 5 4-15,6-7 0 0,-1 1 3 0,0-5 2 16,-4 4 1-16,1-3 6 0,-6 1 5 16,1 5 10-16,-2-5 8 0,-3 0 8 15,1 7 2-15,-3-3 4 0,-1 0 5 0,-1 6 4 16,-1-1 0-16,-5 1 5 0,0 0 10 16,10 13-1-16,-8-4 1 0,0 5 1 15,2 1-7-15,-2 4-4 0,4 2-1 0,-1 5-7 16,2 4-3-16,1 3 3 0,0 2-12 15,1 1-8-15,-3 4-3 0,-2-1-13 16,-4-2-3-16,2 3-9 0,-4-4 2 0,-4 4 0 16,-1-5-9-16,-1-6 3 0,0-3 7 15,-2-5 1-15,-4-2 5 0,2-4 5 16,1-2 1-16,0-7 5 0,-1-6-4 0,3 0-2 16,3-6 0-16,-2-3-1 0,4-8-1 15,2 2-5-15,4-6 2 0,0-5 3 0,2-4-2 16,2 4 3-16,5-3-7 0,-1 1 2 15,3-3 0-15,-2 8 1 0,-1 0 2 16,2 2-3-16,0 4 3 0,-6 0-2 16,2 4 1-16,0 0 2 0,-1-1 7 0,-1 1-1 15,-1 5 0-15,-1 1-3 0,0-3 9 16,0 2-6-16,-1 1-13 0,1 1 13 16,-2 2-2-16,2-1 2 0,-2-1-1 0,-2 6-5 15,4-8 3-15,-2 7-4 0,-2 1-2 16,2-6-4-16,-2 6-10 0,2-6-2 0,-2 6-7 15,4-1 2-15,-4 1-20 0,0 0 0 16,4-6-12-16,-4 6-11 0,0 0-19 16,0 0-16-16,0-6-23 0,0 6-24 15,0 0-21-15,-10-6-15 0,10 6-20 0,-6-1-25 16,2-2-23-16,0-3-599 0,2 0 288 16,0 4 191-16</inkml:trace>
  <inkml:trace contextRef="#ctx0" brushRef="#br0" timeOffset="142002.5476">18006 17449 132 0,'-2'-7'205'16,"-3"2"-6"-16,5 5 0 0,0 0 2 15,-22 12 1-15,10-2 1 0,-4 10-8 0,-1 6-11 16,2 2-10-16,-2 6-17 0,3 8-9 16,0 4-15-16,4-2-14 0,4 2-7 0,2-4-8 15,6 0-14-15,2-3-10 16,2 2-9-16,4-5-6 0,4 0-7 0,-2-4-3 15,3 3-7-15,2-9 7 0,0-2-16 16,-3-5-5-16,4 1-2 0,-6-5-5 0,3-1-2 16,-4-3-3-16,-1-1-2 0,-1 1-1 15,1-3-7-15,-4-1-4 0,1 1-9 16,0-2-2-16,-3 0-7 0,-2-5-17 16,2 5-11-16,-4-6-16 0,0 6-19 0,0-6-19 15,0 0-25-15,0 0-21 0,-8 2-24 16,8-2-16-16,0 0-18 0,0 0-21 15,0 0-505-15,-16-6 246 0,12 0 162 0</inkml:trace>
  <inkml:trace contextRef="#ctx0" brushRef="#br0" timeOffset="142632.5981">18601 17800 34 0,'8'-19'212'15,"-2"4"-8"-15,-1 0-11 0,-3-5-4 16,0 1-7-16,-2 2-7 0,-2-2-4 0,0-2-5 15,-5 2-9-15,-1 4-7 0,-4-4-10 16,-8 5-8-16,-1 1-8 0,-2 5-7 16,-2 3-10-16,-5 3-6 0,0 2-6 15,1 6-9-15,1 0-9 0,0 3-9 0,5 2-7 16,4-1-4-16,4 5-11 0,7-3 0 16,4 1-8-16,4-6 2 0,4 6-11 0,4-5 0 15,5 1-2-15,2-4-5 0,4 0-3 16,0 1-3-16,2-6-3 0,3 0-3 15,-3 3 1-15,2-3-3 0,-4-3 3 16,0 6-4-16,-4-3 2 0,2 1 5 16,-5 5 9-16,1 7 13 0,-2 0 5 0,-3 1 3 15,-2 13 6-15,-2-3 6 0,-2 9-7 0,0 6 3 16,1 4-10-16,-3 12 2 0,0 0-4 16,-5 3-5-16,1 0-4 0,0-3-1 15,2 1-1-15,-2-6-6 0,2-3 2 16,0-7-5-16,0-4-3 0,2-3-1 0,-2-7 10 15,2-2 7-15,0-9 4 0,2 2 3 16,0-9 6-16,2-3 3 0,2-5 1 16,-6 0-5-16,16-18-5 0,-6 4-6 0,0-5-3 15,5-6-3-15,0-8-9 0,0-1-5 16,3 0-12-16,2-8-16 0,-3 5-1 16,0-1-15-16,-2 8-17 0,-1-3-14 0,-1 5-21 15,0 0-23-15,-3 3-26 0,1 3-38 16,-2 1-40-16,-1 1-29 0,-4 5-38 15,0-5-35-15,1 1-676 0,-1 4 335 0,0-4 222 16</inkml:trace>
  <inkml:trace contextRef="#ctx0" brushRef="#br0" timeOffset="142816.9651">19033 17402 55 0,'10'-29'159'0,"-1"4"2"15,-3 4 10-15,0 6 13 0,-2 1 4 0,0 0-4 16,1 3-15-16,0 3-20 0,-3-1-10 15,0 2-16-15,0 1-10 0,-2 6-14 16,4 0-8-16,-4 0-10 0,0 0-12 16,0 19-19-16,0-11-27 0,-2 12-29 0,0-5-30 15,0 6-43-15,0 5-51 0,0-3-54 16,-3 4-419-16,0 0 205 0,-1-1 135 0</inkml:trace>
  <inkml:trace contextRef="#ctx0" brushRef="#br0" timeOffset="142984.9329">19327 17876 155 0,'0'13'219'0,"-3"2"-10"0,1-1-15 0,-2 1-20 16,0 4-19-16,-2 2-17 0,2-2-24 16,-2 4-25-16,-2 2-30 0,2-3-31 15,0 0-40-15,0-1-56 0,0-2-51 0,-1-6-335 16,3 2 154-16,-1-7 102 15</inkml:trace>
  <inkml:trace contextRef="#ctx0" brushRef="#br0" timeOffset="143384.3843">20165 17562 65 0,'6'-8'289'0,"-4"2"-2"16,-2 6-13-16,0 0-18 0,0 0-15 0,-19 10-23 16,7-2-18-16,-3 7-14 0,-2 0-15 15,-7 10-12-15,-3 3-8 0,-3 2-19 0,-2 2-12 16,-12 11-13-16,-1-1-10 0,8-8-13 16,5-3-6-16,0-5-8 0,9-4-6 15,0-7-5-15,6 0 2 0,0-2 3 16,4-1-2-16,3-9-5 0,4 3-6 15,1-6-8-15,5 0-2 0,0 0-5 0,0-13 0 16,7 7-5-16,-1-1-2 0,2 3-2 0,2-2-1 16,4 0-5-16,-2-1-2 0,3 1-4 15,-3 6 3-15,4 0-1 0,-2 0-6 16,1 6 3-16,0 1-2 0,2 1 3 0,-3 5-4 16,4 2-11-16,-2 5-16 0,2-1-12 15,-4-2-16-15,-1 6-22 0,2-2-19 16,-2 1-20-16,-3 0-36 0,0-2-44 15,2 0-42-15,-4-5-39 0,-2-4-708 0,0-1 332 16,0-5 218-16</inkml:trace>
  <inkml:trace contextRef="#ctx0" brushRef="#br0" timeOffset="143640.7693">20393 17429 93 0,'18'-20'203'0,"0"7"12"0,0 5 6 15,-2 3-6-15,1 5-10 0,1 5-12 16,-2 1-14-16,4 8-16 0,0 7-11 0,2 5-5 16,-5 3-4-16,1 11-8 0,-2 2-11 15,-6 5-7-15,-4 1-16 0,-4-4-5 16,-4 11-12-16,-4-2-6 0,0-2-7 0,-8 3-8 16,2-6-4-16,0-1-7 0,-3-5-12 15,4-8-19-15,-2 1-17 0,5-12-27 16,0 0-29-16,1-6-38 0,0-4-38 15,3-5-39-15,0-1-37 0,2-1-31 0,0 0-539 16,2-6 263-16,4 2 174 0</inkml:trace>
  <inkml:trace contextRef="#ctx0" brushRef="#br0" timeOffset="143769.4417">20550 18236 1072 0,'9'4'69'0,"-1"-2"30"0,1-2 24 0,-3 0 20 16,-6 0 17-16,11 4 6 0,-11-4 3 16,8 0-10-16,-8 0-7 0,8 0-9 15,-8 0-11-15,0 0-22 0,0 0-18 0,0 0-21 16,12 0-34-16,-12 0-37 0,0 0-58 15,0-10-56-15,0 10-60 0,-6-7-694 16,6 7 295-16,-8-10 195 0</inkml:trace>
  <inkml:trace contextRef="#ctx0" brushRef="#br0" timeOffset="145335.4307">23435 17356 190 0,'0'0'195'0,"2"-4"-8"15,-2 4-11-15,0 0-11 0,0 0-4 16,0 0-12-16,-6 21-11 0,4-7-14 0,0 3-8 15,0 3-12-15,2 7-11 0,-2 1-12 16,2-2-3-16,0 2-7 0,0-1-10 16,0 0-3-16,-3 1-7 0,3-1-10 0,-2-1-17 15,-2-5-24-15,-2 1-29 0,-1-2-30 16,1-4-19-16,-1 3-37 0,-3-10-33 16,0 3-34-16,-4-3-380 0,4-3 191 15,-7-2 126-15</inkml:trace>
  <inkml:trace contextRef="#ctx0" brushRef="#br0" timeOffset="145542.9049">22902 17305 37 0,'-9'-15'164'16,"5"1"1"-16,2 0-7 0,2 1-6 16,2 0-9-16,4 1-5 0,3 3-14 0,6-6-7 15,2 3-11-15,9-7-11 0,3 6-12 16,0-2-6-16,6 1-8 0,-2 5-6 0,-1-3-9 15,-4 5-14-15,-4 0-22 0,-2 1-24 16,-5 4-23-16,-2 2-22 0,-5 2-24 16,-3 4-22-16,-5 1-32 0,-8 6-353 15,-7 8 164-15,-11 15 108 0</inkml:trace>
  <inkml:trace contextRef="#ctx0" brushRef="#br0" timeOffset="145672.8748">22639 17808 30 0,'-12'26'139'0,"5"-4"-9"16,10-2-8-16,5-7-3 0,2 2 0 15,8-7-11-15,9 0-12 0,9 2-11 16,6-9-17-16,9-1-8 0,13-1-30 16,21-5-32-16,1-1-30 0,-6-6-43 0,-1-4-264 15,-7-2 115-15,-5-1 76 0</inkml:trace>
  <inkml:trace contextRef="#ctx0" brushRef="#br0" timeOffset="146031.1737">23867 16996 142 0,'0'-8'168'0,"0"5"-3"0,0 3 11 16,0 0 4-16,-10 30-6 0,3-3-3 15,-2 10-4-15,1 6-6 0,-7 23-8 16,1 11-8-16,-4 3-16 0,4-1-7 0,-6 3-13 16,4 6-8-16,-3 2-11 0,2-1-9 15,0 0-7-15,-1-6-7 0,10-7-7 16,4-18-6-16,4-13-9 0,4-5-5 15,2-10-7-15,6-5-5 0,-2-10-7 0,2-1-1 16,4-8-4-16,-4-11-1 0,5 4-1 16,-2-11-3-16,-2 1-3 0,-1-8 2 0,-4-2-3 15,-1 0 0-15,-4-6 2 0,-6 1-1 16,-8-4 3-16,-3-2 2 0,-6 4 5 16,0 5 0-16,-4-2 0 0,1 3-1 15,-3 1 2-15,8 3-5 0,1 4-1 0,0 0-1 16,4 4-2-16,3-2-9 0,3-1-14 15,4 6-20-15,6-5-31 0,6 3-26 16,3-4-46-16,9 1-40 0,5 3-38 16,6-11-609-16,1 5 280 0,7 0 184 0</inkml:trace>
  <inkml:trace contextRef="#ctx0" brushRef="#br0" timeOffset="146377.8763">24703 17400 174 0,'0'0'188'0,"0"0"13"16,-14 15 7-16,2-6 0 0,0 9-7 15,-1 2-13-15,-2 10-16 0,3-2-13 16,1 4-15-16,3 3-15 0,4-1-12 0,2-4-8 16,6 3-14-16,4 1-8 0,5-5-7 15,8-3-6-15,2 1-7 0,7-8-7 16,4-4-8-16,1-1-2 0,6-8-8 15,-1-5-2-15,-6-1-7 0,6-7-2 0,-1-7 0 16,-5 1-2-16,1-12 0 0,-3 1 9 16,-4-7 2-16,-12 1-5 0,-3-2 0 0,-6-4-6 15,-7 6-3-15,-5-4 1 0,-8 2-6 16,-5-1 0-16,-8 3-6 0,-8 2-2 16,1 6-7-16,-8 3-10 0,7 4-17 0,-2 2-29 15,4 1-28-15,3 4-31 0,1 7-29 16,8-3-32-16,0 4-37 0,3 0-28 15,7 0-545-15,1 0 265 0,9 0 176 16</inkml:trace>
  <inkml:trace contextRef="#ctx0" brushRef="#br0" timeOffset="146611.8789">24949 17236 62 0,'19'-13'117'16,"-5"-1"5"-16,0 5 14 16,-4 3 13-16,-2 0 8 0,-2-1 10 0,1 3 8 15,-3 2 7-15,-4 2 3 0,0 0 10 16,5 15-4-16,-8 4-2 0,-3 2-6 0,-3 5-7 15,1 10-25-15,-6 11-11 0,-4 16-10 16,-1 5-1-16,4 1-14 0,-4 0-13 16,9-13-7-16,-6 13-10 0,8-14-2 15,2-3-11-15,2-8-9 0,2-2-11 0,2-1-16 16,0 0-27-16,2-7-14 0,-2-8-19 16,2 4-29-16,-2-10-30 0,0-1-34 0,2-4-43 15,0-7-44-15,0 2-35 0,0-7-33 16,2-3-575-16,-4 0 288 0,0 0 190 15</inkml:trace>
  <inkml:trace contextRef="#ctx0" brushRef="#br0" timeOffset="147074.8401">25749 17390 122 0,'0'0'198'15,"0"0"6"-15,4 12-6 0,-4-5-14 0,0 7-18 16,2-1-17-16,-2 7-13 0,2 0-12 16,0 2-12-16,3 0-10 0,1 3-10 0,0-4-12 15,5 0-5-15,2 0-8 0,3-8-5 16,4 2-11-16,3-3-1 0,0-9-8 15,0 1-4-15,5-8-4 0,-1 1-7 16,1-8 0-16,-2 3-6 0,1-6-1 0,-6 1-4 16,0-2 0-16,-4 1-5 0,-2 1 1 15,-5 0-1-15,-1-1-3 0,-2 7-1 0,-3-1 2 16,0 2 1-16,0-1 0 0,-2 1 0 16,2 5-4-16,3-4 0 0,-7 5-1 15,14 5 1-15,-3-4 1 0,2 5-1 16,1 1-2-16,2 5 2 0,-2-5-3 15,-1 7 1-15,4-1 0 0,-6 1 2 0,-3 1 2 16,0 0 2-16,-6-2 2 0,0 1 2 16,-6 0 2-16,-2 4-4 0,-4-3-2 15,-1-5-1-15,-6 3-16 0,-4-1-35 0,-1-5-40 16,2 1-50-16,-2-4-46 0,1-3-575 16,2-1 256-16,-4-5 169 0</inkml:trace>
  <inkml:trace contextRef="#ctx0" brushRef="#br0" timeOffset="147205.8894">25859 17086 100 0,'-7'-13'119'0,"1"5"-12"0,4-1-14 16,2 4-20-16,2-3-27 0,2 7-49 16,5-5-179-16,1 6 61 0,8 0 42 0</inkml:trace>
  <inkml:trace contextRef="#ctx0" brushRef="#br0" timeOffset="147951.8728">26620 17236 164 0,'6'9'202'0,"-6"2"12"0,0 3 4 0,-6 0-7 16,4 7-16-16,0-2-20 0,0 4-15 15,0 3-16-15,0-3-17 0,4 4-10 16,0-1-12-16,2-2-9 0,0-5-11 15,4 1-7-15,0-5-8 0,2-1-7 0,3-3-6 16,2-3-5-16,2-2-8 0,-1-5-4 16,4-1-3-16,-1-1-6 0,2-5-3 0,0-2-1 15,1 1-5-15,-2-5-3 0,0 3-1 16,-2-3-1-16,1 4 2 0,-3-4 0 16,-4 6 1-16,-2-1-2 0,2 1 0 15,-4 3-4-15,0 1 0 0,-2 2 0 16,-6 0 2-16,11 8-5 0,-7-3 2 0,1 3 1 15,1 1 0-15,0 4 1 0,-1-4-3 16,3 2 1-16,0 3-1 0,1-1-2 16,2-4 0-16,1 5-1 0,3-7-1 15,2 5-2-15,0-6 0 0,2-3-2 0,2 3-4 16,1 0-3-16,-2-6-6 0,1 0-1 0,1 0 0 16,-1 0 0-16,-2 0 1 0,-2 0 0 15,-2 0-1-15,0 0 1 0,-3 0 1 16,-2 0-1-16,2 0 2 0,-4 6 1 15,2-4 0-15,-1-1 0 0,0 3 2 0,-1-2-1 16,0 4 2-16,1-6 0 0,1 1-2 16,1 4-2-16,2-4 1 0,-1-1-6 15,-1-6-1-15,-2 5-2 0,1-5 0 0,-2-7 1 16,-3 3 1-16,-5-1 3 0,-2-4-2 16,-3 0 2-16,-3-5 2 0,-2 5 3 15,-2-4-2-15,0 0 3 0,0 4-2 16,-2-1 1-16,6-1 2 0,2 3-3 0,2 1 1 15,-1 4-2-15,5-4-10 16,3 1 2-16,3 1-7 0,4-2-4 0,4-1-3 16,2-3-3-16,3 0 1 0,4-2 1 0,3 0 2 15,-1-2 2-15,-1-1 1 0,1 0 4 16,-4 1 7-16,-2 2 5 0,-1-2 12 16,-2 6 14-16,-4-4 20 0,1 4 5 0,-4 2 6 15,-1 1 3-15,-1 5-1 0,-5 1-1 16,0 4 4-16,-2 2 4 0,0 0-1 15,0 0 5-15,-13 27 4 0,9-13-3 16,-2 11-7-16,-3-2-6 0,0 11-2 0,3 1-8 16,-2 1-2-16,4 6-14 0,-2-2-29 15,2 0-27-15,-2 0-35 0,0-5-40 16,4 2-55-16,0-4-34 0,0-5-47 0,-2-3-626 16,4-8 296-16,-4 0 195 0</inkml:trace>
  <inkml:trace contextRef="#ctx0" brushRef="#br0" timeOffset="148123.8864">27510 17514 100 0,'-3'-9'177'0,"6"-3"-12"0,1 3 6 15,3-5 5-15,3 6 9 0,0-5-3 0,6 1-9 16,2 4-15-16,1 0-13 0,3-4-14 16,-2 5-14-16,4-1-13 0,-5 2-12 15,-4-1-14-15,2 1-29 0,-5 0-35 16,2 3-44-16,-2-3-45 0,-2 0-44 0,-1 0-559 15,2 3 230-15,-5-7 153 0</inkml:trace>
  <inkml:trace contextRef="#ctx0" brushRef="#br0" timeOffset="153461.3059">28797 16968 138 0,'4'-6'157'0,"2"6"-8"15,-6 0 4-15,19 7 0 0,-8 7-2 16,2 7-9-16,-1 4-6 0,-1 2-10 16,0 9-10-16,-3-1-5 0,-2 5-9 15,-2-3-10-15,1 2-9 0,-1-2-4 0,0 1-6 16,-4-8-6-16,2 1-2 0,-2-8 1 16,2-2 4-16,1-2 7 0,-3-2 3 15,0-6-1-15,-3 0-10 0,1-8-5 0,2-3-4 16,0 0-3-16,0 0-2 0,-12-28-5 15,12 14-3-15,-3-5-4 0,3-2-8 16,3-8-3-16,3 3-3 0,0-1-3 0,3-1-2 16,4-2-4-16,1 4-3 0,0 5-2 15,2 2-6-15,1 6-1 0,6 3-10 16,-6 3-4-16,3 1-5 0,-2 6-6 16,1 0-4-16,0 2-4 0,0 3-2 0,5 1 1 15,-1 2 3-15,-2-2 0 0,2 1 2 16,3-1 2-16,-2-2 2 0,-4 0 3 15,4-3-1-15,-5-1 3 0,1 0 1 0,0 0 0 16,-4-5 1-16,0 3 1 0,-2-4 1 16,-1 0 2-16,-3-3 1 0,-3 1 3 15,0-3 4-15,-5 1 6 0,2-3 3 16,-6 1 6-16,0 5 2 0,-5-7 3 0,1 7 5 16,-5 1 6-16,-1 5 6 0,-3 1 7 15,-3 7-1-15,-2-1 1 0,-2 9 1 16,-1 0-2-16,2 6-4 0,2 4-4 0,5 2-2 15,2-6-2-15,6 5-5 0,4-2 3 16,2-2-6-16,4 3-1 0,4-3-5 16,6-1-3-16,2-2 1 0,6-3-7 0,1-5-14 15,3-3-9-15,3-2 1 0,3-6-3 16,2-6-6-16,8-2 1 0,3-3 5 16,1-5-1-16,-2-5 2 0,11-11 0 15,-4-4 2-15,-7-7-2 0,-3-4 5 0,-9 5 5 16,-12 1 7-16,0 1 3 0,-8 3 17 15,-1 3 9-15,-5 7 14 0,1 1 2 16,1 5-3-16,-5 6-7 0,-1-3 1 16,-2 9 3-16,-5 3-7 0,-1 6 3 0,6 0 4 15,-17 15-6-15,4 3-3 0,1 3 2 16,-6 7-5-16,4 6-3 0,-5 2 2 16,2 5-24-16,0-1-1 0,0 0-2 0,4-6 8 15,-1-5-6-15,3-2-5 0,0-3 2 16,3 1 4-16,-1-10-1 0,3-2-1 15,2 1 8-15,2-5 0 0,0-5-5 16,2 2-9-16,0-6 11 0,0 0-8 0,21-10 2 16,-9 6 1-16,4-1-2 0,-2-3-1 0,3 2 0 15,0 0 2-15,0 3-7 0,0-3 1 16,0 6 3-16,-3 0-4 0,4 0 1 16,-4 8 2-16,-1-3-8 0,-3 3 5 15,1 1 4-15,0 5-2 0,-3-1 5 0,0 2-1 16,-2 3-4-16,6-3 3 0,-4-1-6 15,2 0 4-15,-1 0-4 0,2 0 3 16,1-4 7-16,1-1-1 0,2-2-5 0,0-6-3 16,1 4 1-16,0-5 4 0,2-5 7 15,-1 3-12-15,-1-4 1 0,0 0 0 16,-1-2 2-16,-2-3-4 0,-1 0 6 0,3 4 1 16,-4-5 0-16,0 3 4 0,-3-1 1 15,-2 7 3-15,0-3-7 0,0-1-1 16,2 1 0-16,-2 6 1 0,-6 0 1 15,0 0 1-15,8 6-2 0,-6 1-1 0,0 1 1 16,0 3 1-16,0-2 2 0,3 4-8 16,-1 1-14-16,0 0-11 0,3 0-14 0,-1-1-16 15,0 0-21-15,-1-6-35 0,1 1-34 16,0 0-30-16,0-3-26 0,0-3-36 16,2-2-26-16,-8 0-627 0,14-2 304 15,-6-3 200-15</inkml:trace>
  <inkml:trace contextRef="#ctx0" brushRef="#br0" timeOffset="154037.8077">30467 17456 666 0,'6'-7'47'0,"-3"-6"15"0,1 6 13 16,-2 1 5-16,0-2 2 0,2 2 7 0,-2 1 4 16,2 1 2-16,-2-2-2 0,0 2 1 15,-2 4 2-15,11-2-5 0,-11 2-6 16,11 6-5-16,-7 0-6 0,0 2-7 0,2-1-3 16,-3 7-2-16,3-1-6 0,-2 0-3 15,-2 2 0-15,2-1-5 0,-1 0 2 16,-3-6 6-16,2 4 11 0,-2-3 5 15,2 3 13-15,-2-4 10 0,0-3 5 0,0 1-3 16,0-6 3-16,0 0-6 0,0 0-11 16,0 0-2-16,0 0-14 0,9-19-4 15,-3 6-17-15,2 1 0 0,0 2-12 0,4-5-20 16,0-1-14-16,3-1-27 0,0 3-24 16,-3 2-28-16,-1 3-24 0,3-4-20 15,0 5-20-15,-2-2-10 0,1 3-10 0,0 3 10 16,-5-2-2-16,3 0 14 0,-5 1 18 15,0 3 8-15,-2-4 16 0,0 4 17 16,-4 2 28-16,10-5 25 0,-6 3 22 16,-4 2 21-16,8-4 13 0,-8 4 6 0,0 0 12 15,6-2 6-15,-6 2 11 0,0 0 6 16,4 13-2-16,-4-5 2 0,0 1 1 16,0 3 0-16,0 1-4 0,0 1 3 0,0 2-11 15,-2 2 0-15,2-4-10 0,-2 6 1 16,0-3-6-16,2 1-3 0,-2-5-5 15,2 0-2-15,-2-3-3 0,4 1 3 0,-2-3-3 16,2-2 0-16,2-5 1 0,-4-1-2 16,8 0 2-16,-8 0-2 0,20-13-1 15,-7 5 1-15,-3-5-8 0,5 0 3 0,0-1-4 16,1 0-7-16,2 0 3 0,-2 0 0 16,-1 0-3-16,-2 6 1 0,0 2-3 15,-1 0 0-15,0 4-3 0,-2 2-2 16,0 2 2-16,3 5 0 0,-4 5-3 15,-1 1-1-15,0 0-8 0,-1 4-21 0,-1-3-23 16,0 1-33-16,-2 5-42 0,5-7-47 0,-2 0-53 16,-1-5-663-16,4-2 302 0,-2-5 199 15</inkml:trace>
  <inkml:trace contextRef="#ctx0" brushRef="#br0" timeOffset="154396.6302">31874 16802 134 0,'-2'-4'259'0,"2"4"6"15,0 0-2-15,-19 11-7 0,11 3-17 16,-7 6-16-16,0 7-15 0,1 4-23 16,-2 9-16-16,4 2-11 0,3-2-10 0,5 2-9 15,2-2-15-15,4 2-13 0,4-2-10 16,3-4-12-16,8 6-8 0,4-8-9 0,5-2-7 15,-3-9-4-15,4-4-9 0,4-2-3 16,2-5-7-16,-6-6-14 0,5-5 6 16,-5-2-4-16,1-5-1 0,-5-8-6 15,1 1-2-15,-4-6-4 0,-4-2 8 0,-4-2-6 16,-3-3 0-16,-7-4-5 0,-4 3 3 16,-5-6-2-16,-5 3-2 0,-6-3-7 15,0 5-1-15,-4 2-8 0,-1 3-20 0,0 3-30 16,-2-1-29-16,1 4-33 0,3 2-31 15,0 1-28-15,4 1-27 0,0 4-21 16,4-3-18-16,5 3-627 0,4-5 295 0,2 1 194 16</inkml:trace>
  <inkml:trace contextRef="#ctx0" brushRef="#br0" timeOffset="154614.3902">32118 16506 73 0,'12'-16'131'0,"-3"5"10"15,-2-3 5-15,-1 8 2 0,-2-2 11 16,-2 5 5-16,-2 3 16 0,0 0 3 15,-10 17 1-15,1 4 4 0,-4 1-2 0,-3 15-1 16,-6 6-7-16,-12 20-14 0,1 12-6 16,-3-3-8-16,-11 23-16 0,1 0-7 15,-1 3-10-15,3-3-12 0,-3 0-23 16,11-23-12-16,4 3-16 0,0-9-16 0,7-7-13 16,5-11-30-16,6-8-32 0,-1-14-40 15,4 1-41-15,1-4-44 0,4-2-45 0,1-7-60 16,1-1-616-16,4-7 300 15,4 1 198-15</inkml:trace>
  <inkml:trace contextRef="#ctx0" brushRef="#br0" timeOffset="154791.9803">31741 17809 117 0,'11'4'182'0,"-3"-2"-8"0,-2-2-3 16,-6 0 6-16,13 0 3 0,-13 0-1 16,8 0-18-16,-8 0-18 0,9-2-24 15,-4-2-34-15,-3 1-45 0,0-3-52 0,-2 0-51 16,2-1-48-16,-4-1-414 0,2 1 179 15,-2-1 117-15</inkml:trace>
  <inkml:trace contextRef="#ctx0" brushRef="#br0" timeOffset="157274.9263">6967 17760 4 0,'0'-8'165'0,"-2"3"3"0,2 5-1 15,-4-8-1-15,0 0 0 0,0 7-5 16,-5-9-11-16,3 8-5 0,-5-5-3 0,-1 1-10 15,-1 6-10-15,-7-1-7 0,2 2-9 16,-8 5-8-16,-1 1-5 0,-7 5-8 16,0 3-7-16,-10 6-9 0,-13 13-7 0,2 0-7 15,15 0-3-15,8-4-8 0,9-4-4 16,5 4-8-16,4 1-6 0,3-3-2 0,6 1-6 16,3-4-5-16,4-5-4 0,3 4-1 15,4-5 1-15,-1-4-1 0,2-2-1 16,3-5 1-16,0-2 0 0,0-6 4 15,1 0 0-15,2-6 6 0,-2-2 6 0,0 1 4 16,2-7 2-16,0 1 5 0,-1-2 2 16,-2-2 0-16,0 4 0 0,-3 2 3 0,-2-1-3 15,4 4-1-15,-6 2-3 0,2 6-3 16,1-2 0-16,-1 8-3 0,3 2 1 16,-3 5 3-16,5 4-10 0,-1 4-1 15,4 5-11-15,-2 3-13 0,1 2-9 0,4-3-12 16,-2-1-14-16,5 1-21 0,-4-1-23 15,6-4-28-15,-3 2-21 0,4-8-24 0,2-4-30 16,-3-1-30-16,1-5-581 0,3-5 271 16,-2-2 179-16</inkml:trace>
  <inkml:trace contextRef="#ctx0" brushRef="#br0" timeOffset="157649.0671">7767 18046 96 0,'2'-17'174'0,"-2"9"-5"0,-6 0 8 0,-2 3 0 15,-3-3 0-15,-3 8-3 0,-6 0-9 16,-2 8-9-16,-12-1-14 0,-3 7-6 16,-7 6-10-16,-15 15-13 0,1 5-10 0,3 0-13 15,5 2-7-15,11-8-7 0,9-4-9 16,6 5-9-16,4-9-7 0,12 1-9 16,-1-6-7-16,5-6-3 0,6-3-6 0,3-1-5 15,1-7-1-15,4 0-1 0,-10-4-3 16,30-19 1-16,-12 0-3 0,2-4 3 15,-1-5 3-15,5-10 6 0,-4-1 5 0,2-7 2 16,6-11 1-16,-5-10-1 0,0 1-1 16,-6-3 1-16,-5 13 3 0,-3 7 1 15,0 8 4-15,-5 5 5 0,0 5 0 16,-2 7 1-16,-2 5-6 0,0 5-2 0,-2 6-4 16,0 11-5-16,2-3 1 0,-2 26-10 15,0-1-4-15,0 5-16 0,2 10-18 16,0 2-22-16,2 14-17 0,2-2-20 0,4 6-23 15,1 12-28-15,8-4-34 0,-2-8-32 16,-1-17-52-16,4 0-594 0,-2-11 285 16,1-4 189-16</inkml:trace>
  <inkml:trace contextRef="#ctx0" brushRef="#br0" timeOffset="158047.9203">8185 18055 233 0,'-11'0'248'0,"0"0"-7"16,-5 6-11-16,-3 1-13 0,-5 6-16 16,-4 10-16-16,-5 4-18 0,-1 6-15 15,-6 15-17-15,2 1-15 0,10-2-12 16,5-6-15-16,6-5-9 0,4-2-12 0,5-1-11 16,3-11-12-16,3-1-7 0,7-2-7 15,1-9-5-15,0-3-4 0,5-7-2 16,4-2-3-16,1-13-2 0,6-5-3 0,-1-7-1 15,0-11 3-15,2 0 2 0,-5-8 1 16,7-18 3-16,-6-4-1 0,-2-2 7 16,-5-5 0-16,-3-6 3 0,-2 5 1 0,-5 7 3 15,-2 12 2-15,-2 3 10 0,0 9 0 16,-3 8 3-16,2 5 1 0,-1 7-4 16,0 6-6-16,0 6-3 0,0 7-5 0,0 12 1 15,4-6-5-15,-11 27 1 0,9-1-1 16,2 3-8-16,0 10-6 0,2 6-6 15,2 4-12-15,1 5-16 0,1 1-16 16,2 0-19-16,0-2-24 0,4-3-30 0,-2-3-30 16,-2 0-42-16,7-6-34 0,-4-12-47 0,-1-2-630 15,1-11 302-15,-1-4 200 0</inkml:trace>
  <inkml:trace contextRef="#ctx0" brushRef="#br0" timeOffset="158926.3409">8686 17924 200 0,'0'0'208'0,"0"0"-7"16,0 0 3-16,0 0-2 0,-8 15-11 15,4-3-8-15,0 1-16 0,-1 2-14 16,1 8-14-16,0 4-13 0,-3 6-13 16,3 9-12-16,-2-9-8 0,3 7-8 0,1-9-8 15,-2 1-9-15,2-5-6 0,0-1-4 16,0-5-3-16,2-4 0 0,0 3 0 0,0-11-6 15,0-3-3-15,4-2-6 0,-4-4-4 16,11-12-5-16,-5-1-1 0,5-8-3 16,-1 1-4-16,1-4-2 0,3-7-3 15,2 3 0-15,-2 1-2 0,-1 6 1 0,0 0 0 16,-3 5 1-16,1-2 2 0,-3 9 3 16,0 1 1-16,2 2 7 0,-2 6-3 15,-8 0-3-15,14 9 0 0,-5-1-2 16,2 4-4-16,-3 1 2 0,3 2-3 0,1 3-6 15,-1-3 2-15,4 0 0 0,-3-2-5 16,4 1 4-16,-2-7-5 0,5 7-2 0,0-8 1 16,0-5-5-16,5-1 0 0,3-1-2 15,1-5-1-15,-3 0-2 0,2-3 3 16,1-5-4-16,1-3 2 0,-1 2 6 16,-2 0 0-16,-3 1 7 0,-4 1 9 0,-2-2 3 15,-3 2 0-15,0-3 11 0,-4 4 13 16,0 4 8-16,-3-3-1 0,-3 8 8 0,0-3-3 15,-2 0 0-15,-2 6 0 0,0 0-4 16,0 0-6-16,0 0-3 0,0 0-4 16,0 24-6-16,0-14-1 0,3 6-4 15,-1 2-3-15,2-4-3 0,0 1 0 0,0 5-7 16,3-1 0-16,1-4-2 0,-2 0-7 16,5-2 0-16,-2 1-6 0,1-1-3 0,3-6 4 15,2 1-1-15,-1-4-6 0,1-3-3 16,0-2 6-16,-2-3 0 0,3 4-3 15,-2-8 2-15,-2 7-3 0,-1-7 4 0,1 3-2 16,-3-3 1-16,0 2-3 0,-3 0 0 16,2 1 2-16,-2 1 0 0,-2 0-2 15,0-2-1-15,2 4-1 0,-2-3 0 16,0 3-2-16,-4 2-7 0,6-4-5 0,-6 4-4 16,0 0-7-16,10 10-1 0,-5-7-1 15,-1 7-7-15,0-2-2 0,1-1 3 0,1 1-7 16,-2-1 4-16,3 0 3 0,-1 1-9 15,0 2 6-15,2-7-4 0,2 3 1 16,-4 0 2-16,2 0 3 0,0-3 3 16,3-3 2-16,0 0 1 0,-1-3 5 0,1 0 0 15,3-2 5-15,2-5 4 0,0 3-2 16,-1-1 3-16,0-1 2 0,0-2 3 0,-1-3 6 16,2 1-1-16,-4 0-1 0,-4-1 6 15,1 5 4-15,-2-4 3 16,-3 5 3-16,-2-4 3 0,-2 5-1 0,0-1 3 0,-2 2-5 15,-4-1 4-15,1 7-6 0,-4-6-8 16,9 6-16-16,-10-1-27 0,4 1-38 16,6 0-45-16,-9-6-57 0,9 6-38 0,0 0-34 15,-6 0-613-15,6 0 296 0,9-7 196 16</inkml:trace>
  <inkml:trace contextRef="#ctx0" brushRef="#br0" timeOffset="159409.8646">10536 17566 5 0,'2'-4'240'16,"0"2"6"-16,-2 2 0 0,0 0-5 0,-2 15-3 15,-2 2-10-15,4 0-17 0,-4 8-12 16,2 3-15-16,0 5-21 0,-2 5-16 16,2 8-13-16,-3 4-16 0,3 5-11 15,0 0-11-15,-3-2-13 0,3 3-19 0,-2 0-10 16,-2-8-9-16,2-2-8 0,-1-8-6 15,3-4-2-15,-2-3-3 0,0-8-6 16,2-2-2-16,-4-8-5 0,1-5-3 0,1-4 0 16,4-4-1-16,0 0-3 0,-11-18 2 15,9 9 3-15,2-4 1 0,0-6-3 16,2 3-1-16,2-3-2 0,3 2 0 16,0 0 0-16,1 2 2 0,2 1-3 0,-1 3 0 15,1 3 2-15,1 6-2 0,0 2 3 16,1 0-2-16,-4 8-3 0,6-2 0 0,-2 3 0 15,1 3 0-15,-1 3-1 0,1-3 0 16,4-4 0-16,-3 4 2 0,2-5-4 16,1 1 2-16,-2-2 0 0,-1-3 0 15,3-6 13-15,3 3 13 0,-2-6-1 0,0-2 5 16,0 1 7-16,-5-6-3 0,2 0 1 16,-6-1-4-16,-3 1-2 0,-2-2-4 0,-4 1 8 15,-4-1-16-15,-2 2-1 0,-1 0-3 16,-4-1-9-16,1 1-17 0,-1 1-25 15,1 4-25-15,-3-1-34 0,2-2-36 16,1 3-35-16,2 2-44 0,1-2-32 0,0 2-35 16,3 4-596-16,6-4 297 0,2 0 196 15</inkml:trace>
  <inkml:trace contextRef="#ctx0" brushRef="#br0" timeOffset="159766.7283">10946 17823 63 0,'16'-17'163'0,"-6"-1"19"0,-1 9 17 16,-3-3 16-16,-2 5 0 0,1 1 7 0,-3 4-6 15,-2 2 3-15,8 0-7 0,-8 0-4 16,5 14-10-16,-3-1-13 0,0 2-15 16,0 6-17-16,2 4-15 0,-2-3-10 15,0 11-13-15,2 3-11 0,-2-1-11 0,2 5-14 16,1-4-10-16,-2-8-16 0,3 6-16 16,-2-8-11-16,0-5-17 0,0-6-7 0,4 0-4 15,1-5-9-15,0-9 2 0,1-1 0 16,1-1 0-16,1-9 0 0,2 1 1 15,-4-5 4-15,2-1 0 0,-1-2 3 0,-2 2 3 16,-1-1 4-16,-2 0 6 0,3 4 5 16,-5-1 3-16,2 1 9 0,-2 3 2 15,-1 3-7-15,-3 0-1 0,0 6 1 0,0 0-4 16,0 0 4-16,0 21-2 0,0-8-6 16,0 0-3-16,2 3-10 0,0 4-14 15,2-1-12-15,-1-3-20 0,1 3-29 0,2-4-31 16,0-1-33-16,0-1-36 0,6-5-31 15,-2-1-32-15,2-1-10 0,1-8-19 0,4-4-548 16,0-1 276-16,-1-1 183 0</inkml:trace>
  <inkml:trace contextRef="#ctx0" brushRef="#br0" timeOffset="160211.5583">11550 18029 269 0,'12'-8'114'0,"0"0"13"0,-4 3 10 0,-2-1 14 16,-2 4 12-16,-4 2 12 0,7 0 11 15,-7 0 0-15,2 8-2 0,-2-8-15 16,-2 15-12-16,0-4-9 0,2 3-16 15,-3 0-16-15,1 3-8 0,2 2-13 0,-2 0-9 16,2 1-10-16,-2-1-10 0,0-3-8 16,2-1-12-16,0-2-10 0,-2 0-7 0,2-5-3 15,0-4-3-15,0-4-2 0,0 0-3 16,0 0 0-16,0 0 0 0,4-33 3 16,0 20-2-16,-2-6 0 0,3-4 3 0,-1-3 0 15,2-1 1-15,3-1-1 0,0 6-1 16,1-4-3-16,-2 3-1 0,6-2 2 15,0 8 8-15,-2-2 0 0,6 6-2 0,-1 0-3 16,-3-1 9-16,-1 9-11 0,0 0 1 16,-3 1-5-16,-2 4-1 0,-8 0-1 15,14 9 6-15,-10-4-10 0,-2 3 9 16,0-1-6-16,0 5 6 0,-2-5 8 0,2 5-4 16,-2-3-4-16,4-3 4 0,3 3 1 15,-1 3 3-15,4-5-12 0,4 1 1 0,0 3 3 16,1-3-2-16,0 0 1 0,4 3-7 15,-2 3 6-15,-2-1 2 0,-1 3 8 16,-4 3 4-16,0 4 9 0,-6-1 11 16,-4 3 2-16,-6 1-1 0,-6 3-5 0,-2 1-7 15,-9 2-5-15,-5 1-18 0,0-4-39 16,-3-7-37-16,-1-4-50 0,-6-9-60 16,2-1-66-16,0-4-59 0,-9-10-876 0,-12-7 398 15,-21-8 262-15</inkml:trace>
  <inkml:trace contextRef="#ctx0" brushRef="#br0" timeOffset="161202.6843">3854 17347 23 0,'0'0'207'0,"0"0"-10"16,-6 1-6-16,6-1-10 0,0 0-11 0,0 0-4 16,0 0-2-16,0 0-6 0,10-13-13 15,-6 11-9-15,3-5-8 0,1 1-8 0,1 4-7 16,-1-4-6-16,3 6-4 0,-3 0-7 16,2 2-3-16,0 10-2 0,-2 1-4 15,0 8-10-15,-2 2-10 0,3 9-4 0,-1 2-8 16,-1 6-8-16,1-3-2 0,-1 3 0 15,1-4-6-15,-2 4-6 0,2-3 0 16,0 2-5-16,0-5-7 0,-2-1-2 0,2-3-2 16,-1-3-1-16,1-1-3 0,3 1-3 15,-3-4 3-15,3-4-7 0,-3 2 3 16,1-6-2-16,0-1-1 0,-3 1-1 16,2-4 0-16,-2 3 0 0,1-5 0 0,0 3-1 15,-1-4-4-15,0 4 4 0,2-1-1 16,-1-1 2-16,1 5-3 0,-2-7-3 15,3 4 3-15,0 3-4 0,-1-2 2 16,0 5 2-16,6-1-1 0,-2 2 2 0,-2-4-3 16,3 4 0-16,-2 0 2 0,4-2-1 15,-3 2 1-15,-2 3-3 0,4-2 5 0,-4 1 0 16,-2 0 0-16,1 0-1 0,-3-2 0 16,-1 0 4-16,-3-2 2 0,0 2-1 15,-2-4 11-15,-4 4-3 0,-1-3 1 0,-3 4 6 16,-5-6 0-16,1 4 4 0,-6-7-5 15,0 2 4-15,-4-1-13 0,1-5 4 16,-3-1-2-16,0-4-2 0,0-2 2 0,-5 0-15 16,1-6-5-16,-4-2-14 0,-1-7-19 15,1 0-27-15,-6-6-38 0,-1-5-45 0,5-2-43 16,5-4-46-16,1 2-741 0,12 1 333 16,0-1 219-16</inkml:trace>
  <inkml:trace contextRef="#ctx0" brushRef="#br0" timeOffset="161340.1499">4335 18206 232 0,'4'7'229'15,"-4"-1"-20"-15,0-4-22 0,0-2-20 0,-2 6-27 16,2-6-39-16,0 0-42 0,0 0-49 16,0 0-43-16,6-21-68 0,-2 7-307 0,2 1 138 15,1-6 92-15</inkml:trace>
  <inkml:trace contextRef="#ctx0" brushRef="#br0" timeOffset="194850.741">7721 6940 109 0,'-51'-4'108'0,"-2"8"1"16,3 5 7-16,-21 14-2 0,0 8 0 0,-1 8 2 15,-15 19-1-15,4 8 0 0,5 12-4 16,4 10 0-16,8 8-8 0,5 4-7 0,6 8-6 16,13 3-7-16,12-4-3 0,16-18-1 15,9-4 1-15,12-6-4 0,7-3-5 16,14-3-5-16,5-3-6 0,12-1-3 15,17 10-5-15,9-6-5 0,7 2-4 0,7 2-5 16,2-4-3-16,2 5-5 0,-6 4-2 16,-7 2-3-16,-7 0-1 0,-5 4-1 0,-11-1-5 15,-17-15-1-15,-7 3-1 0,-9-3-3 16,-12-11-5-16,-10-4-6 0,-12 18 2 16,-14-3-2-16,-19 16 3 0,-16-6 1 15,-9-4 2-15,-9-4-1 0,-4-5 3 0,-6-8-1 16,-2-9 4-16,-2-8 2 0,15-13 2 15,-1-4 1-15,5-6 6 0,15-10-5 16,10-5 4-16,9-4 0 0,8-4 0 0,-3-8-4 16,13-1-2-16,6-4-1 0,6-3-4 15,5-5 0-15,7 4-5 0,9-6 3 0,1 3-3 16,14-3-1-16,4 2 1 0,7 3-2 16,11 4-1-16,8 7 1 0,5 5 0 15,30 13 3-15,8 9-3 0,22 18 0 0,-8 9 0 16,2 13-1-16,-7 10-5 0,-10 10 0 15,-10 18-3-15,-10 8-1 0,-10 18 0 16,-13 12 0-16,-9 7-1 0,-12 9-2 0,-11 10 1 16,-7 8 1-16,-6 3 3 0,-8 6 0 15,-4-5 4-15,-6-3 9 0,4 1 7 16,0-7 3-16,2-4 1 0,2-5 2 16,4-5 1-16,6-6 0 0,10-6 1 0,2-6-2 15,12-7-4-15,6-2 0 0,11-10 1 16,14-3-6-16,5-10 2 0,12-8-5 15,12-4-1-15,1-14-4 0,12-4 1 0,6-11-5 16,3-8 2-16,2-12-1 0,0-5 1 0,3-10-1 16,-20-13-4-16,4-9-2 0,-8-10-17 15,-2-10 1-15,10-15-11 0,-14-15-16 16,-8-10-14-16,-13-14-21 0,-13-13-29 16,-13-7-24-16,-8-7-31 0,-13 13-29 0,-11 1-24 15,-4 1-522-15,-8 18 252 0,-4 10 166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2:31.324"/>
    </inkml:context>
    <inkml:brush xml:id="br0">
      <inkml:brushProperty name="width" value="0.05292" units="cm"/>
      <inkml:brushProperty name="height" value="0.05292" units="cm"/>
      <inkml:brushProperty name="color" value="#FF0000"/>
    </inkml:brush>
  </inkml:definitions>
  <inkml:trace contextRef="#ctx0" brushRef="#br0">2976 1209 16 0,'-7'-7'144'0,"3"-3"-16"0,2 3-7 0,2-3-8 16,2-1-5-16,2 1-16 0,5 0-11 15,-1-2-1-15,2 0-12 0,6 3-2 16,0 0-11-16,1 2-4 0,0 1 0 15,0 3-6-15,1 3-3 0,-2 0 0 0,1 5-2 16,-4 0-3-16,-1 7-3 0,-3 1 3 16,-3 4-5-16,-2-1-1 0,-4 3 2 15,-2 0 7-15,0 6 2 0,-2 0-2 0,-2 0 6 16,-1-3-1-16,1 2-1 0,0-4-6 16,2-2-5-16,-3-2-3 0,5 2 2 15,-1-5-2-15,3 2 2 0,3-1 1 0,1 1 1 16,5-2 1-16,1 1 2 0,7-1-3 15,2 0-4-15,2 0-3 0,1 0 2 0,3-1-6 16,-4 3-3-16,0-3 3 0,1 1 1 16,-4 2 0-16,2 0 4 0,-3 1 7 15,-7 3 6-15,0 2 8 0,-6 0 3 16,-1 1 4-16,-10 3 1 0,-3 6 2 0,-7-2 1 16,-11 3 3-16,-6 0 3 0,1-3-2 15,-7-1 5-15,0-1 3 0,-3-4 1 0,-1-4-4 16,4 0 0-16,5-8 0 0,1 1-10 15,7-6-1-15,2-1-7 0,4-3-3 16,1-2-4-16,4-2-14 0,1-1-12 0,2-3-15 16,2 0-22-16,5-2-24 0,2-1-29 15,2-1-37-15,2 1-33 0,4-3-37 16,-2 5-34-16,4-1-27 0,1 1-19 16,1 1-577-16,1 5 284 0,-3-4 188 0</inkml:trace>
  <inkml:trace contextRef="#ctx0" brushRef="#br0" timeOffset="343.5392">1919 2585 144 0,'-21'6'232'0,"8"-1"-5"0,3-1-12 0,4-2-11 16,2-2-9-16,4 0-8 0,0 0-7 15,28-10-15-15,11-1-6 16,13-4-12-16,29-6-12 0,30-8-3 0,10-1-13 0,5-3-5 16,9 3-1-16,1-2-4 0,4 4-9 15,-3-2-4-15,-1 4-7 0,-11 1-5 16,-5 4-12-16,-24 4-8 0,-5 1-1 16,-8 3-9-16,-16 4-2 0,-12-1-1 0,-13 2-6 15,0 3-11-15,-10-1 1 0,0 2-8 16,-5 1-1-16,-3-1-12 0,-5 2-10 0,2-2-8 15,-4 2-17-15,-5 1-28 0,0-2-32 16,-6 1-34-16,-6 2-32 0,0 0-31 0,0 0-13 16,0 0-31-16,-36 8-26 0,8-2-579 15,-7 5 281-15,-19 3 186 0</inkml:trace>
  <inkml:trace contextRef="#ctx0" brushRef="#br0" timeOffset="599.6155">1695 2970 169 0,'0'7'185'16,"8"-2"5"-16,12-4-1 0,5-5 4 15,13-2-4-15,15-3-3 0,34-9-14 16,8-2-7-16,23-7-6 0,12 1-10 0,1-5-6 16,4 1-18-16,3-5-9 0,-1 9-10 15,-3 1-13-15,-7-2-1 0,-6 4-11 16,-24 6-7-16,-8 2-8 0,-7 2-6 0,-19 3-6 15,-12 1-10-15,-13-1-8 0,-2 4-12 16,-6 1-13-16,-5 1-24 0,-5-2-34 16,-2 2-41-16,-2 0-51 0,-2-2-43 0,-3-1-59 15,-3-2-562-15,1 2 273 0,0-5 180 16</inkml:trace>
  <inkml:trace contextRef="#ctx0" brushRef="#br0" timeOffset="921.9743">4303 1444 23 0,'-2'-6'148'15,"2"6"-7"-15,0 0-5 0,0 0-1 0,0 0-4 16,-20 17-7-16,14-9-8 0,0 0-7 15,1 1-9-15,-1 0-5 0,4-2-10 16,-2-1-4-16,0 3-3 0,2-6-4 16,0 3 7-16,2-6 4 0,-2 7 4 0,0-2 0 15,2-5-6-15,0 0-5 0,0 0-7 16,0 0-7-16,0 0-7 0,0 0-9 0,0-19-3 16,0 13-7-16,0 6-14 0,-6-11-21 15,2 10-24-15,2-3-29 0,-2 1-37 16,4 3-30-16,0 0-24 0,-14 7-28 15,7-1-459-15,3 6 213 0,-3-4 141 0</inkml:trace>
  <inkml:trace contextRef="#ctx0" brushRef="#br0" timeOffset="1172.0005">4174 2089 101 0,'2'7'122'16,"-2"2"0"-16,2-6-6 0,-2 3-3 16,4-1 4-16,-4-5-2 0,6 2-8 0,-6-2 2 15,15 0-4-15,-15 0 1 0,13-7-8 16,-9 3 0-16,0 1-4 0,-2-3-8 0,0 1-9 16,-2 5-12-16,-2-7-4 0,2 7-19 15,-4-7-16-15,4 7-21 0,-4-5-33 16,4 5-31-16,-4-3-36 0,4 3-45 15,-4-4-392-15,4 4 181 0,0 0 119 0</inkml:trace>
  <inkml:trace contextRef="#ctx0" brushRef="#br0" timeOffset="3523.5537">6904 1271 45 0,'0'0'68'0,"0"0"-5"0,0 0 0 16,0 0 3-16,0 0-5 0,0 0-6 0,0 0 1 15,0 0 2-15,-8-1 0 0,8 1-4 16,0 0 1-16,0 0 4 0,0 0 1 0,0 0 4 16,0 0 0-16,0 0 2 0,0 0 6 15,0 0-2-15,0 0-2 0,0 0 1 16,0 0 3-16,0 0 3 0,0 0-3 16,0 0-4-16,-4-6-7 0,4 6-6 0,0-6-4 15,0 6-7-15,-2-7-4 0,2 7-5 16,-3-9 0-16,3 3-3 0,-2 0-5 0,2 0 0 15,0 6 5-15,-3-9-4 0,1 3 0 16,2 0-4-16,0 1-2 0,-2-1 0 16,2 6 4-16,0-9 1 0,0 5-3 15,0 4 1-15,-2-8 4 0,0 4 1 0,2 4 0 16,0-5 2-16,0 5-7 0,0 0 1 16,0 0-3-16,0 0-4 0,0 0-1 0,0 0-2 15,-8 23-1-15,6-8-2 0,2 4-1 16,-2 2 2-16,0 6-2 0,2 1-1 15,-2 1-1-15,2 1-2 0,0 1 1 16,-2 1-1-16,2 0-2 0,2-1 1 0,-2 0-2 16,2-3 0-16,0 3 4 0,0-5-4 15,0-3-8-15,0-2-10 0,2-2-12 16,-4-2-14-16,2-2-17 0,0 1-19 0,0-4-13 16,0-1-16-16,0-3-17 0,-2-1-20 15,0-6-31-15,0-1-443 0,0 0 210 16,0 0 137-16</inkml:trace>
  <inkml:trace contextRef="#ctx0" brushRef="#br0" timeOffset="3990.7467">6440 834 66 0,'-29'-2'161'15,"3"2"3"-15,4 4-13 0,-4 4-4 16,2 3-9-16,-5 8-4 0,-3 8-8 0,-15 17-4 16,5 7-7-16,2 8 0 0,4 6-9 15,5 5-7-15,5 4-7 0,7 3-1 0,2 1-1 16,8 2-5-16,9-15-7 0,4-8-5 16,9 13-1-16,11-3-6 0,8-6-9 15,6-6 0-15,8-3-4 0,9-11-1 16,4-4-4-16,5-9-2 0,5-7-2 0,-7-10 0 15,-3-5-6-15,7-3 2 0,0-7-2 16,23-6-5-16,-1-3 0 0,3-8-3 0,-6-4-1 16,0-5-2-16,-4-7 6 0,-8-2 0 15,10-17 0-15,-21 5-4 0,-6-4 0 16,-7-8-5-16,-7-3-4 0,-5 1-2 16,-11-4 0-16,-6 2 4 0,-12 10-8 0,-8 6 4 15,-8 1-5-15,-14-15 2 0,-7 6-3 16,-13 8-2-16,-9 3 1 0,-9 6-4 15,-1 8-5-15,-7 6-1 0,-1 6 0 16,5 7-9-16,7 5-5 0,0 7-10 0,-3 0-17 16,10 2-17-16,-1 2-20 0,-6 4-28 15,4 0-31-15,9 4-24 0,4 0-39 0,1 1-27 16,3 2-549-16,13-2 263 0,0 1 174 16</inkml:trace>
  <inkml:trace contextRef="#ctx0" brushRef="#br0" timeOffset="14491.4572">9186 1427 16 0,'-2'-15'136'15,"4"-1"-10"-15,0 3-14 0,2-3-18 0,1 6 0 16,3-3-17-16,0-1-8 0,2 3-4 16,2 3-7-16,2 2-7 0,1 3-1 0,0 3-12 15,2 6 8-15,1 6-11 16,2 3-1-16,-1 7 0 0,0 2-5 0,0 7 1 16,-2-1-1-16,-2 2-9 0,-5 2 4 15,3-1-9-15,-2-3 8 0,-3-5-7 0,1-4 0 16,-1 0 4-16,-2-6 9 0,-2 1 9 15,3-3 7-15,0-4 6 0,-3-4-2 16,2-2-5-16,2-6-3 0,1-4-7 16,4-2-3-16,-1-7 1 0,3 0-5 0,0-5-6 15,2-3-1-15,-3 4-2 0,2 1-4 16,-2 1-2-16,-1 4-6 0,0 1 2 16,-3 1-9-16,3 4 5 0,-3 4 3 0,4 4-2 15,0 6 3-15,7 1-4 0,1 6 0 16,0 5-4-16,4 1 1 0,0 2 1 15,3-2-2-15,1-2-3 0,-2 1 3 0,1-3-1 16,-3-4 7-16,-4-1-2 0,4-5-2 16,-3-5 1-16,-1-3 4 0,0-4-3 15,2-4-1-15,-5-2-1 0,0-4 0 16,-2 0-1-16,-2-4 4 0,-2 2-4 0,-3-1-1 16,-2 6 2-16,2-2-3 0,-2 2-2 15,-2 3-9-15,0 3-6 0,1 2-1 16,-1 5 5-16,-6 1-2 0,15 7 0 15,-7 1-2-15,3 3-4 0,1 6 1 0,4-3 6 16,0-1 3-16,3 1-4 0,3-1 6 16,0-3 2-16,2-1 0 0,0-3 6 0,-3-4 4 15,0-2 5-15,0-2 5 0,-5-4-3 16,2-3 1-16,-6-1-4 0,-1-3 4 16,-7-2 0-16,-2-3-5 0,-6 4-13 0,-2-4-3 15,-7 3 3-15,-3-2-5 0,-2 3-1 16,0 3-1-16,-4 0-14 0,7 3-15 15,-1 1-16-15,0 1-17 0,6 2-15 0,0 2-6 16,0-2-2-16,6 0 4 0,4 4 9 16,0-7 8-16,9-1 7 0,2-2 9 15,5 0 7-15,8-8 11 0,3 0 10 16,1-2 10-16,4 1 7 0,1-5 14 0,-1 0 8 16,-4 1 15-16,-3 2 11 0,1-2 11 15,-6 4 23-15,-2 3 11 0,-2 3 11 0,-2-1 0 16,-4 4-4-16,1 1-15 15,-3 0-8-15,-2 8-6 0,-2 1-1 0,-4 0-2 16,5 18-12-16,-3-4-2 0,-2 8-4 16,0 8-3-16,0 8-1 0,2 4-14 0,3 9-24 15,1 2-22-15,0-3-29 0,2 2-26 16,3-4-25-16,0-3-325 0,-3-7 149 16,-2-3 98-16</inkml:trace>
  <inkml:trace contextRef="#ctx0" brushRef="#br0" timeOffset="14657.8615">10701 1548 87 0,'-2'-7'159'0,"2"-1"-14"15,2 1-20-15,7-5-11 0,3 0-10 16,12-7-13-16,4 5-9 0,9-7-11 0,5 0-3 16,22-6-46-16,2 4-51 0,2-3-59 15,1 1-236-15,3 1 110 0,-1-1 73 16</inkml:trace>
  <inkml:trace contextRef="#ctx0" brushRef="#br0" timeOffset="15100.9704">12689 800 48 0,'-2'-10'164'16,"-2"-1"13"-16,-2-1 6 0,-4 1-15 15,0 1-1-15,-2 3-18 0,-1 0-13 0,-4 1-13 16,2 1-12-16,-5 5-13 0,2 3-11 16,-1 0-8-16,-2 8-11 0,0-3-4 15,-1 4-8-15,4 1-4 0,-2 3-9 16,3-1-4-16,1 0-4 0,2 2-4 0,2-3-1 16,2-1-4-16,1 0-3 0,0-1-3 15,1-2-1-15,2-1-3 0,2 0-1 0,-3-2 0 16,1-1-3-16,1 2 2 0,3-2-1 15,-2-2 2-15,2-1-4 0,-2 3-1 16,4-6 2-16,-5 6-2 0,5-6 0 16,-4 4-2-16,4-4 0 0,-6 2-1 0,6-2 1 15,0 0-6-15,-4 3 1 0,4-3-1 16,0 0-4-16,-6 6-3 0,6-2 4 16,-2 2-1-16,0 3 1 0,2 5 0 0,-3 1 2 15,0 4-1-15,3 2 0 0,-2 5 2 16,0 4-4-16,2-1-4 0,-2 4-3 15,2-1-17-15,0 0-15 0,0 3-18 0,-2-2-18 16,2 0-8-16,-2 0-10 0,0-3-16 16,-2 1-7-16,-2-2-8 0,0-3-8 15,-3-2 3-15,-2-4-4 0,-4-2 14 0,3-8-254 16</inkml:trace>
  <inkml:trace contextRef="#ctx0" brushRef="#br0" timeOffset="15638.4502">12126 1591 825 0,'-27'-3'-48'16,"3"-4"22"-16,0-1 20 0,6-1 9 15,-1-4 22-15,2 0 10 0,0-1 10 0,1 1 6 16,2-4 17-16,2 0-3 0,1 4 4 15,4-2-8-15,3 0-7 0,2-2-6 16,2 2-8-16,6-2-1 0,3-2-7 16,4 1 0-16,3 0-4 0,4 2-7 0,3 3-1 15,0 0 1-15,0 1-4 0,5 5-2 0,-2 1-5 16,-1 4 1-16,3 4 2 0,-1 4-2 16,0 2 4-16,3 6-6 0,-3 3 1 15,1 2 0-15,-3 0 0 0,-1 1-1 16,-3 1-2-16,2-2-9 0,-4-4 6 0,0 0 4 15,2-2-4-15,-1-1 2 0,-4-2 2 16,4-4-4-16,-4 0-1 0,3-3-1 16,1-1 3-16,-2-7-2 0,2 2-2 0,-1-3 4 15,0-1-7-15,-2-2 5 0,1 0 0 16,-2 0 0-16,-2-1 4 0,-1 1 5 16,0 0 7-16,-3-1 8 0,1 2 0 0,-3 2 0 15,1 1-3-15,-2 1-10 0,-1 0-1 16,-2 2 2-16,-4 2-6 0,12 4 2 15,-8 2-3-15,1 1 4 0,2 6-3 0,-1 1-2 16,-2-1-1-16,2 3-3 0,1-1 1 16,-1 0 0-16,0-2-2 0,3 0 2 15,-3 1-1-15,1-4-2 0,-1-3 4 0,0-1-4 16,2-1 1-16,1-4 1 0,2-2 1 16,-1-4-4-16,3-2 0 0,0-1 1 15,0-3 2-15,-1 0-4 0,2-2 1 0,2 0-2 16,-2 0 3-16,1 1-3 0,-2 3-2 15,0 0 1-15,-1-1-3 0,2 2-2 16,-4 5 0-16,0 0 2 0,1 3 3 16,2 4-1-16,-1 0-2 0,1 3 6 0,2 3-4 15,-2 0-9-15,-1 1-14 0,0 1-19 16,6 1-13-16,-3 2-18 0,1-3-21 0,2 1-21 16,0-3-25-16,6-1-317 0,-3-3 157 15,7 0 103-15</inkml:trace>
  <inkml:trace contextRef="#ctx0" brushRef="#br0" timeOffset="15988.7444">13861 1436 105 0,'0'-8'168'0,"-4"3"-12"16,-4-3-16-16,-3 2-8 0,-1 3-14 0,-6-1-7 16,-2 2-11-16,-2 4-9 0,-1 4-12 15,-5 1-8-15,1 2-8 0,0 5-17 0,-1 1-15 16,7-1-16-16,1 1 1 0,4-2-13 15,5 0 4-15,3 0 0 0,5-2-6 16,3-4 3-16,5 0 3 0,1-2-2 0,5-5 6 16,-11 0 11-16,28-12 8 0,-12 0 11 15,1-1 12-15,4-7 7 0,-2-3 7 16,1-2 3-16,-4-4-2 0,-1-3-5 0,2-8-7 16,-2 0-3-16,-5 4-1 0,4 1 9 15,-6 3 12-15,0 5 4 0,-2 3-5 16,3 3-7-16,-5 4-11 0,1 0-7 15,-1 9-12-15,-2 2 2 0,0 6-5 0,-2 0-4 16,0 14-18-16,0 4-21 0,-2 7-14 16,0 3-13-16,-2 5-11 0,2 3-19 15,2 2-22-15,0 1-31 0,2-1-34 16,0-8-43-16,2-2-468 0,0-3 226 0,0-6 150 16</inkml:trace>
  <inkml:trace contextRef="#ctx0" brushRef="#br0" timeOffset="16152.5481">13237 844 1899 0,'-15'-10'-128'0,"7"3"-44"16,0 3 23-16,3 0 24 0,5 2 29 0,0 2 21 16,0 0 6-16,23 0 12 0,-6 4 3 15,7 2-5-15,4 1-14 0,3 4-214 0,7 2 98 16,10 3 64-16</inkml:trace>
  <inkml:trace contextRef="#ctx0" brushRef="#br0" timeOffset="16850.9264">14707 1048 24 0,'22'1'170'0,"-7"-1"12"0,-4 0 3 0,-5-1-7 16,-2-2-19-16,-4 3-14 0,0 0-23 15,0 0-7-15,-23-5-13 0,8 7-12 16,-5 1-10-16,-4 1-10 0,-4 4-10 15,-3 5-17-15,1 0-13 0,-2 6-13 0,5-1-2 16,1 0-7-16,8-4 1 0,-2 3-10 16,5 1 3-16,3-5-1 0,3 0-1 15,5-3 1-15,4 0 1 0,2-1-2 16,2-3 1-16,3-3-7 0,1 1 13 0,1-4-2 16,1 2-1-16,0-2 4 0,4-2 3 15,-4 2-2-15,0 0-2 0,1-2-6 0,-2 4 2 16,1-2 2-16,-1 3 0 0,1 2-2 15,3 1 1-15,-2 2-1 0,3 4-2 16,2 0-6-16,0 3 10 0,1-1-11 16,4 0 9-16,2-4 1 0,3 2 4 15,2-5-3-15,1-1 1 0,3-6 5 0,0 0 1 16,-1-4 13-16,3-5 9 0,0-3 12 16,0-4 0-16,1-6 7 0,0 0-1 0,-3-5-2 15,-5-6-4-15,0 1 2 0,-3-3 0 16,-5-5-8-16,-2 1-1 0,-4 4 4 15,-3 1 6-15,0 2 3 0,0 5-4 0,-4 5-11 16,0 1 1-16,0 3-10 0,-2 5-9 16,-2 3-4-16,-2 8-5 0,0 2-5 15,0 0-17-15,-8 21-21 0,2-3-16 0,2 4-11 16,-2 5-7-16,0 1 4 0,4 5 2 16,2-1 2-16,5-1 4 0,2 3 2 15,5-3 6-15,3-7 6 0,4-1 7 16,2-6-2-16,1-5 7 0,5-5 3 0,-2-3 7 15,4-6 8-15,-1-1 16 0,4-9 5 16,-3-3 11-16,-1-4 5 0,0-4 1 0,-3-6 3 16,1-7 2-16,-6-2-5 0,0-8 0 15,-1 0 0-15,-4-2 4 0,-3 3-3 16,-3 9 14-16,1 4 13 0,-4 5-2 16,2 2-4-16,-4 7-9 0,2 4-7 0,-6 7-2 15,0 7-3-15,0 0-1 0,-6 18-3 16,-1 1-4-16,0 8 1 0,1 5-4 0,0 6-2 15,2 3 2-15,0-1-2 0,1-1-4 16,1 3-14-16,2-2-18 0,2 1-21 16,1-3-26-16,1-3-34 0,0-6-35 15,0-2-41-15,2-5-597 0,-2-3 264 0,4-6 174 16</inkml:trace>
  <inkml:trace contextRef="#ctx0" brushRef="#br0" timeOffset="17682.7349">16672 967 108 0,'-2'-9'223'0,"-2"2"-8"0,2 1-13 0,0 2-22 16,0 1-19-16,2 3-16 0,0 0-11 16,-4 14-11-16,4 1-4 0,-2 8-7 15,2 8-9-15,2 11-9 0,-2 14-7 0,0 2-9 16,0 23-6-16,0 7-6 0,2-1-9 16,-2-1-7-16,2-17-10 0,-2-9-17 15,2-1-25-15,-2-4-25 0,0-8-21 16,0-3-27-16,0-3-26 0,0-9-18 0,2-4-6 15,-2-7-6-15,0-8-13 0,0-5-9 16,0-4-346-16,0-4 169 0</inkml:trace>
  <inkml:trace contextRef="#ctx0" brushRef="#br0" timeOffset="17896.4761">16658 1967 968 0,'-4'-23'-73'0,"-2"-14"22"0,-2-13 18 15,0-5 16-15,-4-20 17 0,3-1 11 16,3 12 18-16,1 10 7 0,3 3 7 16,2 9 2-16,5 0 3 0,-1 4-3 0,2 4-5 15,3 2 0-15,3 5-2 0,2 4-3 16,-2 2 5-16,4 6-8 0,2 3-1 0,3 3 4 15,-5 5 4-15,2 2 3 0,0 4 1 16,0 2-2-16,-6 3 8 0,1 5-5 16,-3 3-3-16,-3 2 5 0,-5 0-4 0,-2 4-4 15,-4 4-1-15,-3-2-7 0,-1-1-12 16,0-1-13-16,1-5-25 0,1-1-24 16,2 0-23-16,2-5-25 0,2-5-24 0,2 0-22 15,4-4-332-15,7-2 160 0,1-5 106 16</inkml:trace>
  <inkml:trace contextRef="#ctx0" brushRef="#br0" timeOffset="18619.7625">17359 1230 42 0,'2'8'94'0,"-2"2"-2"0,0-1-8 0,0 4-3 16,-2 5-11-16,2-1-3 0,0-1-4 15,2 4-6-15,0-3-6 0,0 0-9 16,2 0-5-16,2 0 2 0,0-3-8 0,1-1 0 15,1-3 3-15,-1-3-4 0,-1-3-5 16,0-3 2-16,1-1 1 0,-7 0-11 0,6-7 5 16,-6 0-8-16,-4-3-7 0,0-1 4 15,-5-3 7-15,-1 3 3 0,-1-2-4 16,0 3 10-16,1-1-5 0,0-1-5 16,0 4-1-16,6-3-5 0,2 4 1 0,2-3-9 15,4 2 4-15,6-1 1 0,2-1-6 16,9 3 1-16,4-5-1 0,10 0 2 15,-2 2-1-15,7-2-1 0,6-3 0 16,1 0 2-16,-3-1-2 0,-1-1 12 0,-7 4 5 16,-4-1 11-16,-4 6 11 0,-5-3 11 15,-2 3 12-15,-4 2-4 0,-5 0-3 16,-5 0-7-16,-2 4-4 0,-5 2-1 0,0 0-4 16,0 0-9-16,0 0-5 0,-28 15-2 15,22-9-3-15,-1 4-2 0,3-1-1 0,1 3-4 16,3-1-2-16,3 4 0 0,3 0-2 15,3 2-4-15,3 2 3 0,1 1 1 16,2 1-7-16,-3-2-6 0,3 1-8 0,-4-1-10 16,0 2 0-16,-5 0-1 0,-4-2-5 15,-2 1 0-15,-6 0-2 0,-3 0-3 16,-6-1 5-16,0 0 5 0,-3-4 8 0,0-2 8 16,0-1 4-16,2-5 7 0,2-1 5 15,3-1-3-15,1-4-1 0,6-1-3 16,4 0-1-16,0 0-6 0,4-13 5 15,8 2-1-15,5 3 0 0,5-6-2 0,5-2-1 16,2 0-1-16,4-2 2 0,3-3-2 16,1 1 1-16,-1-1-3 0,0-2 1 0,-4 4 6 15,-2 1 0-15,-5 2 1 0,-1 1 9 16,-8 2 7-16,1 4 10 0,-2-2 1 16,-6 1-8-16,-1 2 3 0,-4 1-5 0,0 3-4 15,-2 0-3-15,0 1 0 0,-2 3-7 16,0 0 1-16,0 0-1 0,0 0-1 15,0 18 0-15,2-8-1 0,1 2-2 0,2 1-3 16,-3 1-8-16,4 3-8 0,-2-2-6 16,4 4-11-16,1-2-18 0,-1 4-11 15,-1-4-7-15,1 0-16 0,-1-1-8 0,-1-1-8 16,0 0-18-16,0-4-352 0,-2-2 161 16,4 3 105-16</inkml:trace>
  <inkml:trace contextRef="#ctx0" brushRef="#br0" timeOffset="20856.0159">18029 1181 65 0,'0'0'140'0,"-6"-2"-4"16,6 2-1-16,0 0-4 0,0-10 1 0,2 3-10 16,7-3-8-16,-1-3-11 0,2-2-5 15,6-1-8-15,-2-3-1 0,1 0 0 16,-2 2-4-16,2 0-5 0,-3 0-8 16,-1 4-5-16,0 1-6 0,-3 1-1 0,-2 1-6 15,0 3-5-15,0 1-7 0,-3 2-7 16,-3 4-2-16,0 0-6 0,0 0-1 0,0 0-5 15,-9 19-5-15,7-9 1 0,-2 3-2 16,4 0-1-16,2 4-4 0,2 0 2 16,5 4-3-16,0 1 0 0,9 1 0 15,4 1-3-15,-1-1 0 0,3 0-3 0,0-1 0 16,-2-1-3-16,1 0-1 0,-1-2-4 16,-4-1-11-16,-1-4 1 0,-2 3 2 0,-4-4 1 15,-5 0 4-15,0 0 1 0,-4-1 0 16,-6-1 3-16,0 2 0 15,-2-1 4-15,-3-3-1 0,-1 1 5 0,1-5 2 0,0 4 8 16,1-4 1-16,4-1-1 0,0-2-6 16,4-2 0-16,0 0-7 0,0 0-1 15,0 0 3-15,16-20 1 0,-3 11-2 0,4-3-2 16,4 1-3-16,1 2 3 0,0-3-3 16,2 1-1-16,-3 3-3 0,1 0 1 15,-4-1-5-15,0 6 3 0,-2-2-3 0,-1 4 3 16,-2 1-1-16,0 4 1 0,-3 1 0 15,0 5 0-15,2-1 1 0,-6 3-1 16,2 1-7-16,-2 0-6 0,3 3-12 16,-3-1-15-16,1 2-17 0,-1-2-17 0,0 0-17 15,-1-2-22-15,1-1-29 0,-2-5-370 16,2 2 177-16,1-6 116 0</inkml:trace>
  <inkml:trace contextRef="#ctx0" brushRef="#br0" timeOffset="21018.5348">18601 888 25 0,'-2'-6'119'0,"0"1"-19"0,2 5-24 16,0-6-22-16,0 6-34 0,6-2-31 15,2 0-120-15,1-1 45 0,6 3 29 0</inkml:trace>
  <inkml:trace contextRef="#ctx0" brushRef="#br0" timeOffset="21371.8756">19033 790 119 0,'4'6'136'16,"0"1"1"-16,2 5-5 0,1 5-5 16,-3 2-14-16,0 6-1 0,2 1-10 0,-2 11-8 15,-1-1-9-15,4 4-9 0,-3-2-5 16,0 3-10-16,0-3-5 0,2-3-5 15,-4-6-9-15,2-4 0 0,-2-1 5 0,1-2 11 16,-1-6 10-16,0 0 9 0,0-7-3 16,1-1-7-16,-1-4-9 0,2-4-1 15,-4 0-2-15,0 0-8 0,17-9-6 0,-7 3-4 16,3-4-6-16,2 3-3 0,1-1-6 16,2-1-3-16,1 5-1 0,0 0-3 15,0 2-3-15,-1 2-2 0,2 0 0 0,-1 3-8 16,-2 3 5-16,-2 4-1 0,-3-1-2 15,1 4 1-15,-4 4-2 0,-3-1 2 16,-4 1-2-16,-2 0 0 0,-2 1 1 16,-4 1-2-16,0-4-14 0,-4 0-15 0,0 0-17 15,0-5-28-15,-1-1-28 0,3-5-24 16,-3-2-21-16,4-4-22 0,1-3-432 16,2-6 204-16,2-1 134 0</inkml:trace>
  <inkml:trace contextRef="#ctx0" brushRef="#br0" timeOffset="21559.0493">19464 1000 98 0,'22'-54'54'0,"-4"10"20"0,0 9 17 0,-6 6 0 16,-1 6 10-16,-3 2-7 0,-2 4-4 16,1 2-10-16,-3 5-5 0,1 4-2 15,1 5 4-15,-6 1 9 0,6 13 1 0,-4 0 1 16,-2 8-7-16,0 6-3 0,-4 3-2 16,0 7-13-16,0 4 3 0,-3 9-9 15,1 1-6-15,-3 1-12 0,5 1-17 16,-2-1-21-16,4-9-26 0,-3-1-33 15,5-1-42-15,0-11-33 0,2-2-370 0,3-3 171 16,-1-7 113-16</inkml:trace>
  <inkml:trace contextRef="#ctx0" brushRef="#br0" timeOffset="21874.9561">19958 1448 42 0,'25'-14'125'15,"-1"3"-1"-15,-8-3 8 0,1 1-19 16,-2 0 11-16,-4 1-11 0,-1 1 4 0,0-3-6 16,-3 1-1-16,0 1 2 0,-5 2-9 15,0-2-11-15,-6 4-8 0,0 3-11 0,-6 2-1 16,-2 6-2-16,-5 0-2 0,2 3-7 16,-2 4-3-16,-1 1-10 0,2 3-2 15,2 1-5-15,3 0 4 0,3 4 2 16,1-4 7-16,5 4 3 0,4-2 1 15,2 1-1-15,3-2-1 0,4 3-5 0,3-1-1 16,6-5-5-16,0-1-4 0,2-2-3 16,1-1-5-16,-2 0-4 0,-2-3-5 0,-2 0-12 15,0-2-16-15,-2-1-21 0,-5-1-22 16,1 2-34-16,0-4-41 0,-3 0-50 16,0-4-605-16,-2 0 264 0,-1-1 174 0</inkml:trace>
  <inkml:trace contextRef="#ctx0" brushRef="#br0" timeOffset="24685.2581">21708 1023 173 0,'-2'-6'183'0,"0"0"-8"0,2 6-13 0,-2-8-17 16,2 8-20-16,0-5-12 0,0 5-13 15,0 0-10-15,0 0-7 0,0 0-6 0,-2 21-8 16,2-6-11-16,0 4-1 0,2 5-8 16,2 4-6-16,0 0-2 0,6 5-4 15,4-3-7-15,0-2-4 0,3 1-4 16,0-6 2-16,4 0-3 0,1-3-2 0,0-7 3 16,2-4 2-16,-1-4 7 0,1-3 12 15,-4-2 4-15,2-3 3 0,3-3 2 16,-6-3 0-16,2-2-3 0,-1-6-1 0,-4 3-1 15,-1 0-2-15,-2-3-2 0,0 2-1 16,-3 1-1-16,-2 1 1 0,2 4-10 16,-2-1-4-16,-2 1-6 0,0 3-4 15,-2 0-8-15,0 4-1 0,-4 2 0 0,0 0-6 16,16 15-6-16,-12-3-3 0,2 1-5 16,3 4-5-16,1 1 2 0,1-2 0 0,0 3-1 15,1-3 4-15,6-1-1 0,-4-2 2 16,1-2 0-16,0-4 1 0,2-4-2 15,-5 0 2-15,4-3 4 0,0-5 1 0,1 3-3 16,-2-7 1-16,0 0 5 0,1-3-4 16,2 0 1-16,-6 1 2 0,0 2 0 15,2-3-1-15,-2 3-3 0,-3 1-2 16,1 3-5-16,-1-1-3 0,-3 2 0 0,3 4 1 16,-9 0 1-16,14 11-4 0,-4-2 5 15,0 3 0-15,-2 1-2 0,0 3 5 0,1-1-1 16,-1 1 3-16,-1-2-1 0,1 0 1 15,1-3 3-15,-1 1-2 0,0-3 6 16,0-1 3-16,2-3 6 0,0 0 4 16,0-4 5-16,1-1-1 0,2-1-4 0,0-4-5 15,1 2 4-15,2-3-3 0,-2 0-4 16,3 1 0-16,-2-1-2 0,2 0-2 0,-3 2-6 16,4 1 1-16,-4 1-6 15,1 2 4-15,2 2 1 0,0 3-1 0,0 1-2 16,4 2-1-16,-1 1 4 0,0 2 0 15,1-1 1-15,1 1 2 0,0 1 0 0,4-2 0 16,-2-3 0-16,1-2 1 0,-1 1 4 16,-2-3-6-16,4-1 2 0,-3-4-4 15,3-2-5-15,-4-4-3 0,2 1-9 16,-3-3-1-16,1 0-6 0,-4-3-9 0,0 0-7 16,-4-1-3-16,1 3-4 0,-4 0-6 15,-3-1 11-15,-1 3-2 0,-1-1 6 16,-4 1-11-16,0 3-4 0,0 0-1 0,-2 0-7 15,0 6-21-15,-6-6-30 0,2 0-358 16,2 4 162-16,-7-4 106 0</inkml:trace>
  <inkml:trace contextRef="#ctx0" brushRef="#br0" timeOffset="24848.9015">23253 783 178 0,'-4'-12'144'0,"0"4"-32"16,0-1-31-16,-1 0-35 0,3 2-17 16,-2-2-14-16,0 4-37 0,1 1-177 15,3 4 68-15,-4-3 44 0</inkml:trace>
  <inkml:trace contextRef="#ctx0" brushRef="#br0" timeOffset="25116.2233">23522 1360 104 0,'6'21'133'0,"3"0"-10"0,0-4 0 0,-1-2-24 15,0 0 0-15,2-3-7 0,2 1-12 0,0-1-1 16,1-3-18-16,2 1-1 0,0-1-15 16,-1-2 7-16,4-1-19 0,-2-1-12 15,1-1-18-15,-2-4-21 0,0 0-29 16,1-4-32-16,0-4-283 0,-4-2 123 0,0-2 81 16</inkml:trace>
  <inkml:trace contextRef="#ctx0" brushRef="#br0" timeOffset="26048.9536">23778 714 38 0,'4'-7'87'0,"-2"2"-7"0,0-1-3 0,0 4-1 16,-2 2-2-16,0 0 14 0,0 0 7 15,18 19 0-15,-12-5 7 0,2 11 4 16,1 4 9-16,-3 7 0 0,5 10-3 16,0 4 2-16,3 22-7 0,1 1-5 0,-2 8-5 15,1 1-9-15,-1-1-9 0,0 5-8 16,0 0-5-16,-3-6-7 0,2 0-5 0,-2-6-7 16,-2-12-10-16,-2-13-9 0,0-7-10 15,1-7-4-15,-1 1-7 0,-1-10-4 16,1-3-6-16,-4-8-5 0,2-4-7 15,-2-3 0-15,1-6 3 0,-3-2 0 0,0 0 2 16,-3-25 2-16,-1 8 0 0,0-7-1 16,0-6 5-16,-3-8-1 0,3 1 3 15,0-5-1-15,2-2 3 0,4 3 4 0,-2 2-2 16,4 1 2-16,0 8 0 0,1-1-2 16,-1 4-3-16,2 6 1 0,3-1 1 15,-3 6-3-15,2 1 2 0,1 4 3 0,2 3-6 16,-3 2 3-16,0 4 3 0,3 4 5 15,-2 1-5-15,1 6 0 0,3-2 1 16,-1 1-1-16,1 1 1 0,2 2-1 16,-1 0 4-16,4-4 0 0,1 3-1 0,2-2 2 15,2-2-2-15,-3-4 4 0,2-2-3 16,0 0 5-16,1-2 2 0,3-3 4 0,-4-2 0 16,0-1 2-16,-1-2 0 0,-2 1-4 15,-2-2 2-15,0-1 1 16,-4 0-3-16,-1-1 0 0,-1 2 0 0,-1-1-4 0,-1 1 7 15,-5 1-7-15,3 3 6 0,-1-3-4 16,-2 4-4-16,0-1 2 0,0 1-7 16,-2 2-1-16,-2 4 0 0,2-4-2 15,-2 4-2-15,0 0-5 0,0 0-1 0,0 0-3 16,5 16-1-16,-2-11-4 0,1 3-1 16,0-3 0-16,0 1-6 0,2 0 9 0,0-2 1 15,3 0 3-15,-1-3-3 0,3-1 3 16,-11 0 0-16,19-3 0 0,-11-1 2 15,2 0-1-15,-4-3-3 0,2 1 0 16,-4-2 3-16,0-1 0 0,0 1 2 0,-2 0 0 16,-2 3 0-16,-2 0-1 0,-2-1-1 15,-2 1 2-15,0 4-1 0,6 1 0 16,-18 1 1-16,10 4-1 0,-2 1-9 0,1 1-2 16,1 2 7-16,1 1 0 0,3 1-3 15,2 1 4-15,2-1 1 0,2 0 0 16,2 1 1-16,5-3 3 0,2 0-2 15,-1 0 4-15,4-5 0 0,4-1-1 0,-2-1 3 16,4-4-4-16,1-2 4 0,-2 1 3 16,0-1 0-16,0-4-2 0,0 2 3 15,-2 1 0-15,0-1-4 0,-2 1 1 0,-3-1 0 16,2 2-3-16,-4 2 0 0,0 2 1 16,1 0 2-16,-1 3-3 0,1 3 2 15,0 2 2-15,-1 2-9 0,-2 0-14 0,4 1-15 16,-2 0-27-16,0 0-35 0,-1 0-43 15,0-2-476-15,-3-1 210 0,0-7 138 16</inkml:trace>
  <inkml:trace contextRef="#ctx0" brushRef="#br0" timeOffset="26170.6406">24370 1051 1776 0,'-18'-9'-79'0,"5"3"-72"16,5 0-45-16,8 0-8 0,2 1-186 0,11-1 132 15,1 1 88-15</inkml:trace>
  <inkml:trace contextRef="#ctx0" brushRef="#br0" timeOffset="26722.8188">27527 832 71 0,'-36'0'160'0,"2"6"-12"0,5 4-9 16,-3 3-9-16,4 8-3 0,-8 8-6 0,-8 14-8 16,0 6-9-16,7 5-5 0,5 5-11 15,4 0-6-15,12-7-6 0,6-8-4 0,5-2-3 16,3-3 4-16,7-3 4 16,5-3 5-16,2 1 6 0,10-7 0 0,3-7 0 15,7-3-3-15,4-6-3 0,6-8-4 16,5-4-1-16,6-5 1 0,1-7 1 0,17-11-1 15,-6-7-3-15,-3-3-7 0,-3-3-10 16,-7-9-2-16,-3-1-7 0,-7-3-1 16,-5 0-5-16,-14 4 2 0,-6 9 1 15,-5 2 1-15,-8 7-6 0,-4 3-5 0,-6 0-7 16,-8 6 1-16,-5 4-7 0,-7 5-3 16,-6 7-2-16,-2 3-4 0,-3 5 0 0,-3 3 2 15,3 5-9-15,3 0-1 0,4 5-1 16,8 2-1-16,0 1 0 15,12 0 5-15,5-2-7 0,8 3-8 0,7-1-17 16,9 1-21-16,4-5-29 0,9-3-38 0,2-5-31 16,7-1-45-16,-1-4-36 0,2-7-34 15,1-2-559-15,7-6 277 0,-3-5 184 0</inkml:trace>
  <inkml:trace contextRef="#ctx0" brushRef="#br0" timeOffset="26877.9822">28559 808 176 0,'4'7'188'0,"2"1"-18"0,0 1-18 0,-2 4-17 16,0 3-7-16,-2-1-15 0,0 4-13 15,-2-1-6-15,-2 1-22 0,-4 3-30 16,0-1-41-16,-8 0-51 0,0-2-60 16,-10 0-302-16,1-8 140 0,-7-3 92 0</inkml:trace>
  <inkml:trace contextRef="#ctx0" brushRef="#br0" timeOffset="27018.1481">25871 688 73 0,'2'14'48'0,"9"3"-43"15,6-4-48-15,5 1 14 0,3 2 10 16</inkml:trace>
  <inkml:trace contextRef="#ctx0" brushRef="#br0" timeOffset="27310.4933">26194 2052 2159 0,'-5'24'-10'0,"7"-5"24"0,7-4 12 15,7-4 25-15,6 0 28 0,14-4 5 0,11-5 0 16,18 2 8-16,38-5 1 0,10-4 2 16,35-1-2-16,9-1-5 0,4-3-5 0,1-1-14 15,-3 1-2-15,-7-2-5 0,-5 5-10 16,-12-2 0-16,-31 1-4 0,-7 1-10 16,-10-1-8-16,-19 4 1 0,-19-2-14 15,-7 2-12-15,-11 1-14 0,-1-3-31 0,-10 0-34 16,-8 0-36-16,-8 1-35 0,-10 1-28 15,-10 0-32-15,-13 0-27 0,-17 4-623 0,-22 0 290 16,-38 4 193-16</inkml:trace>
  <inkml:trace contextRef="#ctx0" brushRef="#br0" timeOffset="27519.9394">26180 2252 150 0,'-84'17'164'0,"20"-6"1"0,18-2-10 16,14-2-14-16,13-1 9 0,17-1 4 15,10-2 2-15,16-3 4 0,21 3 3 16,18-3-1-16,36 1 8 0,16-1-1 0,30 5-3 15,10-3-10-15,3 3-6 0,4-2-4 16,-4 3-11-16,-5 0-12 0,-12 2-3 16,-28 0-11-16,-10-5-9 0,-12 3-13 0,-22-2-8 15,-17-3-4-15,-9 4-8 0,-9-4-10 16,-3-1-8-16,-1 2-20 0,-12 0-32 16,2 0-39-16,-12-4-63 0,-6 0-73 0,-2 2-86 15,-6-9-796-15,-8-1 361 0,-10 1 237 16</inkml:trace>
  <inkml:trace contextRef="#ctx0" brushRef="#br0" timeOffset="31843.467">15307 2383 44 0,'-14'4'157'0,"-4"3"-9"0,-3 6-5 0,-2 11-9 16,-6 6-8-16,-10 19-6 0,1 8-14 15,4 7-6-15,5 0-13 0,1 5-6 0,10-2-4 16,4-12-9-16,8-8-9 0,6-4-6 15,4-2-5-15,4-3 3 0,4-1-4 0,6-6 2 16,4-3-2-16,3-8-2 16,3-2 0-16,3-7 0 0,1-7 4 0,0-4-2 15,6-8-1-15,2-3 6 0,3-10-4 16,-3-2 2-16,11-16-1 0,-11 6-1 0,-9-2-2 16,-3-1 0-16,-4-4-1 0,-4-4-1 15,-3 0-4-15,-6-1-1 0,-7 5-2 16,-2 0 4-16,-4-1 1 0,-9 4-5 0,-1-3-4 15,-9 4-3-15,-1-1-6 0,-7 9-2 16,-3 3-2-16,-2 7-5 0,-2 5-4 16,-4 10 1-16,-5 1-4 0,1 6 0 0,-5 4 0 15,1 9-3-15,3-3-4 0,7 7 2 16,7-4-2-16,5 4 0 0,4 4 1 0,10-2 0 16,6 0 1-16,4 2-1 0,6 1 1 15,8 1-2-15,6 2 0 0,3-3 0 16,11 3 1-16,4-1 1 0,2-3 1 15,-1-2-3-15,6-4-2 0,1-1-5 0,0-4-15 16,-3-3-31-16,1-4-25 0,-2-1-33 16,-1-3-32-16,3 1-35 0,-8-4-53 15,0-1-483-15,-3-2 242 0,-1 1 160 0</inkml:trace>
  <inkml:trace contextRef="#ctx0" brushRef="#br0" timeOffset="32054.6875">16111 3061 71 0,'9'2'142'0,"0"0"15"15,3 0 4-15,3-2-7 0,4 2-8 16,4-2-8-16,3 0-12 0,6-2-13 16,1 0-10-16,7-2-13 0,-4 2-9 0,7-2-8 15,-1-2-11-15,-2 3-18 0,-1-3-23 16,-1 0-26-16,-7 0-34 0,-1 1-34 15,-2-1-28-15,-5-1-397 0,-2-1 169 0,-4 0 112 16</inkml:trace>
  <inkml:trace contextRef="#ctx0" brushRef="#br0" timeOffset="32280.8735">16575 2852 72 0,'11'7'129'15,"1"1"1"-15,8 5-1 0,0 1 2 16,4 5-10-16,3 0 3 0,5 7-12 16,-2 3-4-16,-2 1-10 0,-1 1-6 15,-6-3-8-15,-2 1-5 0,-5 1-9 0,-2-1-3 16,-4 2-7-16,-2-3-5 0,-6-1-5 16,0-1-4-16,-6 0-18 0,-4-2-28 0,-2-2-38 15,-2 1-29-15,-1-5-50 0,-4-1-415 16,2-4 181-16,-2-3 119 0</inkml:trace>
  <inkml:trace contextRef="#ctx0" brushRef="#br0" timeOffset="32757.5904">17692 2855 4 0,'13'2'147'0,"-6"2"1"16,-3 4 5-16,0 1 15 0,-2 8 1 0,3 8 2 16,-5 3-2-16,0 13-8 0,-2 2-8 15,-1 11-19-15,1 4-10 0,0 0-13 0,-2 26-10 16,0-1-9-16,-1 0-9 0,3-15-9 16,0 12-5-16,-2-19-8 0,2-8-5 15,-1-10-7-15,1-4-5 0,2-8-10 16,-2-2-5-16,2-8-2 0,-2-6-4 0,0-6-4 15,0-7-1-15,2-2-3 0,-6-17-4 16,4-2 3-16,-2-10 1 0,2-6-4 0,-2-9-1 16,0-13 0-16,4-3 1 0,6-23 1 15,2-3 3-15,0 2-3 0,7 4-1 16,6 2 0-16,4 7-2 0,7 6 1 16,4 8 2-16,5 6 1 0,-5 12 1 15,-3 14-5-15,1 3-1 0,-4 7-2 0,-1 7-1 16,-1 4 3-16,-6 6-1 0,2 2-1 15,2 8 0-15,-5 0 0 0,-4 7 1 16,0 4 2-16,-7 2 0 0,-6 2-2 0,-4 2 1 16,-6 5-2-16,-6 0-2 0,-10 4-18 15,-3-1-22-15,-7-3-28 0,0-4-23 0,-1-1-22 16,5-6-17-16,4-2-14 0,6-7-19 16,3-1-28-16,2-3-492 0,7-6 231 15,6 0 152-15</inkml:trace>
  <inkml:trace contextRef="#ctx0" brushRef="#br0" timeOffset="33863.5105">18761 3123 117 0,'16'-9'197'0,"-8"2"-2"16,-4-1 0-16,-4 3-11 0,-6-1-18 0,-7 1-14 16,-2 2-13-16,-6 1-11 0,0 2-11 15,-6 4-9-15,-1 0-12 0,0 2-9 16,1 3-9-16,-3 3-14 0,5-4-4 15,-1 6-10-15,6-1-11 0,0-1-9 0,4-1-9 16,2 2-2-16,6-2-4 0,2-4-7 16,4 1-2-16,0-1 4 0,4-3-5 0,2 0-1 15,4-2-4-15,-8-2 6 16,20-4-5-16,-10 2 2 0,2-2 1 0,2 0-1 16,0 1-1-16,-3-1-1 0,-1 0 2 15,-1 0-4-15,2 2-7 0,-3 1 9 0,-8 1-6 16,18 3 2-16,-8 1 0 0,2 4 1 15,1-1-2-15,-1 5-3 0,3-1-1 16,4 2-5-16,-1 3 1 0,2-3 2 16,0 0 2-16,3-3-2 0,0-1-2 0,4-3 7 15,3-3 0-15,0-3-3 0,1-3 6 16,3-4 4-16,3-7 8 0,3-3 4 0,-2-8 3 16,-3-1 6-16,1-3 2 0,9-16 3 15,-5-4 3-15,-4-2 3 0,-8 6-4 16,-1-15 4-16,-5 9-2 0,-4 5 11 0,-2 1 10 15,-6 4 3-15,-1 4 3 0,-1 4 7 16,-4 4-4-16,0 3-3 0,0 3-6 16,1 6-8-16,-3 2-9 0,1 9-5 15,-6 4-3-15,3 2-1 0,0 0-4 16,-15 32-2-16,9 1-8 0,-5 10-5 0,1 7-6 16,-5 23-3-16,2 1-6 0,7-12-4 15,2-4-3-15,2-7 0 0,4 2-1 0,0-9-4 16,4-3-7-16,2-5 3 0,3-2 0 15,2-7 4-15,0-6-1 0,1-7 5 16,2-3 0-16,2-8 0 0,1-3 6 0,5-7-1 16,-4-6 1-16,8-7-2 0,2-10 6 15,-1-7 1-15,7-15-2 0,-4-10 6 16,-4-3 3-16,-1-7 4 0,-5 2 3 0,-2 1 6 16,-7 12 10-16,-2 8 15 0,-5 7 7 15,-1 7 10-15,-1 5 1 0,-2 3-2 16,-2 4-4-16,-2 5-10 0,0 0-8 0,-5 8-1 15,1 4-8-15,-5 9 1 0,0 6-4 16,-3 8-5-16,0 8-2 0,0 7-5 16,2 5-10-16,-1 7-1 0,5 5-3 0,1 0-1 15,5-6 0-15,2 0-7 0,2-3-5 16,7 0-2-16,1-2-2 0,5-4 2 16,9-1 2-16,-4-6 0 0,4-5 0 15,3-3 2-15,1-4 1 0,0-5 2 0,-1-5 0 16,3-4 3-16,-3-2-1 0,2-4 1 15,1-2 1-15,-3-3-1 0,-1-2 5 0,-5-3-3 16,-2 2 3-16,-2 0 9 0,-1-2 4 16,-6-1-2-16,-2 5 4 0,-4 2-4 15,0-1-4-15,-2 0-1 0,-4 5 0 16,2 5-5-16,-4-5-2 0,4 5-7 0,0 0-10 16,-18 16-8-16,11-5-3 0,0 1-5 15,3-1 3-15,-2 3 3 0,4 1 4 16,2-5-3-16,-2 4 1 0,4-1 2 0,2 2 2 15,2-5 1-15,3 0 4 0,0 1 3 16,1-4 3-16,5-4 1 0,-2 0 4 16,1-3 1-16,1-3 3 0,5-3 0 15,-4 2 1-15,6-8 1 0,-2 0-2 0,0-4 4 16,-1 1-3-16,-1 2 2 0,2-2 0 16,-4 2-1-16,-3 1-1 0,2 3 4 0,-4-1 4 15,-1 2 0-15,-2 2 1 0,2 1-3 16,0 3 0-16,-2 2 0 0,0 4 4 0,4-1-4 15,-2 6 2-15,1-2-1 0,1 2 0 16,1 3-4-16,0-1-13 0,-1 1-21 16,1-4-25-16,0 3-17 0,1-2-21 15,-1 1-17-15,0-3-23 0,0-2-31 0,-5-2-34 16,-2-3-454-16,-6 0 224 0,8-6 147 16</inkml:trace>
  <inkml:trace contextRef="#ctx0" brushRef="#br0" timeOffset="34087.9378">19435 2859 2244 0,'-44'-2'-4'16,"10"2"-19"-16,8-2-16 0,9 2 16 15,9-2 5-15,2 1 9 0,6 1 5 16,0 0 11-16,0 0 13 0,33-10 7 16,-3 5 2-16,10 0-1 0,4 0-1 0,15-1-3 15,26 0-1-15,4 1 0 0,0 1-3 16,-2-2-5-16,-13 4 2 0,-13 0-3 0,-10 2-5 15,-2-2-12-15,-4 2-28 0,-10 0-29 16,-1 2-33-16,-2 2-27 0,-2 0-30 16,-5-1-36-16,1 3-414 0,-6 0 204 15,4 0 134-15</inkml:trace>
  <inkml:trace contextRef="#ctx0" brushRef="#br0" timeOffset="34471.951">21143 2946 4 0,'2'12'166'15,"0"-1"-8"-15,-2 2-15 0,0-1-13 0,-2 6-13 16,2 1-12-16,-7-1-5 0,3 4-10 0,-4-1-14 16,2 0-9-16,-2-2-4 0,3-5-8 15,0 3-7-15,1-4 0 0,2-2-4 16,-2-2 2-16,2-1 2 0,0-2 8 15,0-4 0-15,2-2-1 0,0 0 2 0,0 0 5 16,4-23-4-16,2 10-4 0,5-5 0 16,0-2 1-16,3-2-2 0,1 2-6 15,0 2-5-15,2-1 1 0,0 2 0 0,-2 3 3 16,3 2-1-16,-2 2-4 0,0 4-6 16,3 2 3-16,1 6 5 0,-2 4-1 15,4 3 4-15,-1 6-1 0,-2 3-2 0,0 3-6 16,-2 4-5-16,-2 2 2 0,-5-5-3 15,1 1-7-15,-2 2-8 0,-5-4-18 16,2 0-23-16,-2-4-21 0,0 0-24 0,-1-4-30 16,1 1-25-16,0-4-39 0,-2-2-48 15,-2 1-501-15,2-7 242 0,-2 3 160 16</inkml:trace>
  <inkml:trace contextRef="#ctx0" brushRef="#br0" timeOffset="36377.3444">22425 3028 87 0,'0'-7'171'0,"0"3"-10"0,0-1-13 16,0 5-17-16,0-8-13 0,0 8-12 16,0 0-12-16,0 0-8 0,0 0-4 0,12 17-10 15,-10-7-8-15,2 3-6 0,0 2-7 16,0 0-5-16,-2-1 0 0,2 0-8 16,0 0-4-16,-2 2 0 0,3-4-4 0,-3-4-3 15,0 3-2-15,1-3 7 0,-1 0 8 16,0 0 5-16,2-3 8 0,0-1-3 15,-2 0 1-15,-2-4-9 0,0 0-3 16,0 0-1-16,0 0-2 0,17-11-7 0,-13 4-3 16,2-4 0-16,1 0-5 0,2-1-3 15,-1 2 0-15,-2-2-5 0,2 2-1 0,2-1-1 16,-2 2-1-16,-2 2-4 0,2 1 1 16,1 1-1-16,-1 3 0 0,1 2-1 15,2 4-2-15,-3 2-1 0,2 2 2 0,2 3-4 16,-2 0 4-16,-2 2-1 0,2-1 1 15,-1 1-3-15,-2-3 2 0,1-1-2 16,-2 2 2-16,1-4 2 0,-1 0 5 16,0-3 2-16,0-4-2 0,-6 0 3 15,14-7-3-15,-8-3-2 0,2-4 2 0,2-3-3 16,4-4 0-16,-2 1-2 0,5-7 2 16,0 0-3-16,2 2 0 0,1 1 0 0,0-1 0 15,-3 6-2-15,0 4 3 0,0 2-2 16,-3 4 0-16,2 3-1 0,-4 6 2 15,3 4 1-15,0 7 0 0,-2 5 0 0,-1 3 0 16,-3 6-1-16,-2 2-1 0,-3 1-10 16,0 1-15-16,0-1-11 0,-2 0-7 15,2-3-13-15,2-1 0 0,3-4-5 0,4-2-17 16,2-3-20-16,6-5-13 0,2-3-7 16,7-3 2-16,1-2 14 0,3-4 5 15,6-4 11-15,1-1 4 0,1-3 13 0,-4-1 7 16,5-4 8-16,-7-1 20 0,-3 2 20 15,-3 1 26-15,-4 1 17 0,-5 0 6 16,0 0 9-16,-8 2 7 0,-3 3-6 0,-4-1-2 16,-4 5-8-16,-2 0 2 0,0 3-8 15,0 0 5-15,-29 11-1 0,10-3-3 16,-4 6-7-16,-3 3-3 0,3 1-3 16,-3 1-6-16,8-2 0 0,0-2-6 0,4 1 3 15,1-5-3-15,4 0-3 0,3 1 4 16,2-5-2-16,4-1 0 0,0-6-1 15,8 4-3-15,-8-4-2 0,18-6 5 16,-6 0 3-16,0 1-6 0,4-3-3 0,-4 0 5 16,3 1-4-16,-2-1 0 0,0 0 1 0,-3 5 2 15,-2-1-5-15,1 0 1 0,0 4 1 16,-9 0 1-16,16 6-2 0,-7-1 0 16,1 3-1-16,-1 2 3 0,2-1 0 15,-1 1-2-15,0 1 1 0,4-2-3 16,-2 3 1-16,3-3 5 0,2 0-1 0,2-5-2 15,0 0 3-15,4-4-2 0,-1-1 0 16,5-4 3-16,-1-3-1 0,3-4 0 0,-2-5 1 16,1-4 3-16,1-5-1 15,1-5-2-15,-4-4 7 0,-1-3-6 0,1-3 3 16,-8-2-2-16,4 0 1 0,-5 1 10 16,-1-1 10-16,-5 14 10 0,0-2 3 0,-3 8-1 15,-2 2-4-15,0 6-9 0,-3 4-1 16,-1 5-5-16,-2 6-1 0,0 0-1 0,0 0-7 15,-11 27 0-15,5-8 2 0,-2 5-12 16,0 3-9-16,1 7-11 0,-2 1-9 16,3 3-17-16,0-2-17 0,1 2-21 0,1-2-28 15,4-3-12-15,-2-5-10 0,2 1 0 16,-2-8 5-16,2 0 2 0,0-4-1 16,0-4 5-16,-2-3-256 0,4-3 129 15</inkml:trace>
  <inkml:trace contextRef="#ctx0" brushRef="#br0" timeOffset="37400.2066">24119 3284 752 0,'0'0'-37'16,"0"0"20"-16,0 0 15 0,0 0 12 0,-8-19 4 15,8 13 6-15,0-1-3 0,0-3-1 16,2 2 0-16,2-1-4 0,2 1 0 0,3-3-2 16,1 1-6-16,5 1-2 0,-2-1-10 15,5 2-9-15,4-3-4 0,-1 4-4 16,5 0 2-16,-2-2 2 0,4 3 2 0,0-2 5 16,-1 3 1-16,1-1 3 0,-5 3 12 15,-4-3 17-15,-2 1 22 0,-2 4 16 16,-4 0 8-16,-5 1-3 0,-6 0 7 0,0 0 3 15,2 5 3-15,-2-5-11 0,-10 14 0 16,-1-7-5-16,0 5-6 0,1 1-7 16,-1 0-3-16,1 0-6 0,1 3 2 0,0-3-9 15,5 0-3-15,0 3-11 0,2-5 4 16,2-1-4-16,0-1 0 0,4-1-1 16,2-2 2-16,3-3-4 0,4-3-1 15,0-2-11-15,3-1 15 0,2-3 3 16,2-4 0-16,0-1 0 0,-1-4 2 0,0-2 2 15,4-6 0-15,-4 0-2 0,0-5 0 16,0-2 2-16,0 0-2 0,-2 4 3 0,-3-3 3 16,0 8 3-16,-2 2-5 0,-1 0 5 15,-2 3-5-15,-3 6-5 0,-2-1-6 16,0 5 2-16,-2 6-3 0,-2 0-2 0,0 0 1 16,0 18-2-16,-4-5-3 15,0 4 1-15,0-1-4 0,-3 1-4 0,3 4-6 16,0 0 0-16,-1 0-3 0,1-3-4 0,4 4 3 15,-2-6-3-15,2 4 1 0,2-4-6 16,0-2 4-16,2 0 0 0,3-3 3 16,0-1 1-16,3-3-1 0,-2-1 6 0,5-2-3 15,0 2 2-15,0-4-2 0,-3 1 0 16,2 0-1-16,0 0-3 0,0 1 6 16,-1 0-4-16,-3 0 1 0,5 1-3 0,-2-1-1 15,-1 4 2-15,2-3 0 16,0 3 3-16,-2-1 2 0,0 0-3 0,1 2 1 15,0-4 1-15,-1 1 2 0,1-1-4 16,-1-3 3-16,4 2 4 0,-4-2-4 0,0-2 1 16,3 0 4-16,-2-2-2 0,-1 1-1 15,1-4 2-15,-3 0-1 0,2 2 2 16,0-3 1-16,-4 0-1 0,2 0 2 16,-2 3-1-16,-2-1 0 0,3 2-2 15,-7 2 0-15,11-6-1 0,-11 6 0 0,8 0 2 16,-8 0-1-16,0 0 0 0,13 9-2 0,-11-4 2 15,4 0-7-15,-2 1 6 0,0-1 0 16,1 4-6-16,2-5-3 0,-1 5 4 16,2-3-3-16,0 0-3 0,3-4 5 15,-2 4 3-15,1-1-2 0,3-3 2 0,-1 2 0 16,1-3 1-16,0 1-3 0,-1-2-1 16,0 3 7-16,0-3-8 0,-2 0 4 0,1 0 1 15,-2 0 1-15,-9 0-4 0,17 0 7 16,-11 1 4-16,2-1-4 0,-8 0-4 15,13-1 7-15,-4-2-3 0,-3 1-2 16,2-2 3-16,3 3-2 0,0-4 3 16,-1 3-4-16,1-2 4 0,-1 1-5 0,5-1 5 15,-4 1 3-15,1-1-3 0,1 2-9 16,2-3 6-16,-3 4 4 0,3-4-1 0,0 4-2 16,0-3-3-16,-1 2 5 15,0 1 2-15,-2-3 0 0,1 0 3 0,-2 0-5 16,1-1 4-16,-1 4-2 0,-1-2-2 15,-2 0 3-15,4 2-2 0,-6-1 0 0,2 0-3 16,-2 0 9-16,-6 2 2 0,13 4 0 16,-8-2 0-16,1 4 1 0,0-4 0 0,1 4-1 15,-3 2-4-15,0 1 6 0,0-1-3 16,0 0 0-16,0 1-5 0,1-1-2 16,-3 0-10-16,3 1-22 0,-1-2-15 0,-2 1-21 15,2-3-36-15,0-2-422 0,-4-3 178 16,6 4 118-16</inkml:trace>
  <inkml:trace contextRef="#ctx0" brushRef="#br0" timeOffset="37555.7911">26010 2878 135 0,'-6'-9'138'0,"4"3"-31"16,-2 0 0-16,-2 1-18 0,0-1-35 15,-2 0-30-15,-1 0-52 0,-4 0-185 0,0 1 72 16,-5-1 48-16</inkml:trace>
  <inkml:trace contextRef="#ctx0" brushRef="#br0" timeOffset="40097.2973">7090 4838 59 0,'-4'-6'169'15,"-2"3"4"-15,2-1-11 0,0-1-3 0,-1-1-8 16,3-2-15-16,2 0-14 0,2-1-9 16,1-1-17-16,3-2-8 0,4 2-8 0,7-2-4 15,2 1-12-15,2 1-5 0,3 4-7 16,-4 2-7-16,2 3-3 0,-1 5-3 15,-4 1-3-15,2 11-3 0,-9 3-5 16,-4 5-1-16,-6 6 0 0,-6 9-3 0,-8 9-6 16,-16 13 1-16,1 0 2 0,-3-6-5 15,-2-4 1-15,7-7-2 0,3-11 0 0,8-7 4 16,0-5 4-16,4-2 10 0,3-4-5 16,5-1 3-16,4-5 1 0,9-5-2 15,1-2-3-15,14-4-1 0,7-2-1 0,11-4-2 16,12-3-4-16,17-8 0 0,-9 2-2 15,-9 3-2-15,-1 1-2 0,-3-1-10 16,-9 4-14-16,-3 0-15 0,-6-2-25 16,-6 3-31-16,1 0-35 0,-7 1-37 0,-5-2-33 15,-2 1-472-15,-6-1 224 0,-4 0 148 16</inkml:trace>
  <inkml:trace contextRef="#ctx0" brushRef="#br0" timeOffset="40528.924">6724 4366 83 0,'-46'16'155'0,"1"3"7"0,1 1 6 16,-16 18-3-16,-3 4-2 0,2 11-11 15,-11 16-7-15,3 9-10 0,13 7-7 0,3 13-7 16,10 7-8-16,14 5-7 0,8 1-10 15,15-19-8-15,10-5-7 0,10 1-5 16,12-8-1-16,23 7-3 0,10-7-1 16,13-13-4-16,3-10-4 0,0-19-1 0,3-9-5 15,7-10-2-15,4-11-1 0,6-11-2 16,6-6 1-16,24-14-5 0,-2-11 5 0,-2-8 1 16,-7-10-2-16,-8-9 2 0,-8-7 0 15,-9-12 0-15,-11-4-4 0,-13-10 4 16,-10 0 1-16,-13-1 5 0,-20 12-7 0,-12 5 4 15,-14 12-7-15,-10-5 2 0,-18 8-4 16,-15 6-6-16,-17 10-7 0,-13 8-2 16,-28 3-1-16,10 15-9 0,-2 7 2 0,-4 3-5 15,-4 5-3-15,2 9-15 0,0-1-20 16,0 4-25-16,6 4-24 0,6 2-29 16,8 1-38-16,5 3-36 0,21-1-35 0,11 2-13 15,9-2-14-15,5 3-31 0,5-3-570 16,10-1 283-16,2 3 187 0</inkml:trace>
  <inkml:trace contextRef="#ctx0" brushRef="#br0" timeOffset="49906.8417">10217 4513 123 0,'0'-35'124'0,"0"3"-2"0,-4 3-7 0,-3 3-1 16,1 2-4-16,-7 2-12 0,-6-2-4 15,-7 4-8-15,-3 3-7 0,-7 7-4 16,-6 5-2-16,-5 5-3 0,-15 8-1 16,-15 10-5-16,-2 7-4 0,5 6-4 0,1 2-5 15,10 2-10-15,9-1 1 0,11-5-5 16,11 0-3-16,12-5-3 0,2 1-1 15,8-1-1-15,8-4-5 0,4 1 0 16,6 0-1-16,4-2-4 0,4-2 0 0,2 0-1 16,4-3-6-16,-3-3 3 0,0 3-4 15,0-5 2-15,-5 1-5 0,0-1-4 16,-2-2-2-16,-1 4 7 0,-5 0-3 0,-4 4 3 16,-4 3-1-16,-4 6-3 0,-3 1-2 15,-1 5 6-15,2-3-6 0,1 0 0 0,2 1 1 16,3 0 2-16,2-4-2 0,4 0-2 15,6-1-1-15,2-4 0 0,5-2-5 16,4-3-10-16,4-7-7 0,7-4 1 0,2 2-6 16,3-10 7-16,5 2 1 0,-3-4-2 15,-1-1 3-15,1-5-4 0,-1-6 8 16,-6-1 4-16,-5 1-3 0,1 1 4 0,-5-1 5 16,-2 0 3-16,-4 1 10 0,-2 3 4 15,-2 1 1-15,-3 3 0 0,0 0-1 16,0 3-7-16,0 0 1 0,-2 3-2 15,-2-1-5-15,6 6 3 0,-2 0 1 0,0 4-4 16,3 3 1-16,2 1 0 0,0 1-1 16,-1 1 0-16,4 4 6 0,-2-3-4 15,3 0 2-15,1-1-2 0,-6 0 3 0,2-2-1 16,-2-1 2-16,-2-1-3 0,1-5 0 16,0-1-3-16,0-3 1 0,-3-3-7 15,-2-2-5-15,4-3-1 0,-4 0-1 0,-2-6-3 16,2 1-4-16,4-1-2 0,-2 0 0 15,0-1-1-15,1 1 3 0,4 0 4 16,0 4-1-16,1-1-1 0,6 1 3 16,1 2 2-16,3 1 2 0,8 1 0 0,1 0-1 15,5 2 4-15,-2 1 1 0,3 3-3 16,1-1 3-16,0-1 2 0,-1 1 3 0,-1-2-1 16,-2 2 3-16,1-2-5 0,-11 0 9 15,0 1 5-15,-5-3 6 0,-1 3 1 16,-4-3-4-16,-4-2-4 0,-4 3-2 15,-4-1 4-15,-4 1-1 0,-2 1-3 0,-4 0-4 16,-2 4 3-16,6 2-2 0,-17 2 0 16,4 4 0-16,1 3-4 0,1 3-2 0,-2 5 2 15,1 2-6-15,3 1 5 0,5 2-3 16,0-1 0-16,4-1-8 0,2 1 11 16,2-3-8-16,5 3-1 0,-1-2 15 15,0-4-4-15,3-6-2 0,0 3-17 0,1-4 0 16,1-4 3-16,0-3 3 0,-1-1-3 15,3-4 4-15,2 1 2 0,-2-3 6 0,1-3-3 16,-2 1-1-16,0-3 1 0,1-3 2 16,-2 3-2-16,0-1-2 0,-1 3 6 15,-2-2-6-15,2 2 4 0,-4 2-1 16,0 2-6-16,1-1 1 0,-1 3 4 0,1 3-3 16,2 3-1-16,1 3 3 0,1-1 2 15,-2 2-2-15,3 3 3 0,-1-2 2 0,2 3-1 16,2 1 1-16,-3-3 0 0,2-1 2 15,-2 0 2-15,1-1 2 0,0-1-2 16,-1 0 1-16,1-1-1 0,0-3-1 16,-2 2 2-16,-1-4-3 0,2 2 3 0,-2-2-2 15,-2 0-3-15,3-2 5 0,-4 2-4 16,1 0-5-16,1 0-8 0,-1 0-8 0,2 4 2 16,-2-2 4-16,4 3 1 0,2 1-3 15,0 2-3-15,3-5 4 0,3 2 3 16,-2 0-1-16,2-1-3 0,1-2 9 15,3-2-2-15,-2 0 1 0,4 0 3 16,-2-5 0-16,-1-1 2 0,1-1-2 0,-3 0 3 16,-2-2-3-16,-2 1 3 0,-2 0 8 0,-2 0 12 15,-3 1 10-15,2-1 4 0,-6 5-2 16,2-3 0-16,-3 4-1 0,-7 2 0 16,8 5 7-16,-8 3 6 0,-2 4 8 15,-2 5 0-15,-1 7 6 0,3 6 6 16,-4 6 6-16,2 3 4 0,0 11-2 0,-2 1 3 15,3 6 4-15,1 4 1 0,2 0-6 16,-2 1-4-16,4 0-8 0,-2-1-6 16,0 0-6-16,0-4-4 0,-2 0-4 0,-5-3-4 15,1-7-4-15,-4 0-1 0,-8-8-2 16,0-1-2-16,-8-5-2 0,-5-6-2 0,-3-5-2 16,-3-6-2-16,-1-4 9 0,0-7 9 15,3-2 9-15,1-4 6 0,2-5-1 16,2-7 4-16,5-6-6 0,8-6-6 0,4-8-5 15,11-7-4-15,8-12-4 0,18-23-4 16,8 0 0-16,7 6-5 0,6 1-4 16,4 7-2-16,-4 6 0 0,1 3-3 15,-3 8-2-15,-8 13-2 0,-7 4-2 0,-5 6-9 16,0 3-13-16,-3 3-16 0,-6 2-22 16,3 0-22-16,-7 3-12 0,4 1-30 15,-4-2-31-15,0 4-36 0,-2 0-64 0,2-1-567 16,-4-2 279-16,0-1 183 0</inkml:trace>
  <inkml:trace contextRef="#ctx0" brushRef="#br0" timeOffset="51029.6523">13362 4724 41 0,'2'-7'155'0,"-2"-1"-4"16,2 0-11-16,4-1-9 0,4 1-8 0,0 2-9 16,4-1-12-16,1 3-2 0,4 0-12 15,0 2-6-15,1 4-9 0,0 2-7 0,4 4 1 16,-3 1-9-16,0 5-3 0,2 5-9 16,-3 2-1-16,-4 1-4 0,-3 2-5 15,-2-2-3-15,-3 1-1 0,-1 0-5 16,-1-4-4-16,-2-2 2 0,0-2-8 0,0 0 0 15,0-1 5-15,2-5 1 0,-4-3 4 16,2-2 1-16,-2-2-3 0,-2-2-4 0,12-8-4 16,-6 1 1-16,5-5-2 0,4-1-7 15,0-2 2-15,1-1-2 0,4 1-1 16,-4-2-3-16,4 3 3 0,-1 1-2 16,-5 1-5-16,0 4 0 0,0 0-1 0,-2 2-2 15,0 2 2-15,-2 4-2 0,-2 1-3 16,3 4 4-16,-2 2 1 0,-1 4-2 15,1 0 1-15,1 1 2 0,-2 0 1 16,2 1-1-16,0 1-4 0,-2-3-2 0,0 0-1 16,3 1 1-16,0-3 1 0,-1-1 2 15,1 0-4-15,1-4 5 0,0 0-4 16,2-3-2-16,-2-1-3 0,6-1 5 0,-1-3-4 16,-1-2 1-16,2 0-1 0,-2-3-6 15,6-1-8-15,-4-1-4 0,4-1-5 16,-1 1-3-16,-3-1 1 0,4 3 2 0,-3-1-3 15,-4 1 4-15,0 2 0 0,-3 1 3 16,-1 4 0-16,0-1 6 0,-1 3 1 0,0 5-3 16,-1-1 7-16,2 1 1 0,-3 1 1 15,3 4 0-15,-1-3 1 0,4 1 8 16,-2-1 0-16,0-1 7 0,6 0 2 16,0-1 1-16,4-3 4 0,1-2 1 0,5-2 8 15,3-3 10-15,1-5-4 0,2 1 10 16,-2-5 3-16,1 0 4 0,-3-4 0 15,0-1-3-15,1-6-2 0,-3 1-6 0,0-5 2 16,-3-4-10-16,1-3-1 0,-6 1-3 16,0-2 2-16,-4 6 8 0,-1 4 3 15,-4 5-1-15,0 1-2 0,-1 2-8 16,-2 5 0-16,-1 5-4 0,-2 5-1 0,-3 7-1 16,-2-3 0-16,0 22 0 0,-5-3 0 15,-2 8-4-15,3 5 2 0,-2 6-1 0,0 0-1 16,4 2-1-16,4 0 2 0,0 0-2 15,4 0 0-15,2-1-2 0,6-4 1 16,-2 0 1-16,5-5-2 0,0-1 2 16,2-7 0-16,2 0-2 0,0-7-1 0,1-3 2 15,-1-5 0-15,0-3-2 0,0-2 1 16,3-7 0-16,-2-2-3 0,2 1-2 0,-1-6 1 16,-1-2-3-16,-2-2-4 0,-2-1 1 15,-4 0 0-15,-1 0-1 0,-3 4 2 16,-1-1-1-16,-2 1 1 0,-3 4-1 15,0 3-1-15,-4 0 2 0,-2 3-2 0,2 3 5 16,0 0 0-16,-20 13-2 0,12-2 4 16,0 1 2-16,-1 1 3 0,1 4 1 15,2 0 8-15,-1 0 2 0,2 2-6 0,3 0 1 16,0 0-1-16,2 3-1 0,0-6-12 16,4 2-23-16,1-3-22 0,2-2-27 15,1-2-33-15,5-2-29 0,-3-2-38 0,3-5-468 16,2-4 218-16,-3 0 143 0</inkml:trace>
  <inkml:trace contextRef="#ctx0" brushRef="#br0" timeOffset="51433.8372">16484 4766 2274 0,'9'12'-116'0,"-3"2"55"0,0 4 19 15,-2 0 8-15,1-2 12 0,-1 3 4 16,3 2 9-16,-1 2 2 0,0 0-1 16,2 0 3-16,1-3 3 0,0 2 9 0,3-3 7 15,1-2 4-15,4-2 0 0,2-2 2 0,5-5-4 16,0-6-2-16,6-2-3 0,-1-6-6 16,5-3 0-16,0-3-1 0,-1-5-4 15,-5 1 3-15,-2-4 0 0,-3 1 0 16,-5 2-1-16,-4-1 8 0,-2 3 3 0,0 0-2 15,-2 3 3-15,-2 1-2 0,1 0-4 16,0 1-1-16,-3 3-4 0,0 1-2 0,1 0-1 16,1 5 2-16,0 1 3 0,-8 0-5 15,20 7 6-15,-8 1-3 0,1 1 1 16,0 4 1-16,-1 1 3 0,-1 3 2 0,-1 2 1 16,-3 1 0-16,-5-1-1 0,-2 3 0 15,-2 3-2-15,-5-4-2 0,-3 1-2 16,-5-2-19-16,-4-4-26 0,-2-2-31 15,-5 2-38-15,-1-9-60 0,-5-2-465 0,0-2 216 16,-1-7 142-16</inkml:trace>
  <inkml:trace contextRef="#ctx0" brushRef="#br0" timeOffset="51571.7946">16484 4480 2164 0,'-6'-9'-53'16,"2"3"-74"-16,0 2-35 0,1 2 17 15,3 2 30-15,0 0 8 0,0 0-2 0,0 0-7 16,9 18-5-16,-1-9-257 0,5 3 129 16,1 3 85-16</inkml:trace>
  <inkml:trace contextRef="#ctx0" brushRef="#br0" timeOffset="52319.9147">17543 4856 105 0,'0'0'126'0,"0"0"-12"16,4 3-7-16,-4 3-10 0,0-6-9 16,-4 13-2-16,2-1-6 0,2-1-9 0,0 2-5 15,0 5-4-15,2-3-7 0,2 2 1 16,2-2-11-16,6 3-5 0,4-4 3 15,0-2-10-15,3 0 1 0,7-6-1 0,0-3-6 16,5-5-4-16,-1-5-2 0,6-5-1 16,-2-2-3-16,1-10-4 0,1-2 2 15,-2-3-1-15,-2-2-3 0,-5-5-7 0,1-4-2 16,2-17 4-16,-1-2-4 0,-5-4 3 16,-3-2-11-16,-4 12 7 0,-2 7 4 15,-3 2 9-15,-1 11 9 0,0 0 1 0,-5 8 1 16,0 1 0-16,0 6-7 0,-2 5-3 15,-2 5-3-15,1 6 2 0,-3 2-1 16,0 0 1-16,-9 31-1 0,1-7-3 0,-2 8 2 16,-1 4-3-16,0-3-1 0,-1 5 2 15,5-1-1-15,-1-1-1 0,2 1 1 16,1-7 0-16,1-3-5 0,2-3 4 16,-1-3 1-16,1-2 6 0,2-4-1 0,2-1 1 15,1-6 0-15,3-2-2 0,3-3-4 16,1-3-1-16,3-3-2 0,4-3-7 0,2 2-2 15,2-4-6-15,0-2-5 0,-2 4 5 16,1 1-1-16,-4 1 0 0,2 0-5 16,-4 2 3-16,1 4 4 0,2 2 1 15,-4 4-5-15,1 3 1 0,-3 3 4 0,2-4-4 16,-3 8 4-16,3-3 1 0,0 2 2 16,-3 1 9-16,1-5 6 0,1-1 11 0,-1-1 6 15,2-2 1-15,-1 1 0 0,6-6-3 16,-2-1-1-16,3-3 0 0,1-1-2 15,4-5-2-15,-2-2-2 0,1-1-6 16,-1-3 1-16,-2-2-5 0,2 0-1 0,-6-2-2 16,2 2 1-16,-3 0 4 0,-5 3 3 15,0 0-2-15,-1 4-5 0,-2 1-3 16,-5 3 3-16,-2 3-3 0,0 0 0 0,0 0 1 16,-18 15 0-16,12-5-5 0,0 0 6 15,2 4-4-15,0 0-1 0,1 1 1 16,1 0 2-16,0 1-14 0,6-1-21 0,1-4-27 15,3 4-25-15,7-1-29 0,0-3-17 16,3-4-20-16,2-1-399 0,1-2 186 0,0-2 123 16</inkml:trace>
  <inkml:trace contextRef="#ctx0" brushRef="#br0" timeOffset="53005.3504">19244 4803 84 0,'-6'6'117'0,"-3"1"-6"0,1 2-13 16,0 1-2-16,-1-1-12 0,2 3 2 0,1-1-14 16,4 0-11-16,0 1-1 0,2-1-5 15,0 1-7-15,4-3 2 0,4 1-6 0,4-3-4 16,-2 1-1-16,3-7-8 0,1-1 2 16,4-3-2-16,0-3-1 0,2-3 9 15,0-4-5-15,0-3-1 0,1-7-4 16,0 1-3-16,-2-6-5 0,2-9 1 0,-2-3-5 15,0-4 1-15,7-17-4 0,-10 6-2 16,0 6-2-16,0 0 3 0,-3 4 8 0,0 8 11 16,-2 5 8-16,-5 6-3 0,0 1-8 15,0 4-5-15,-2 6-4 0,-2 3 0 16,0 6-2-16,-2 6-3 0,0 0 2 0,-10 19-3 16,2 1 1-16,-2 5-4 0,-1 4-4 15,0 5 2-15,0 0 0 0,1 2 0 16,0 0-1-16,3 2 2 0,-2 1-2 15,3-6-1-15,0 2 4 0,4-7-1 0,-2-3-4 16,2-4 2-16,0 0 1 0,0-7 0 16,2 1-4-16,2-2 0 0,2-4 0 0,0-3-5 15,4-4-4-15,0 1-6 0,1-3-2 16,-9 0-3-16,19-5-1 0,-8 2 3 16,-3 0-4-16,3 2 6 0,-5 1-1 15,3-2-3-15,-3-1-5 0,-6 3-7 0,12 0 6 16,-12 0 2-16,12 6-1 0,-4 0 7 15,-2-1-2-15,2 2 8 0,1-1 0 0,2 0 3 16,1-2 2-16,3 2-4 0,0-3 4 16,2 0-1-16,2-1 1 0,-2-4 3 15,4 0-4-15,-2-2-1 0,-2-3 0 16,2 1 4-16,-2-5-6 0,-2 1 3 0,-1-2-1 16,-3 1-4-16,0 2 0 0,-5-3 2 15,0 3 3-15,-6 0-3 0,0 2 0 0,-2 2 2 16,-2 1-6-16,-4 0 8 0,-1 4-5 15,9 0 5-15,-15 2 1 0,9 2-3 16,0 0 2-16,1 2-1 0,3-2 2 16,0 7 0-16,4-4 0 0,3 3 2 0,5 1-5 15,3 0-19-15,8 0-17 0,5 0-11 16,1-3-17-16,9 1-11 0,0-2-21 16,2-1-14-16,3-2-273 0,-1 0 132 0,2-4 86 15</inkml:trace>
  <inkml:trace contextRef="#ctx0" brushRef="#br0" timeOffset="53377.018">20831 4797 60 0,'0'-6'107'15,"-2"0"-19"-15,-4 0-6 0,-6 0-9 0,-1 0 3 16,-4 0-20-16,-4 4-1 0,-1 0-7 16,-2-1 1-16,-6 3-8 0,0 3-4 15,-1 0-8-15,1 3 0 0,0 0-2 0,3 0 0 16,1 1-9-16,5 0 0 0,4 2-4 15,2-1-1-15,5-1 7 0,3 0 1 16,7 1 7-16,2-4-3 0,7-1 12 0,1 0 6 16,5-3 7-16,2-3 18 0,0 0 8 15,2-4 2-15,0-1 8 0,2-6-9 16,1-1-5-16,0-4-6 0,2-5-7 16,-1-2-4-16,3-6-5 0,0-2-4 15,-2-3 5-15,-2 3 10 0,-5 8 12 0,-1 1 2 16,0 5-10-16,-6 4-8 0,-2 2-9 0,-2 7-4 15,-4 3-3-15,-2 4-7 0,0 0 0 16,-12 17-7-16,0-2 2 0,-4 4-2 16,-2 8-4-16,-1 4-4 0,-3 4-12 15,0 4-30-15,2 1-28 0,3 2-22 0,7-7-25 16,3 6-28-16,5-5-33 0,4 4-22 16,7-2-468-16,6 7 220 0,19 13 146 0</inkml:trace>
  <inkml:trace contextRef="#ctx0" brushRef="#br0" timeOffset="53481.2523">21054 5414 5 0,'19'24'58'0,"-2"-2"8"0,-7-7 5 16,-1 0-4-16,-2-2-6 0,-1-3-4 0,-2 0-6 16,2-1-8-16,-2 0-8 0,0-1-13 15,1-3-19-15,-3 1-38 0,0-2-137 0,-2-4 59 16,0 0 38-16</inkml:trace>
  <inkml:trace contextRef="#ctx0" brushRef="#br0" timeOffset="78573.7181">6892 7315 24 0,'0'0'52'15,"4"7"2"-15,-4-2 3 0,0-5 5 16,-6 13-2-16,1-6-7 0,-2 1-3 16,1 1-5-16,2 1-8 0,-2-2 3 15,2-1-2-15,0 3 2 0,1-3-7 0,3 3-2 16,0-2-7-16,5 0 3 0,1 1-2 16,2 3-2-16,7-5-2 0,2 5-2 15,4-2 2-15,0 0-8 0,2 1 4 0,1 3-4 16,1-3 1-16,-1 1 3 0,-2 1-1 15,0 1 5-15,-5 1 0 0,-2 0 6 16,-5-4 8-16,-3 6 9 0,-5-1 5 0,-4 0 4 16,-7 6 4-16,-3-5 4 0,-10 6 4 15,-1-4 7-15,-6 1-1 0,-8 0-1 0,-5-1 6 16,-2-2-4-16,-5-2-7 0,-4-3-11 16,-7 0 0-16,-17-4-7 0,-4 3-6 15,9-8-3-15,11-3-3 0,2 0-17 16,1-6-12-16,1 0-13 0,7-3-20 0,7-2-18 15,7-1-31-15,4-3-18 0,5-2-21 16,3-4-12-16,8-2-11 0,2 0-355 16,6-2 167-16,6-1 111 0</inkml:trace>
  <inkml:trace contextRef="#ctx0" brushRef="#br0" timeOffset="79047.1926">6444 6724 68 0,'-33'0'132'0,"-1"3"12"0,-4 2-6 0,0 6-4 16,-11 7 2-16,-18 13-5 16,-6 11-6-16,-11 16-7 0,-3 9-6 0,0 10-7 15,-2 11-10-15,2 12-8 0,9 3-3 16,9 6-7-16,9 2-5 0,15-1-8 0,14-3-3 15,12-18-10-15,8-6 1 0,13-13-6 16,7 9-3-16,6-11-6 0,8-2-4 16,9-9-2-16,4-2-3 0,11-12-5 15,1-3 0-15,11-10-6 0,5-5-1 0,9-7-1 16,12-6 0-16,10-7-5 0,8-9 1 16,28-8-5-16,4-7 3 0,3-7-3 0,7-10 4 15,8-8-3-15,1-7 1 0,26-20 1 16,-44 6 1-16,-11-5 0 0,-13-8 0 15,-17-4 4-15,-14-1 3 0,-22 0-3 16,-23 12 0-16,-15 3-1 0,-15 9 0 0,-14 4-5 16,-15-12-3-16,-21 4 2 0,-27-6-5 15,-11 7-1-15,-11 5 1 0,-11 5 2 16,-17 8-4-16,-14 6 2 0,-18 7-4 0,-11 6-4 16,-10 10-9-16,0 8-4 0,-1 5-12 15,5 6-20-15,5 3-21 0,13 9-21 16,14 3-35-16,34-1-32 0,11 0-30 0,12-1-412 15,22-2 205-15,19-2 135 0</inkml:trace>
  <inkml:trace contextRef="#ctx0" brushRef="#br0" timeOffset="83556.235">10496 6604 71 0,'-2'-34'137'15,"0"3"-2"-15,-2 1-9 0,-1 3-6 16,-1 5 1-16,-2-3-6 0,-6 1-14 16,2 2-1-16,-2 1-7 0,-4 2-12 15,-3 4-7-15,0 5-5 0,-2 3-7 0,-3 5-4 16,-1 5-4-16,-5 11 0 0,-2 13-6 15,-12 18 3-15,3 14-1 0,-5 27 2 0,5 13-8 16,7 6 1-16,5 5-6 0,5 5-4 16,8 4-21-16,2-5 0 0,8-18-4 15,4-3 4-15,2-5-3 0,4-6-2 16,-2-16-1-16,0-6-10 0,0-7-9 0,0-9-10 16,-2-2-11-16,0-2-15 0,-3-6-8 15,-1-5-11-15,-3-4-14 0,-3-5-5 16,-3-4-8-16,0-7-8 0,-4-6-2 0,-3 0 3 15,-3-7 9-15,-2-3 9 0,-4-3 10 16,-2-3 17-16,-3-4 14 0,0-4 12 16,0 0 17-16,7 2 2 0,3-2 12 15,3 1 5-15,8 2 0 0,3-1 0 0,5-2 7 16,7 0 6-16,7 0-1 0,5-2 4 0,12-4 0 16,12 1-6-16,23-9-2 0,9 1-1 15,5 3 3-15,6 1-5 0,2 2 1 16,-1 0-1-16,2 1-8 0,-2 4 5 15,-1-2 3-15,-5 1-1 0,-17 7 2 16,-10 2 4-16,-9 2 14 0,-4 1 10 0,-7 3 6 16,-5-1-6-16,-8 3 2 0,-3 1-4 15,-9 1 1-15,-4 2-4 0,2 3-9 0,-25 6 2 16,5 0-1-16,-7 6-2 0,-3 4-4 16,-6 5-6-16,0 3-1 0,5 1 0 15,-1 4-3-15,11-4-6 0,2-2 3 0,4-4 2 16,5-1-3-16,2-2-4 15,6-2 5-15,4-1 1 0,1-5-4 0,4-1 2 16,1-1-2-16,2-2 2 0,3-2-3 16,0 0-2-16,0-2 1 0,-1 2-4 0,0-4 5 15,4 0-3-15,-6 2 0 0,3 0-3 16,-2 2 0-16,1 0 2 0,-1 0-1 16,-1 3 0-16,4 3-4 0,-2 0-9 0,0 3-5 15,6 1-20-15,-4-2-17 0,5 5-13 16,1-6-6-16,0 1-7 0,4-2-9 0,1-4-6 15,-1-1-9-15,-2-3-265 0,6-3 126 16,0-1 83-16</inkml:trace>
  <inkml:trace contextRef="#ctx0" brushRef="#br0" timeOffset="84117.8015">11069 7474 94 0,'11'-14'33'0,"-4"3"8"0,-5 0 3 16,-4 5 6-16,0 3 6 0,2 3-3 0,-14 0 3 15,14 0 0-15,-20 9 1 0,4 2 3 16,2 1-8-16,-3 5 0 0,2 1-8 15,4 1-1-15,1 4-9 0,2-3-3 16,4-2-3-16,4-2 3 0,2 0-3 0,2-2-3 16,4-4-1-16,3-1 1 0,4-6-3 15,4 0-1-15,-1-7-4 0,10-4 1 16,4-8 9-16,6-2 5 0,0-7 3 0,-2-5 7 16,10-14 2-16,-1-4-1 0,-7-6-2 15,-6-4 4-15,0-3-12 0,-5-4 5 16,-5-4-3-16,-10 12 10 0,-2 8 6 0,-1 0 4 15,-6 12 10-15,1 0 8 0,-2 9 3 16,0 1-3-16,-2 6-10 0,-2 4-3 16,0 5-9-16,0 9-5 0,2 3-5 0,-16 15-3 15,4 8-2-15,0 11-4 0,-4 12-4 16,-5 23 1-16,2 1-5 0,2 6 0 16,9-2-5-16,6-9-2 0,4-11-3 0,2-1 3 15,6-4-5-15,8-5-1 0,-1-4 1 16,-1-11 1-16,4-2-3 0,0-8-5 15,0-6-5-15,3-5-4 0,-4-7 0 0,0-2-5 16,3-6-6-16,-2-1-6 0,1-6-2 16,-1-1-6-16,-4-2 2 0,2 0 4 15,-6-1 3-15,1 2-1 0,-3 2 3 16,1 1-1-16,-2 3-2 0,1-2 4 0,2 4 1 16,4 0 1-16,0 3 3 0,8 1-1 15,-1 3 7-15,7 1-3 0,2 1 1 0,-1 3 2 16,7 4 0-16,0 2 1 0,1-1 1 15,-5 6 2-15,-5-3 2 0,-1 4-2 16,-8-1 4-16,-4 0-2 0,-4 0 2 0,-6-2 0 16,-2 1-6-16,-6-1-17 0,-2-1-24 15,-4-2-28-15,-4 1-27 0,-8-3-26 16,-1-2-33-16,-7-3-404 0,1-1 192 0,-2-4 126 16</inkml:trace>
  <inkml:trace contextRef="#ctx0" brushRef="#br0" timeOffset="84261.9184">11398 7155 94 0,'13'-8'123'0,"5"-1"-12"0,8 1-17 16,6-1-16-16,6 1-25 0,7 2-28 16,3 5-29-16,3-2-41 0,8 7-135 15,0 0 61-15,-1 6 40 0</inkml:trace>
  <inkml:trace contextRef="#ctx0" brushRef="#br0" timeOffset="84985.4194">13154 7453 85 0,'5'-3'139'0,"-5"3"-4"0,2-6 6 15,-2 6-7-15,0 0-16 0,-25-3-6 0,8 3 0 16,-1 3-15-16,-4 3-10 0,-4 1-8 15,1 5-13-15,-3 5-1 0,0 3-9 16,3-2-9-16,2 1-2 0,6 1-8 16,2-4-4-16,2 2-2 0,7-4-5 0,2 0-1 15,4-4 0-15,2-1-2 0,2 1-6 16,4-7 2-16,6 0 3 0,-2-3 1 16,3-4 0-16,2-2-1 0,0-1 3 0,1-5 5 15,2-1-8-15,-1-1-3 0,2-1-1 16,-4 2-1-16,5-2-4 0,-6 0 0 15,1 1-1-15,0 3-4 0,0-1 0 0,-3 3-3 16,2 1 1-16,-2 4-1 0,-1 2-2 16,0 4 4-16,1 2-5 0,-1 4 5 15,0 3-5-15,2 2 2 0,-1 5 0 0,0-3 2 16,-2 2-3-16,3 0 0 0,-2-2 1 16,-3-3 0-16,1 1 1 0,1-3 1 15,2-2 3-15,-2-3-4 0,0-2-1 16,1-3 5-16,2-1-8 0,2-2 1 0,0-3 1 15,0-3 0-15,4 2-2 0,-2-2-2 16,0 0 3-16,2 0-6 0,-4 2 1 0,0 2 3 16,0 1-2-16,2 1 1 0,-2 1 1 15,2 1 2-15,1 1-4 0,-2 1 4 16,3-1 1-16,-2 2-2 0,4-2 6 16,1 0 1-16,4-2 4 0,-1-3-1 0,3 1 7 15,0-3-2-15,3-3 0 0,1-1 1 16,-2-3-1-16,-3-1-1 0,-3 0-2 0,0-2-3 15,-4-5-2-15,-4 3 0 0,-4 0 3 16,-3 0-2-16,-1 1 5 0,-4 0 3 16,-1 3 0-16,-5 2-4 0,-2 1 1 15,-3 4-4-15,-1 3 3 0,-4 3 0 0,1 2 1 16,9 0 3-16,-21 6 2 0,12 1 2 16,3 1 10-16,2-1 8 0,2 5 6 0,2-3 1 15,6 6 2-15,4-2-1 0,4 3 4 16,2-2-6-16,3-1-7 0,3-1-7 15,0-2-1-15,4 0-3 0,0-3-2 16,-3 0-12-16,3-3-11 0,-8-1-16 0,4-1-22 16,-5-2-34-16,-1 0-34 0,0-2-33 15,-2 0-19-15,-2-2-14 0,0 1-40 16,-2-1-517-16,3-2 247 0,-5 3 163 0</inkml:trace>
  <inkml:trace contextRef="#ctx0" brushRef="#br0" timeOffset="85959.1543">15727 7176 86 0,'-2'-8'150'0,"0"4"-19"0,2-1-5 16,0 5-10-16,0 0-5 0,0 0 5 0,0 0-5 15,12 13-10-15,-6-1-8 0,0 3-9 16,-2 2-8-16,3 3-7 0,-3 5-8 15,1 0-7-15,1 0-4 0,-2 0-3 0,0 2-6 16,3-5-4-16,-3 1-3 0,0-6-4 16,0 0 1-16,2-3-5 0,-1-4-1 15,2-2-3-15,-1-7-1 0,2-1-4 0,-8 0 0 16,17-6-3-16,-6-3-3 0,1-1 2 16,1-2-3-16,2-2-1 0,2-4-1 15,-3 1-3-15,6 0 1 0,-4 2-2 0,2 1-2 16,-3 1 0-16,-3 4-3 0,2 1 4 15,-2 2-2-15,0 6-4 0,-2 0 6 16,-1 4-2-16,4 4 0 0,-2 1 1 0,1 3 0 16,-2-1 2-16,6 4 0 0,-2-2 1 15,4 0 2-15,0-1 5 0,3 0 5 16,3 0 1-16,0-8 1 0,-2 5-1 16,6-8-5-16,-5 1-1 0,1-4 1 0,1-2 1 15,2 1-4-15,-4-4-1 0,1-4-1 16,0 2-4-16,-6-4-3 0,1 1-3 0,1-1 1 15,-6 1-1-15,-1 1 0 0,-2 2 1 16,-1-1-6-16,1 3-2 0,-5 3 0 16,0 2 2-16,-1 0-2 0,-5 2 0 15,10 8 2-15,-5-2 5 0,-1 1-5 0,2 1 2 16,0 1 3-16,2 1 1 0,4 1 5 16,0-1 1-16,3-1 3 0,0-1 4 0,0-1-1 15,1-2 0-15,2 1-1 16,-2-1 5-16,-1-3 1 0,0-2-3 0,-2-2 1 15,-1-1-5-15,-1-3 0 0,-4 3 1 16,-3-4-4-16,-2-1 1 0,-4-2-5 0,-7 3-2 16,-2-1-1-16,-3 1-4 0,-3-1-2 15,-5 0-10-15,0 1-8 0,-4 1-14 0,3 0-5 16,1 2-11-16,4 1-3 0,-2-1-6 16,4-2-9-16,3 2 0 0,2 0-15 15,5 0-8-15,4-5 4 0,2 1 7 16,6 0 6-16,0-5 5 0,7 1 12 0,6-4 5 15,3-1 3-15,2-7 7 0,4 2 5 16,7-6 5-16,-2-3 7 0,11-13 7 0,-8 6 9 16,-6 6 19-16,0-1 13 0,-5 3 14 15,-1 7 5-15,-8 0 9 0,1 7 0 16,-4-2 0-16,-2 6-4 0,-3 5 2 16,-2 3 2-16,-2 7 9 0,-4-3 3 0,0 19 1 15,-2-3-5-15,-2 9-1 0,-2 5-5 16,-5 7-6-16,3 1 0 0,-3 5-11 0,3-3-10 15,-1 0-19-15,3 1-26 0,2 0-26 16,2-1-21-16,0-7-23 0,2-3-25 16,0-1-348-16,-2-7 159 0,4-4 105 15</inkml:trace>
  <inkml:trace contextRef="#ctx0" brushRef="#br0" timeOffset="86139.9071">16901 7258 155 0,'8'-14'182'0,"8"1"-5"16,0-2-6-16,6-1-7 0,7 1-10 0,1-2-13 16,10-2-16-16,-2 0-14 0,-4 4-11 15,-1 2-13-15,2 1-22 0,-3 1-23 16,-8 1-34-16,2 2-34 0,-5 1-28 0,-1 2-35 16,-6 0-13-16,2 2-21 0,-8-2-315 15,0 4 149-15,-2-3 98 0</inkml:trace>
  <inkml:trace contextRef="#ctx0" brushRef="#br0" timeOffset="86943.7027">17999 6890 69 0,'13'-6'123'0,"2"4"-8"0,-2 4-16 15,-3 2-3-15,1 4-7 0,2 3-5 16,-3 3-10-16,-2 5-5 0,1 2-3 15,-4 2-3-15,-1 3-8 0,-4 2-3 0,0 0-11 16,-2-2-2-16,0-1-3 0,0-6-7 16,-1 0 2-16,3-4-1 0,-2 0 6 15,2-3 9-15,0-3-9 0,0-5-2 0,2-1-2 16,-2-3-5-16,0 0 1 0,15-10 0 16,-6-1-4-16,-3 3-6 0,4-6-2 15,3-1-4-15,0-4 1 0,1 0-1 16,4-1-1-16,-4 0-5 0,3 3-2 15,-2-1 0-15,2 4 1 0,-5 2-3 0,2 2-1 16,-2 4-1-16,1 5 2 0,-3 2 3 0,3 5-5 16,-2 4 0-16,1 2 5 0,2 2-1 15,0 3-1-15,-2-2 2 0,6 1 2 16,-1 1 1-16,1-2 10 0,4 1-3 16,-1-5 2-16,4-1 1 0,1-1-6 0,3-3 0 15,1-2-2-15,2-4-1 0,-3 0-1 16,1-4-1-16,-2-2 1 0,-1-3-2 0,1-1 2 15,-6-3-2-15,-2-2-3 0,-3-3-2 16,-3-3-4-16,-2 2 5 0,-6 0 0 16,-2 0-1-16,-2 4-4 0,-4 2 2 15,-2 2 2-15,-2 4-2 0,-3 4-2 0,-2 3 5 16,11 0 1-16,-23 10-2 0,10 3 9 16,-2-1 0-16,5 8 5 0,2-2 0 15,-1 2-1-15,4 1 1 0,5-2 0 16,2 2-5-16,5 0 1 0,2 0-3 0,1-4-18 15,5-2-24-15,6-2-39 0,0-1-38 16,3-5-33-16,-4-5-402 0,6 1 186 0,2-6 123 16</inkml:trace>
  <inkml:trace contextRef="#ctx0" brushRef="#br0" timeOffset="87697.7798">19439 6829 58 0,'0'0'144'0,"-17"6"3"16,8 1-2-16,-3 5-2 0,2 1 4 16,-4 2-13-16,2 5-8 0,1-1-16 15,3 0-2-15,-1 2-8 0,5-4-7 0,2 2-10 16,2-3-6-16,2 2-8 0,7-2-3 16,-1-3-5-16,3 1-9 0,3-6-1 0,2 0-10 15,2-2-2-15,2-2-5 0,1-2-5 16,-1-4-2-16,2-1-6 0,1-2-5 15,-2-2-6-15,0-3-4 0,-1-2-2 16,-6-1-3-16,-1 1 1 0,-4-1-1 0,-1 1 0 16,-6 2-1-16,0 2-4 0,-6-1-1 15,0 7 7-15,4 2-4 0,-13 1 2 0,4 5-3 16,1 3 3-16,0 4-1 0,2-1 0 16,1 4-4-16,3-1 4 0,4 3 8 15,0-4-5-15,7 0 8 0,-1-1 2 16,4-1-3-16,4-3-3 0,3-3 3 0,0-3-1 15,4-3-4-15,5-2 1 0,-1-1-3 16,3-7-7-16,0-1-3 0,-1-2-11 16,-4-1-8-16,-4 1 6 0,1-3-2 0,-8 3 1 15,4-1 4-15,-6 3 3 0,1-1-1 16,-3 5 1-16,1 0-4 0,0 0 3 16,-1 6 1-16,2 1 3 0,6 1 0 0,-2 6 0 15,6 0 6-15,1 4-2 0,-1 1-1 16,-2 1-2-16,0 4 1 0,-4-1 8 15,-1-1-2-15,-2 2 0 0,-6-3 5 16,-3-1 1-16,-4 0 1 0,-2-3 3 16,0-1 3-16,-5 1-1 0,0-4 1 0,1-2-1 15,0 2 5-15,0-3-3 0,6-3 0 0,0 0-3 16,0 0 1-16,-9-10-6 0,9 4 2 16,0 6-7-16,9-13-4 0,-3 4-4 15,0-1-2-15,3 1-5 0,-3-2 2 16,3 1 3-16,-3 0 0 0,-2 3 5 0,2-1-3 15,0 1 2-15,-1 1-1 0,0 2-2 16,1 1 1-16,2 0 1 0,3 1 2 16,-1 4 2-16,5 3 0 0,2-2 3 0,3 2-6 15,-4 1 1-15,3 3 0 0,0 1 4 16,0 0 0-16,-1 0 1 0,-6 1 2 16,-2-2 0-16,1 1 5 0,-7-1 2 0,-1 1 1 15,-6-1 1-15,-1 1-2 0,-7-1 3 16,-3-3-1-16,-2 0-4 0,0 0-8 0,-1-3-19 15,2 0-29-15,2-2-24 0,3-2-31 16,10 1-19-16,-4-6-354 0,4 6 164 16,12-12 107-16</inkml:trace>
  <inkml:trace contextRef="#ctx0" brushRef="#br0" timeOffset="88570.9001">20895 7025 56 0,'21'-8'101'0,"-5"1"2"0,-8 0 2 16,-2 1-11-16,-4 0 0 0,-4 1 3 0,2 5 0 15,-12-4 2-15,-4 4 1 0,0 2-3 16,-6 0-6-16,-1 7-9 0,-5 2-8 0,-1 2-7 16,-1 3-4-16,5 2-6 0,2-2-2 15,1 0-5-15,6 1-1 0,1-2-8 16,2 0-2-16,2-2-1 0,5 1-4 16,4-5 3-16,0 1-3 0,4-2-3 0,0-2-2 15,2-1-1-15,2-2-6 0,1 0 2 16,2-2-1-16,-9-1-4 0,21-4 0 0,-9 1 2 15,6-2-2-15,-2-1-1 0,1 2-5 16,0-2-1-16,2-2 1 0,-2 3-4 16,0 1 0-16,0 0-4 0,-2 2-1 15,0 2-1-15,-3 0 0 0,3 2 0 0,-2 2 5 16,1 1-3-16,0 1 1 0,-2 2-2 16,3 0 2-16,-2 1-2 0,2 0 3 15,-1-2-3-15,1 4 4 0,0-4 5 16,1 0 3-16,0-1 1 0,-2 1-2 15,3-3 0-15,-1-1 1 0,-2-1-2 0,3-2 0 16,-2 0 0-16,-1-2 3 0,3 0 0 0,-1-2-1 16,-2 1 0-16,-2-3-4 0,2 0-1 15,-2 0-2-15,-1 1-1 0,-1 0-1 16,-1-1 0-16,-1 3 1 0,1-1-4 16,-3 1 2-16,0 0-5 0,-6 3 1 15,14 0 0-15,-14 0 0 0,8 6 2 0,-4-1-1 16,0 1 1-16,0 2 0 0,-2 0-2 15,5 0-2-15,-5 0 1 0,4-1 1 0,-1 0 2 16,1-1-3-16,2 0 2 0,1-2-3 16,1-1-1-16,1 0-3 0,0-3 2 15,-1 0-3-15,2-3-1 0,0 2 2 0,-2-1 2 16,1-2-4-16,-1 1-2 0,-2-2-2 16,1 1 3-16,-2 1-1 0,1 1 0 15,-2-2 1-15,0 3-7 0,-6 1 2 16,14 0 3-16,-14 0 0 0,10 3-5 0,-4-1 4 15,3 1-2-15,-1 2 1 0,3-4 4 16,2 1 1-16,1 1 1 0,4-3-2 16,0 0 2-16,3-3 2 0,-1 0-1 0,0-2 1 15,0 2 2-15,1-2-2 0,-2-1 1 16,-2 0 2-16,-1 0 7 0,0 2 5 0,-2-2 7 16,-3 3-2-16,0-2-7 0,-1 1 1 15,-1 2-3-15,-3 2-2 0,0 5 2 16,-2-2 1-16,-1 6-2 0,-1 1-2 0,0 6 3 15,0 2-1-15,0 2-2 0,0 7-1 16,1 1 3-16,-1 4-4 0,-2 8 2 16,-2 2 1-16,-3 0-2 0,-1 1-3 0,-1-4-2 15,-3 0 0-15,-1-6 4 0,-3 1 1 16,-2-10 7-16,0-5 5 0,-4-4 7 16,2-6 10-16,-1-4 16 0,3-5 10 15,2-5 6-15,2-2 0 0,0-6-8 0,8-4-7 16,4-4-4-16,6-4-4 0,6-3-11 15,6-3-13-15,6-6-44 0,5 1-60 0,15-7-88 16,-3-4-91-16,-7 5-590 0,-6 5 291 16,-6-3 192-16</inkml:trace>
  <inkml:trace contextRef="#ctx0" brushRef="#br0" timeOffset="104345.1153">7001 11315 146 0,'0'-15'172'0,"2"-3"-6"0,-2 2-8 16,0-3-11-16,0 0-4 0,-2 0-12 16,2-1-13-16,-4-5-5 0,0 0-6 0,0 1-8 15,0 2 1-15,-4-2-8 0,-2 3-8 16,0 5-8-16,-5-2-7 0,0 5-6 15,-6 5-9-15,-3 5-3 0,-4 9-1 0,-13 5-1 16,-27 14 4-16,-3 12 0 0,-16 20-1 16,-4 10 9-16,6 8 2 0,5 4 0 15,7 4 0-15,8-4-1 0,21-12-1 16,7 0-2-16,12-4-4 0,14-10 3 0,9-7 2 16,11-8-3-16,12 0-4 0,22 9-5 15,7-4-8-15,9-9-1 0,7-6-3 0,1-4-6 16,-5-9 1-16,-9-6-4 0,2-3-20 15,-9-2-15-15,-1-4-26 0,-3-2-24 16,1-4-27-16,-7-1-28 0,0-5-29 0,-3-1-28 16,-3-1-27-16,-2-1-23 0,-5-2-560 15,-4 2 265-15,-2-4 176 0</inkml:trace>
  <inkml:trace contextRef="#ctx0" brushRef="#br0" timeOffset="104723.5693">8172 11156 58 0,'-7'-17'145'16,"-3"3"-4"-16,-3 3-10 0,-3 3-2 15,-4 3-5-15,-3 4 5 0,-9 2-1 0,-8 4-9 16,0 4-4-16,-7 4-5 0,1 3-10 15,3-1-6-15,9 2-8 0,5 3-9 0,6 1-4 16,6-1-1-16,8 1-3 0,5 2-10 16,6-3-2-16,7 1-7 0,1 4-3 15,9 3-4-15,1-2-3 0,0 3-4 16,2-2-3-16,-3 1-1 0,-1 1-4 0,2 0-2 16,-4-1 3-16,0 0 0 0,-6 3 1 15,-4-4-1-15,-1 1 0 0,-5-1-3 0,-5 1-1 16,-5 4-2-16,-3-1-2 0,-4-2-3 15,-2-1 0-15,0-3-4 0,0-4-14 16,2-2-19-16,0-4-19 16,3-2-31-16,2-2-38 0,4-6-34 0,4-3-20 0,4-2-26 15,0 0-466-15,0 0 222 0,15-25 146 16</inkml:trace>
  <inkml:trace contextRef="#ctx0" brushRef="#br0" timeOffset="105146.3796">8415 11318 123 0,'-4'14'199'0,"0"5"0"0,-4 6-8 16,-1 8-3-16,-2 1-10 0,1 4-10 0,-1 6-10 16,1 2-14-16,-1 3-11 0,0-1-13 15,3-2-10-15,2-7-7 0,0-2-7 0,-2-3-9 16,4-5-8-16,-2-4-2 0,2-3 7 15,2-4 1-15,0-10-5 0,0-3-7 16,2-5-12-16,0 0-4 0,0-23-3 16,0 4-8-16,4-10-7 0,0-11-3 0,4-9-5 15,6-24-5-15,0-1-2 0,1-3-1 16,0 8-1-16,0 11-3 0,5-6 0 16,4 11-3-16,-3 12-3 0,3 3 4 0,1 3-4 15,2 3-1-15,-1 7-2 0,-3 5-1 16,3 2-2-16,-6 6 0 0,0 8 4 15,-3-2 1-15,0 6-1 0,-2 3 5 0,-3 3-6 16,-2 2 4-16,0 3 2 0,-8 1 3 16,0 1 3-16,-6 5-1 0,-4-2 1 15,0 3-2-15,-8 2-1 0,-4 4-7 0,-5-2-6 16,-1 2-20-16,-1-6-25 0,0 4-35 16,-1-6-33-16,7-4-42 0,2 2-40 15,4-5-38-15,2-4-681 0,7-3 309 0,-2-6 204 16</inkml:trace>
  <inkml:trace contextRef="#ctx0" brushRef="#br0" timeOffset="106064.8713">9811 10203 75 0,'-7'-8'206'0,"-6"0"-16"0,-2 3-14 15,-6-1-14-15,-8 1-14 0,-9-1-12 16,-11 2-9-16,-13 0-6 0,-31 0-11 0,-12 2-9 16,-10-2-11-16,-31 3-10 0,-13 1-3 15,-8 1-7-15,-6 3-7 0,-11 4-5 16,-7 0-5-16,1 1-7 0,6 2-5 15,2 1-3-15,6 1-6 0,2 1 1 0,3 1-5 16,3-2-3-16,9 2-1 0,7-2-3 16,13-1 3-16,9 1 3 0,33-2 0 15,4-4-3-15,11 5-1 0,13-5-1 0,15 0 1 16,3 1-5-16,9 2 0 0,3-1-2 16,-1 3 1-16,4 1 1 0,5 0 2 0,-1 6 5 15,2 0 3-15,0 8-1 0,3 4 6 16,1 3 3-16,5 2-1 0,-2 6-3 15,4 2-2-15,-5 22 2 0,2 1 4 16,2 8 0-16,3 11 1 0,1 6 1 0,-4 22-1 16,0 3 1-16,-2 3 0 0,3 3 1 15,-2 2 0-15,-2-2 1 0,-3-1 1 0,1 2 0 16,-3-2-4-16,-4 0 3 0,3-1-5 16,-3-6 0-16,0-1 0 0,-2-5-7 0,1-4-3 15,5-23 2-15,0-4-2 0,5-7-1 16,0-5 2-16,6-15-7 0,3-8-4 15,2-11 7-15,4-2-15 0,0-5 4 16,0-4 2-16,3-3-4 0,1-1 2 0,4-9 0 16,2 3-3-16,5-8 0 0,3 0 1 15,6-6-6-15,12-5 4 0,11-4-7 16,11-2 3-16,29-13-1 0,10-1 0 0,26-8 0 16,19-3 2-16,15 3-1 0,18-3-4 15,7 6 1-15,48-3 2 0,2 3 0 16,15 9 2-16,5 0 0 0,-5 10-8 15,-40 3 7-15,-1 5-1 0,4 5 0 0,-6 5 1 16,-5 2 4-16,-10 2-3 0,-9 3-4 0,-11-2 0 16,-13 3 2-16,-13 1-5 0,-30-4 3 15,-6 1-1-15,-12-4 0 0,-19-1 0 16,-13 1 5-16,-13-2-4 0,-4-2-1 16,-6 0 8-16,-3-2-1 0,-3-4 0 0,-3-3-1 15,-3-7-8-15,-2-1 3 0,-1-11 2 16,-6-8-6-16,0-11 7 0,-3-12-5 15,-2-24-1-15,2-11-8 0,2-28 5 0,0-6-11 16,0-4 4-16,1-4-7 0,2-10-4 16,1 2-6-16,3 5-1 0,1 3 0 0,-6 4-3 15,-2 11 7-15,-1 20 2 0,-7 10-5 16,0 3 11-16,-4 16-1 0,0 13 1 16,-5 2-1-16,1 2-1 0,-2 3 1 0,0 4-5 15,1 7-5-15,-2 3-9 0,1 3-10 16,0 6-11-16,1 4-21 0,3 1-29 15,-2 2-28-15,-1 7-42 0,3 1-26 16,-2 5-35-16,-3 1-548 0,1 5 268 0,-2-2 177 16</inkml:trace>
  <inkml:trace contextRef="#ctx0" brushRef="#br0" timeOffset="110259.5519">11053 12045 134 0,'0'0'156'0,"14"-15"3"0,2 5-11 15,7-2-4-15,15-7-7 0,27-6-11 16,9-2-9-16,11-2-13 0,23-1-7 0,4-1-13 16,-17 8-7-16,-4 0-10 0,-6 5-8 15,-8 0-8-15,-19 4-18 0,-11 6-26 16,-11-1-30-16,-4 3-33 0,-5 0-40 0,-5 3-47 16,-4-2-327-16,-2-1 159 0,-6-4 106 15</inkml:trace>
  <inkml:trace contextRef="#ctx0" brushRef="#br0" timeOffset="110542.8683">12255 11212 2248 0,'-4'-3'-73'0,"0"-3"-34"16,0 4 1-16,1-2 25 0,1 0 27 0,2 4 26 15,0 0 28-15,-2-3 17 0,2 3 10 16,0 0 2-16,13 9 4 0,-5 1-2 15,4 5 2-15,6 2-2 0,1 8-1 0,2 2-6 16,0 1 5-16,1 8-2 0,-2 0 2 16,2-1-2-16,-8-3 1 0,-3 4-2 0,-3-1 0 15,-4 2-9-15,-4-6 2 0,-4 6 1 16,-6-1-5-16,-7 4-1 0,-4-2-2 0,-4-2-3 16,-7 0-1-16,-13 8-14 0,3-12-15 15,4-5-28-15,-3-5-27 0,10-3-31 16,3-4-33-16,5-6-30 0,6-5-439 15,7-7 207-15,6-2 136 0</inkml:trace>
  <inkml:trace contextRef="#ctx0" brushRef="#br0" timeOffset="111001.9914">14228 10803 60 0,'-38'-2'221'0,"2"2"-4"0,-5 4-12 16,5 3-14-16,-10 11-9 0,-15 14-12 15,-3 7-7-15,0 9-19 0,-12 17-11 16,9 14-13-16,5 4-9 0,7 5-9 0,19-15-9 15,7 1-10-15,9-2-8 0,10-11-7 16,8-12 1-16,4-5-12 0,6-3-3 0,5-7-2 16,2-2-7-16,4-9-3 15,2-4-5-15,4-9-3 0,1-5-3 0,-3-7-2 16,5-3-6-16,4-6-4 0,-3-7 2 16,7-4-4-16,-4-6 1 0,-2 2-6 0,-1-3 0 15,-3 5-3-15,-6 0-1 0,0 4-4 16,-4 3 0-16,-3 4 0 0,0 1-1 15,0 5 1-15,-3 3-2 0,0 5 1 0,4 5 2 16,-4 4-2-16,3 5 0 0,0 4-1 16,-3 0-4-16,3 4-12 0,-1-1-12 15,4 5-21-15,0-2-26 0,-1-5-22 0,0-2-25 16,4 0-14-16,-2-4-30 0,2-4-30 16,0-4-519-16,-2-4 243 0,2-4 159 15</inkml:trace>
  <inkml:trace contextRef="#ctx0" brushRef="#br0">14596 11453 1 0,'14'-14'86'0,"4"5"12"0,-4 1 12 0,1 3-3 15,2 2 1-15,-2 1-5 0,-3 4-9 16,8 4-7-16,-6 2-9 0,6 3 3 0,-1 3-8 16,-3 1-3-16,0 4-3 0,-2 0 0 15,1-3-4-15,-4 5 4 0,-3-5 6 16,1 0 0-16,-3-5 13 0,-2 0 13 15,0-1 7-15,-1-2 2 0,-6-5 4 0,3-3-5 16,0 0-4-16,0 0-5 0,-16-15-5 16,9 2-7-16,5-2-8 0,0-4-7 0,2 0-11 15,2 0-5-15,4-5-5 0,3 2-15 16,1 1-18-16,6-2-26 0,-2 4-22 16,4 0-25-16,-2 1-25 0,1 5-16 15,2 1-13-15,2 4-4 0,-3 1-9 0,0 3-2 16,1 2 2-16,2 2 14 0</inkml:trace>
  <inkml:trace contextRef="#ctx0" brushRef="#br0" timeOffset="113648.7124">18179 10675 70 0,'0'-9'220'0,"-2"3"0"16,-6 4-4-16,-4 4-5 0,-4 1-4 16,-5 10-9-16,-9 7-7 0,-16 22-15 15,-3 10-8-15,1 5-19 0,1 5-15 0,5 7-10 16,4 0-14-16,6-1-11 0,9-1-7 15,10-12-7-15,4-10-11 0,9-6-4 16,4-9-13-16,8 3-9 0,4-6-9 0,6-6-14 16,5-5-12-16,1-7-7 0,4-4-11 15,-1-3-1-15,5-6-8 0,2-3-4 16,0-5-8-16,3-5-1 0,-1-4 0 16,0-1-3-16,-7 0 3 0,-3 3 3 0,-2 1 0 15,-5 5 4-15,-3 2 1 16,-4 0-3-16,1 5 0 0,-4 0 4 0,0 6 4 15,-1 4 3-15,0 2 2 0,2 5 1 0,0 2 0 16,1 4 4-16,2 1 0 0,2 0 6 16,5 2 5-16,0-5 2 0,8 2-2 0,3-3-2 15,1-5 2-15,1-1-1 0,1-2-4 16,-4-6-6-16,0-4-7 0,3-2-8 16,-8-7-6-16,-2-1-6 0,-8-3-8 15,-5-2-1-15,-8-2 0 0,-8 3 3 0,-7-6-1 16,-4 2 6-16,-6-3 3 0,-4 2 4 15,2 2 4-15,-1 2 3 0,4 4 0 16,1 0 6-16,2 2 3 0,4-2 3 0,5 2 0 16,2 1-3-16,6-1 2 0,6 0 2 15,5-2-2-15,6 0 3 0,8-4-1 16,7-4 3-16,4 0-3 0,3-3-4 0,14-10 5 16,-1-4-1-16,-2-5-2 0,-1 2 3 15,-3-4-2-15,-3-2 2 0,-5 2 3 16,-9 8 15-16,-5 7 12 0,-8 7 10 0,0 2 10 15,-6 2 10-15,3 2-1 0,-4 6-5 16,-2 4-2-16,-7 1 0 0,0 8-2 16,-2 0-1-16,-9 15-3 0,-3 4-3 0,-4 8-3 15,-2 11-1-15,-10 19-5 0,-2 4-1 16,5 7-2-16,3-2-2 0,6 3-4 16,4-12-2-16,7-8 0 0,5-3-1 0,7 1-5 15,-3-5-11-15,8 2-12 0,-2-10-15 16,4-4-20-16,2-5-13 0,-1-7-5 15,0-6-7-15,4-6-8 0,1-1-2 0,-2-7 2 16,4-3-1-16,3-4 10 0,-1-2 6 16,-4-3 5-16,6-2 7 0,-3-2 7 15,-4 5 6-15,-2-2 11 0,-3 3 8 0,2 3 4 16,-6-1 1-16,1 6 8 0,-5 3 11 16,2 1 8-16,-8 0 6 0,16 9 10 15,-10-1-2-15,0 5 1 0,4 0 5 16,0 1 5-16,-2-1 4 0,4 4 4 0,3-1-2 15,0 0 0-15,4-3-3 0,1 1-2 16,0-7-2-16,4-1-3 0,-3-1-7 0,2-5-2 16,-2-5 1-16,-2-1-2 0,2-1-2 15,-2-2 3-15,-1-5 0 0,-4-3-2 16,-8 2-2-16,0-3-2 0,-6 0-1 16,-4-1 0-16,-4 0 2 0,-6-1 0 0,-4 4-1 15,-3 3-3-15,-2-2 0 0,0 6-3 16,-3 2 0-16,1 2-5 0,1 4-6 0,4 1-18 15,0 3-25-15,4 0-11 0,1 0-13 16,4 1-13-16,2-1-16 0,7 3-19 16,2-6-12-16,9 9-5 0,2-7 2 0,1 2 3 15,7-4 7-15,1 1 11 0,4-2 12 16,4-2 11-16,-1 0 16 0,1-2 14 16,-2 1 21-16,-1-2 23 0,-1 2 19 0,-6-2 22 15,2 1 14-15,-6 1 14 0,1-1 1 16,-4 1-2-16,2 3 1 0,-3-2-7 15,-2 2-4-15,0 1-1 0,-8 0-3 16,12 7-6-16,-6-2 3 0,-2 3-4 0,0 2 1 16,2 2-4-16,1-3 0 0,4 4-3 15,-1-1-2-15,1-1-2 0,1 2-4 0,6-5-1 16,0 2-6-16,0-5 2 0,0 0-2 16,1-4-1-16,3-1-3 0,-4-4 0 15,2 1-4-15,-3-5-2 0,2 2 0 16,-4-1 0-16,1-1 1 0,0 2-1 0,-4 1-2 15,0-1-3-15,-1 0 3 0,-2 3-5 16,-1-2-3-16,-1 5 4 0,-7 0-2 0,10 5 2 16,-4 1 0-16,-2 1 2 0,3 2-3 15,0 2 0-15,-1 1 3 0,0-2-4 16,2 1-13-16,3 0-11 0,0-1-19 0,1 0-27 16,1-5-28-16,0-1-22 0,0-4-20 15,-1-4-22-15,1-1-395 16,-2-3 190-16,1-2 125 0</inkml:trace>
  <inkml:trace contextRef="#ctx0" brushRef="#br0" timeOffset="114409.3627">20607 11150 854 0,'10'-19'-53'0,"-2"2"22"0,-2 1 16 16,-2 5 14-16,0-1 13 0,0 3 0 16,2 1 6-16,1 3 1 0,2-3 10 15,1 4 5-15,3 2 1 0,-1 0-2 0,4 4-1 16,0 2-1-16,1 1-1 0,2 5 1 16,-2 1-3-16,-2 2 0 0,-2 5-2 15,-1 1-7-15,-8-1 3 0,0-2-1 0,-1 2 2 16,-6 0 7-16,1-4 14 0,-2-5 15 15,-2 3 12-15,-2-4 9 0,2-3 10 16,-1-1 6-16,0-4 0 0,7 0-5 0,-12-6 1 16,8 1-2-16,2-5-6 0,4 1-6 15,4-3-11-15,4-3-5 0,6 2-6 16,4-2-4-16,6-2-8 0,3 3-5 0,-1 1-4 16,-2 2-3-16,-1 3-3 0,3 2-3 15,-4 1-4-15,0 4-3 0,-3 1 0 16,1 1-3-16,-2 4-2 0,0 1-2 15,1 2-1-15,-2 5-1 0,-2-2 0 0,0 1-2 16,0 1 0-16,-3 1-1 0,4-2 1 16,-4 2-2-16,-1-3 0 0,0 0-4 0,-3-1-1 15,1-2 1-15,-1 1-4 0,2-3-1 16,-2 0 0-16,-2-3 1 0,2 1 2 0,-1 0-1 16,-2 0 1-16,1-2 1 15,-2-1-1-15,1 3-1 0,-1-2 2 0,-6-2-2 16,8 3-2-16,-4-2 3 0,-4-1-2 15,12 2 1-15,-12-2-3 0,10 0-1 0,-10 0-6 16,12-3-6-16,-5 0-8 0,2 0-4 16,-1-1 0-16,0 0 2 0,3 0 3 15,-3 1-1-15,1-3 4 0,2 2 3 0,1 0 1 16,2 0 2-16,2 0 2 16,-2 1 3-16,3 1 0 0,3 0 3 0,-2 0-3 15,6 0 1-15,-3 2 3 0,2 0-2 0,0 0 3 16,1-2 1-16,-1 2-1 0,5-2-1 15,0-1-4-15,-4-2-2 0,2 0-5 16,-3-5-4-16,-1 2 6 0,-2-5 3 0,0 2-5 16,-8-1 6-16,1 2 2 0,-2-5 0 15,-7 5 5-15,0-1 6 0,-4 0 10 16,0 4 6-16,-4 0 15 0,0 3 0 0,-3-1 7 16,-1 5 3-16,8 0 4 0,-17 6 3 15,7 4 5-15,2 2-1 0,0 5 1 16,4 8-2-16,-2 3-2 0,4 8 4 0,-2 8-3 15,2 8-3-15,0 4-5 0,2 5-1 16,0 0-4-16,4 23-3 0,-4-13 2 16,0-11-7-16,0 22-3 0,-4-17 0 15,-1-10-1-15,-3-3-6 0,-7-5-5 0,0-3-5 16,-7-4-12-16,0-6-16 0,-4-9-25 16,-1-6-29-16,-3-6-25 0,0-7-32 15,-1-3-29-15,1-7-25 0,-4-8-16 0,2-7-17 16,-1-8-569-16,1-9 267 0,-4-17 175 15</inkml:trace>
  <inkml:trace contextRef="#ctx0" brushRef="#br0" timeOffset="114546.8693">21312 10860 102 0,'-4'-27'176'16,"2"5"3"-16,2 1-11 0,2 3-14 0,0 3-14 15,2 1-19-15,0-1-11 0,0 5-33 16,-2-2-37-16,4 2-54 0,-4 2-58 0,-4 1-330 15,-6 1 137-15,-2 3 90 0</inkml:trace>
  <inkml:trace contextRef="#ctx0" brushRef="#br0" timeOffset="116063.1028">15440 11306 31 0,'2'-12'184'0,"0"3"7"0,-2-1 4 0,3 3-2 16,-3 1-8-16,0 1-13 0,2-1-14 15,-2 6-1-15,0 0 7 0,0 0-11 16,2 27-9-16,-2-7-9 0,0 7-10 16,0 5-9-16,2 7-5 0,-2 2-10 0,0 3-8 15,0 3-7-15,0 9-14 0,-2-3 1 16,2 1-9-16,-2-11-10 0,0 1-7 0,2-2 1 16,-3-9-6-16,3-3-5 0,-2-1-5 15,2-7-1-15,-2 0-4 0,2-7-1 16,0-3-5-16,-2-4 2 0,0-3-4 15,2-5-2-15,0 0-4 0,0 0-2 0,-12-25-1 16,8 7-2-16,0-1-3 0,1-3 3 16,-2-5-4-16,1-4-1 0,2-1-2 0,-2-4 2 15,2-3-4-15,0 0 1 0,0-1 0 16,2 2-2-16,-2-2 0 0,0 3 3 16,-2-1-5-16,-1 4 2 0,1 6 3 15,-2-1-2-15,-1 2 1 0,1 5 6 0,-5 0-2 16,3 3-1-16,-2 6 5 0,-4 4 2 15,0 0-12-15,-3 7 4 0,-2 7 0 0,-4 3 3 16,1 3-3-16,-1 8 1 0,2 1-1 16,2 5 2-16,-1 0 0 0,6 0 1 15,4 0 3-15,1-2-6 0,2-1 2 16,3 2-2-16,2-4-2 0,4-2 5 0,2 0-2 16,3-2-3-16,2-3 0 0,3-1-1 15,0-3-2-15,4-1 1 0,-2-2-4 16,3-2-2-16,1-3 1 0,-4-2-1 0,3-3-2 15,-2-2 3-15,2-2-1 0,-2 1-1 16,-3-5 2-16,3 3 2 0,-5-3-2 16,2 3 3-16,-4-3 2 0,-2 5-2 0,0 0 1 15,1-1 3-15,-1-1 1 0,-2 5 0 16,1 0-1-16,1-1 0 0,-2 2-4 0,-4 3 6 16,7-3-2-16,-7 3 3 0,0 0 0 15,12 11 3-15,-6-6-5 0,1 2-1 16,0 0 0-16,-1 0 1 0,2 0-4 15,0 4-3-15,1-4-16 0,0 0-18 0,-3-1-22 16,0 0-21-16,1 0-8 0,1-3-21 16,0-1-10-16,1 2-8 0,2-4-5 15,-3 2-1-15,-8-2 0 0,14-4-2 0,-6 2 1 16,-4-3 9-16,0 1 11 0,0-6 11 16,0 2 10-16,-2 1 8 0,0-3 10 15,0-1 15-15,0-3 11 0,-2 3 17 16,3-4 19-16,-3 5 16 0,0-4 24 0,-3 4 9 15,6 0 22-15,-6 1 14 0,3-1 5 16,0 2 9-16,-2 2 5 0,2-1-4 0,-2 2-1 16,2 5 8-16,0 0 16 0,0 0 4 15,-10 11 1-15,6 2 3 0,-2 5-1 0,-2 4 3 16,4 4 1-16,-4 12-6 16,0-1-11-16,0 11-6 0,-2 4-14 0,2 3-3 15,0 0-8-15,-1-2-8 0,1 2-6 16,2-2-6-16,-1-3-16 0,3-8-4 0,-1-2-5 15,1-4 4-15,2-5 2 0,-2-3-5 16,2-3-3-16,0-8-12 0,0-5-1 16,2-5-4-16,0-5 0 0,0-2 2 0,0 0-1 15,4-26-3-15,0 1-2 0,-2-5 2 16,4-11-3-16,3-12-4 0,6-19 5 16,0-9-3-16,-1 0 0 0,6-1 3 0,-2 4-5 15,4 7 6-15,-5 17-4 0,0 7-9 16,2 5 8-16,1 2 2 0,0 12-3 15,-3-1 7-15,2 4 1 0,-2 7 3 0,-1 0-3 16,0 6 0-16,-2 3-4 0,-1 5 3 16,0 2 1-16,-3 6-1 0,1 1 1 0,-3 7 0 15,-1 1-1-15,0 2 3 0,-5 1-6 16,0 3 5-16,-2 2-2 0,-4 2 1 16,-3 0-3-16,0-2-5 0,-3 0-1 15,-3-2-2-15,-1 0-9 0,-4-4-20 0,-2-2-26 16,-2-1-34-16,-1-2-33 0,-1-4-25 15,6-1-35-15,-2-5-23 0,6 0-23 0,-1-5-656 16,4-1 303-16,7-1 199 0</inkml:trace>
  <inkml:trace contextRef="#ctx0" brushRef="#br0" timeOffset="116540.6868">15860 11344 16 0,'0'0'256'0,"10"-4"-9"16,-1-2-14-16,-1-3-23 0,3-2-18 16,4-7-15-16,3-5-17 0,4-2-13 0,3-6-12 15,3-4-12-15,0-1-12 0,9-14-11 16,1-1-8-16,-4-1-9 0,-2-1-7 16,-7 7-7-16,-5 6-7 0,-2 3-1 0,-4 4 1 15,-2 2 1-15,-2 3 3 0,1 4 3 16,-5 4-6-16,-1 2-3 0,-1 8-8 0,-2 2-3 15,-4 6 0-15,2 2-2 0,0 0 0 16,-15 31-4-16,4-6-4 0,1 8 0 16,-4 10-2-16,2 6-5 0,2 3-4 15,-5 22 0-15,7-12-4 0,1-6 1 0,3-3-2 16,2-2-4-16,0-6-1 0,2-5 1 16,0-8 0-16,0-3-4 0,4-4 3 0,-2-4 1 15,2-9-10-15,5-2 6 0,2-6-5 16,-1-2-3-16,4-8 1 0,4-2 0 15,1-2-6-15,0-5 3 0,2 2 0 16,3-1-4-16,-4 3 3 0,4-1-2 0,-3 3 4 16,1 2-6-16,-4 1 2 0,4 3-3 15,-4 3 3-15,1 1-3 0,1 2 1 0,-4 6-1 16,6-2 3-16,-3 4 2 0,-2 2-9 16,2-1-15-16,-1 4-27 0,-2-7-37 15,-4 1-42-15,3-1-37 0,0-1-31 16,0-2-39-16,-1-2-42 0,2-4-597 0,0 0 296 15,1 0 196-15</inkml:trace>
  <inkml:trace contextRef="#ctx0" brushRef="#br0" timeOffset="116970.9567">13781 12504 2088 0,'-72'35'-1'0,"7"-5"-10"16,13-5 6-16,17-4 2 0,11-6 39 15,12-4 56-15,12-3 17 0,8-4 2 0,15-6-10 16,21-2-6-16,45-11-7 0,41-8 0 16,29-2-8-16,59-13 0 0,8 2-2 15,11-4-1-15,3 4-4 0,3-1-1 0,7 2-2 16,-10 4-2-16,-4 6-1 0,-50 6 0 16,-6 4-8-16,-6 1-9 0,-15 3-6 15,-20 3-4-15,-33 1-7 0,-17 3 1 0,-23-2 0 16,-13 5-1-16,-13-4-6 0,-9 4-8 15,-3-2-7-15,-7 2-13 0,-2-1-25 16,-2-2-25-16,-8 2-34 0,-3-2-36 16,-2-1-35-16,-2 1-40 0,0 1-29 0,-4-1-35 15,-4-1-687-15,2 2 322 0,-7-1 212 0</inkml:trace>
  <inkml:trace contextRef="#ctx0" brushRef="#br0" timeOffset="118366.4604">17589 12243 29 0,'0'0'172'0,"30"-11"2"0,-7 3-3 16,17-1-3-16,37-10-5 0,14-2-4 16,36-4-7-16,16-3-9 0,21 3-10 0,9-4-9 15,44-6-9-15,-36 11-10 0,-1-1-9 16,2 0-6-16,-2 0-8 0,-7 0-2 16,-8 3-6-16,-12-1-6 0,-10 4-4 15,-7 0-4-15,-11 4-6 0,-26 1-5 0,-6 6-3 16,-4-5-3-16,-19 6-6 0,-11 2-4 15,1-3-4-15,-15 3-2 0,-5 4-4 0,-7-3-4 16,-1 2-1-16,-6-2-13 0,-3 3-13 16,-2-1-13-16,-2-1-21 0,-5 0-24 15,-2 3-28-15,-2-3-34 0,-10 3-41 16,0-3-38-16,0 3-497 0,-28-6 239 0,1 1 158 16</inkml:trace>
  <inkml:trace contextRef="#ctx0" brushRef="#br0" timeOffset="118667.8984">17606 12353 69 0,'26'0'144'0,"14"-3"-14"0,19-1-13 15,38-8-1-15,36 0-2 0,12 0-13 16,13-1-9-16,5 1-7 0,5 0-12 16,-4 1-8-16,-1 2 4 0,-1 1-6 15,-6 2 2-15,-7 0-13 0,-10 3 1 0,-27 1 1 16,-4 0-10-16,-11 4 0 0,-6-2-5 16,-18 2-7-16,-19-2-2 0,-7 2-2 0,-9-2-7 15,-6 0-5-15,-7 1-14 0,-3-2-23 16,-10 1-43-16,-6-4-63 0,-8 0-386 0,-10-4 175 15,-14-6 115-15</inkml:trace>
  <inkml:trace contextRef="#ctx0" brushRef="#br0" timeOffset="120443.2247">13711 12964 109 0,'0'0'130'0,"0"0"2"0,22-17 7 16,9 4-4-16,15 0 2 0,35-10 5 15,36-7-8-15,18-1-3 0,15 2-6 0,9-4-5 16,7-2-10-16,4 7-5 0,4-1-7 15,2 3-6-15,1-1-5 0,-1 2-5 0,0 1-3 16,-11 4-4-16,-6 3-7 0,-9 0-4 16,-8 4-8-16,-11-1-5 0,-29 5-5 15,-7 1-6-15,-6 3-3 0,-19 3-1 0,-17-2-9 16,-11 0-1-16,-6 4 1 0,-4-4-2 16,-4 2 0-16,-8 0-2 0,0 0-4 15,-3 1-2-15,-7-1-3 0,0 0-5 16,-3 0-8-16,-2 0-13 0,-5 2-15 0,6-4-24 15,-6 4-28-15,0 0-37 0,-2-6-36 16,2 6-43-16,0 0-533 0,-14-3 247 0,4 3 164 16</inkml:trace>
  <inkml:trace contextRef="#ctx0" brushRef="#br0" timeOffset="121087.1214">16177 13636 1724 0,'-38'-9'-31'16,"6"1"29"-16,5 0-15 0,3 0 19 0,4 2 6 15,0 0 38-15,6 1 27 0,-3-1 5 0,4 3-2 16,-2 1 2-16,5-1-6 0,-2 6-2 16,0 2 1-16,2 5 1 0,-5 9-4 15,4 5 4-15,-4 5-2 0,1 15 1 0,-4 2-6 16,-2 21-5-16,-2-1-5 0,-1-1-3 16,4-12-8-16,2-5-7 0,3-4-10 15,-4-4-12-15,6-6-17 0,1-9-17 0,5 0-20 16,-1-10-13-16,3-6-28 0,4-3-13 15,0-6-12-15,0 0 0 0,6-19 15 16,1 3-11-16,-1-8 10 0,3-7 12 0,-1-5 3 16,2-2 10-16,-3-8 12 0,6-3 6 15,-3 2 10-15,1 1 19 0,2 4 16 16,-3 8 11-16,3 3 17 0,1 6 13 0,2 7 14 16,2 6 11-16,0 4 9 0,3 8 3 15,4 6 0-15,2 8 1 0,5 5-2 0,2 12-1 16,15 13-4-16,-3 4-2 0,-1 6-4 15,-3-1-2-15,1 2-3 0,-1-4-4 16,-4 0-4-16,-7-10 7 0,-3-8-10 0,-4-7 4 16,-5-2 4-16,1-4-2 0,-4-5-5 15,-2-8 2-15,-1-4-6 0,0-3-7 16,-1-8-1-16,-1-4-2 0,-1-7-6 0,-1-3 0 16,-2-5-2-16,-3-8-12 0,0 0 9 15,0-4-4-15,-4 5-7 0,-2 2-4 16,2 0-8-16,0-4-16 0,0 6-20 0,0 0-20 15,2 3-23-15,0 0-22 0,2 3-21 16,5 1-19-16,0 4-24 0,-1-1-16 0,7 6-16 16,-1-2-20-16,4 5-534 0,2 0 255 15,4-1 169-15</inkml:trace>
  <inkml:trace contextRef="#ctx0" brushRef="#br0" timeOffset="121451.1348">16967 13672 701 0,'27'0'7'0,"-3"4"17"0,-4-3 22 15,-2 7 24-15,-4 0 14 0,1 1 19 16,-4 5 8-16,2 5 12 0,-5-1 4 15,-4 7 4-15,0 2 2 0,-2 4 1 0,-2 1-3 16,-4 6-5-16,0 0-9 0,-2 2-8 16,-3-2-12-16,3 1-9 0,-5-5-9 0,3 0-10 15,-1-5-8-15,3-4-13 0,0-3-12 16,2-5-11-16,-2-5-8 0,0-3-11 16,4-6 2-16,2-3-2 0,0 0-1 15,-8-22-1-15,4 6 1 0,2-12 2 0,0 1 1 16,-2-10 4-16,4-2-4 0,-2-2 8 15,4-1-1-15,0-2 0 0,2 2 0 0,4 2-2 16,0 2 0-16,6 4-1 0,0 2 0 16,3 3-1-16,5 4 1 0,1 2 1 15,2 6 1-15,-1 4 1 0,-1 5 0 0,-2 2-5 16,0 4 4-16,-1 4 0 0,-2 2-6 16,-3 2 4-16,-2 3 2 0,-5 5-2 15,-3-3 2-15,-5 3-1 0,-3 3-5 16,-5 0 2-16,-3 1-8 0,-6 1-12 0,1-1-11 15,-6 1-18-15,1-4-27 0,2 1-32 16,2-1-37-16,5-6-47 0,0-1-47 0,2-3-590 16,6 0 278-16,0-4 184 0</inkml:trace>
  <inkml:trace contextRef="#ctx0" brushRef="#br0" timeOffset="121622.342">17660 13971 117 0,'16'-2'216'16,"3"2"7"-16,0-3-7 0,6 2-19 16,5-3-20-16,0 1-18 0,1 1-27 0,3-2-30 15,-2-1-39-15,2 1-34 0,1-2-43 16,2-4-43-16,1 1-45 0,-2-1-394 16,-2-1 168-16,-1-1 112 0</inkml:trace>
  <inkml:trace contextRef="#ctx0" brushRef="#br0" timeOffset="122866.6011">18696 13584 64 0,'0'0'193'0,"0"0"12"15,0 0 3-15,0 0-1 0,-24 12-7 0,14-3-10 16,0 5-14-16,-5 1-13 0,2 2-10 16,-2 4-13-16,3 2-12 0,-4 5-14 15,8-4-9-15,-2 7-13 0,6-4-12 16,2 1-10-16,2-3-13 0,4 0-12 15,2-4-13-15,2-2-10 0,8-2-12 0,-2-5-10 16,1-5-7-16,2-1-5 0,2-5-3 0,-3-2 3 16,4 0-3-16,-1-5 4 0,2-5 4 15,-2 1-2-15,0-2-2 0,-4 1 3 16,1-2-2-16,-4 3 8 0,-2 2 7 16,1-1 3-16,-3 5 0 0,0 0-2 0,-3 2 5 15,-5 2 0-15,0 0 2 0,15 10-4 16,-11-2 4-16,0 1 3 0,2 2 0 15,5 1 0-15,0 1-3 0,-1 0 2 0,7-1-4 16,-2-3-3-16,6 1 1 0,1-3-2 16,-2-2 0-16,0-4-5 0,1-1-4 15,-3-4-3-15,2-4-6 0,-4 1 1 0,-2-5-3 16,-4 2 3-16,-2-4-2 0,-3 1 1 16,-5 1 1-16,-5-3-1 0,-3 2 1 15,-2-1 3-15,-8 1 3 0,0 1 5 0,-2 2 1 16,1-1 5-16,2 4-2 0,4 0 3 15,1-1-2-15,0 3 0 0,4-1-3 16,4 1 2-16,2 1-1 0,2 4 1 0,8-5 0 16,4 2-2-16,0 2-6 0,3-3-2 15,4 4 1-15,0-2 1 0,1 1 1 16,0 1-2-16,2 0 1 0,-1 1-1 0,0 1 1 16,-2 2 4-16,0 0 0 0,-2 4 1 15,0-1 4-15,0 0-1 0,-2 4 6 16,-3 1 5-16,1-2 1 0,-2 3 0 0,-1 1 0 15,-2 1-1-15,1 1 1 0,-2-1-4 16,1-2 0-16,-2 0 1 0,-1 1 0 16,1-1 1-16,0-5 0 0,-2 0 2 15,0 0 6-15,1 1 2 0,2-3 0 0,-1-1 0 16,0-2-2-16,2 2-2 0,1-5-4 16,2 0 2-16,-11 0-3 0,19-5-2 15,-9 2-1-15,0-1-2 0,2 0 0 0,-2 2-4 16,-2-2 0-16,0 1-1 0,4-2 0 15,-4 4-1-15,-2-1-1 0,3-1-2 0,-9 3 3 16,16-1-5-16,-7 2 2 0,0 2 2 16,-3 2-2-16,2 1-1 0,0 0 0 15,2 2-1-15,-4-3 2 0,0 1-1 16,2 0 2-16,-1-1-3 0,-1 0-3 0,1-4 1 16,1 1-2-16,1-2 3 0,-1-3-3 15,2 1-3-15,2-6 0 0,-4 2-1 0,4-2-2 16,1 1 1-16,-2 0 1 0,-1-2 0 15,1 1 1-15,-3 3-2 0,0 2 1 16,1-2 1-16,0 2 1 0,-1 0-1 16,-2 2-1-16,5-1-3 0,-2 2 4 0,-9 0 2 15,18 0-2-15,-7 0 0 0,2 2 2 16,0-2 1-16,1 0-1 0,1 0-3 16,2-2-5-16,4 1-5 0,-2-2-3 0,4-6 0 15,1 3 4-15,-1-3-2 0,-2 1 4 16,0-2 1-16,1-1 0 0,-2 0 5 15,-2-1 1-15,-1 1 5 0,-5 1 6 16,1 3 8-16,-2 1 11 0,-5 0-3 0,0 4 7 16,-6 2 1-16,0 0 7 0,4 12 6 15,-8 1 7-15,-2 2 5 0,0 6 2 0,-3 4-7 16,0 7-3-16,-1-1 0 0,2 6-5 16,-1-2-12-16,1 4-9 0,2-2 0 15,-3 2-15-15,2-3-8 0,3-6-3 0,-2-3-4 16,2-4 5-16,0-4 2 15,0-4 2-15,2-5-4 0,-3-5 5 0,2-5 2 16,3 0 9-16,-8-15 5 0,4-2 1 16,2-4 1-16,2-6 4 0,0-5-4 0,4-7 3 15,2 2 0-15,1 0 0 0,4 0 0 16,-1 3 2-16,2 3 2 0,0 4 2 16,0 4 0-16,1 4-2 0,-3 2 4 15,1 5-6-15,-2 3 2 0,1 3 2 0,-4 6 3 16,0 0-2-16,-6 0-4 0,4 8-10 15,-4-2 4-15,-2 1-8 0,-4 3-8 0,-2-1-13 16,-2-1-10-16,-4 1-21 0,0-6-25 0,-1 0-33 16,3-2-33-16,-2-2-37 0,6-2-29 15,2-5-28-15,2-2-20 0,4-1-11 16,4-6-538-16,2-4 271 0,9-6 179 16</inkml:trace>
  <inkml:trace contextRef="#ctx0" brushRef="#br0" timeOffset="123546.2674">20258 13602 1065 0,'26'-55'-65'0,"-2"8"32"0,11-8 20 16,-3 0 27-16,-5 12 15 0,-2 12 21 0,-5 4 17 15,-4 4 23-15,-1 8 21 0,-2 5 21 16,-4 9 11-16,-1 2-1 0,-2 7-1 16,0 5 0-16,-2 7-1 0,1 4-5 15,0 7-6-15,-3 4-2 0,0 7-11 0,2-1-14 16,-2 1-9-16,4 7-7 0,3 1-11 16,1-5-8-16,3-1-10 0,0-10-5 15,1 0-7-15,6-4-6 0,0-5-12 0,6-6-8 16,-3-6-4-16,3-4-1 0,-1-5-4 15,1-4-3-15,4-4 2 0,-4-4-5 16,4-3 4-16,-2-3-1 0,-5 1-3 0,-1-1 0 16,-6-1 0-16,-3 5-3 0,0-2 6 15,-5 3 1-15,-3-1-9 0,-3 4 16 16,-2 2 3-16,0 4 0 0,0 0 0 0,-15 0 2 16,15 0 1-16,-11 12-1 0,7-3-1 15,2 0-2-15,-1 3-5 0,6 0 6 0,1 1-4 16,4 2-7-16,5-1-1 0,4 0-1 15,3-4-8-15,2 0-7 0,2-5-7 16,-3-2-5-16,3-6 0 0,0-2 4 16,4-2 1-16,1-9 2 0,-1 2 4 0,0-6 1 15,-3-5 2-15,3-3 4 0,-2-7 5 16,-6-3 1-16,-1-2 3 0,-6-1 1 16,0-4 0-16,-5 7 7 0,-2 2 8 0,-2 2 0 15,1 7 6-15,-3 4-4 0,1 6-3 16,-6 6 1-16,1 3 5 0,-3 8-3 15,5 0-3-15,-12 14 4 0,6 0-3 16,-5 8 5-16,5 0-9 0,-3 5-2 0,1 7-1 16,5-5-3-16,1 2 4 0,2 1-8 15,7 2-3-15,1 0-3 0,3-1-6 0,4-3-3 16,3-3-10-16,2-2 2 0,1-5-2 16,0-4-4-16,2-5-5 0,-1-5-2 0,0-1 4 15,-2-5-3-15,1 0 1 0,1-5 1 16,-4-1 2-16,0-3-1 0,-4 2 3 15,1-4-4-15,-2 4 9 0,-1-3 0 16,-3 2 0-16,-3 2 5 0,-2 3 6 16,-4 3 8-16,0 0 4 0,0 0 4 0,0 0 6 15,0 0 2-15,-10 25 2 0,10-14 0 0,-2 0-5 16,4 0 2-16,0 3-3 0,0-2-1 16,4 1-7-16,2 1-8 0,2-5-15 15,0 3-21-15,2-5-31 0,4-1-36 0,-2 0-49 16,3-4-53-16,0-4-54 0,0-2-683 15,-3-4 321-15,0-1 212 0</inkml:trace>
  <inkml:trace contextRef="#ctx0" brushRef="#br0" timeOffset="123700.5621">21486 13561 3174 0,'-41'-9'59'0,"7"0"-20"16,9 0 13-16,6 4 8 0,8-2 5 15,5 1 5-15,6-2 6 0,6 0-7 16,7-1-19-16,6-3-9 0,14-1-24 15,9-2-30-15,6-2-46 0,20-8-58 0,2 2-54 16,-1 2-57-16,-11 2-71 0,-7 6-682 16,-3-1 333-16,-12 1 220 0</inkml:trace>
  <inkml:trace contextRef="#ctx0" brushRef="#br0" timeOffset="157627.4032">18741 2074 4 0,'12'11'21'0,"1"-8"6"16,8 0-2-16,13 0 5 0,13-2-1 16,18 0-4-16,30 2-2 0,9-3 2 15,12 0 6-15,35 0 1 0,7 0-2 16,5 0 1-16,3 2 1 0,5-2 1 0,3 0-5 16,0 1-1-16,-8 2 1 0,-1-1 0 15,-3 1-5-15,-13 1-2 0,-5-2-3 16,-33 1-2-16,-6-2 0 0,-7 0-5 15,-22 2 1-15,-12-3-3 0,-7 0 0 0,-9 0 0 16,-3 0 1-16,-9 2 2 0,-2-2 0 16,-3 0 5-16,-5 0-1 0,-2 0 1 15,-4 0-1-15,-1-2 0 0,-2 4 2 0,-2-2 3 16,-1-2-2-16,0 4 2 0,-4-2 0 16,0-2 0-16,-1 2-4 0,0-3-1 15,-1 2-3-15,-8 1 1 0,15-1-5 0,-9 1-3 16,-6 0 0-16,8-5-4 0,-3 4-1 15,0-4-5-15,-5 5 2 0,4-3-7 16,-4 3-5-16,4-6-3 0,-4 6-1 16,2-5-5-16,-2 5 1 0,0-6-7 0,0 6-3 15,0-6-7-15,0 6-2 0,0 0-5 16,-4-8 1-16,4 8-4 0,-4-5-1 16,4 5-132-16,-5-6 62 0,5 6 41 0</inkml:trace>
  <inkml:trace contextRef="#ctx0" brushRef="#br0" timeOffset="168792.8343">14711 5992 29 0,'0'0'123'0,"-10"0"-3"0,10 0-5 0,-8 3-4 16,8-3 2-16,0 0-4 0,0 0-7 15,0 0-7-15,0 0-5 0,0 0-3 16,30-10-6-16,-4 4 1 0,5 3-7 0,11-6 1 16,13 2-8-16,28-2-1 0,4-3-8 15,8 5 2-15,7-3-2 0,5 3-4 16,8 3-3-16,23-4 0 0,-1 2-5 16,-24 3-4-16,0-1-3 0,-2 4 0 0,-8-2-4 15,-3 0-5-15,-7 2 0 0,-15 2-4 16,-16-2-1-16,-1 2-3 0,-10 0-2 0,-3 0 0 15,-5 0 1-15,-3-1-2 0,-8 1 0 16,-3 1-1-16,-3-2 0 0,-5-1-2 0,0 2-2 16,-4 0-1-16,-2-2 1 0,-2 0-4 15,-3 0 0-15,-4 2-5 0,-6-2-7 16,0 0-9-16,0 0-11 0,0 0-12 16,0 0-8-16,-20-12-7 0,2 9-12 15,2-1-1-15,-9 0-8 0,-3 0-15 0,-2 0 6 16,-1 3-9-16,-7-3-1 0,-5 2-5 15,-5 0 7-15,-12 2-10 0,-5 0 6 0,-6 2 0 16,-22 2 2-16,-6-2 9 0,0 3 4 16,-6 1 8-16,2 2 11 0,2 1 6 15,-4-1 8-15,4 3 5 0,2 1 8 0,1-3 4 16,5 5 7-16,6-3 10 0,7 0 7 16,18-1 10-16,14-4 1 0,9-3 4 15,13 1 10-15,4 2-3 0,7-5 9 0,9 4 3 16,4-1 2-16,2-4 14 0,23 3 2 15,1-1 0-15,7 1 8 0,15-3 4 16,14 0 4-16,7 0 2 0,30-3-2 0,8 1-2 16,4 2-1-16,6 0-5 0,4 0 0 15,-3 2-4-15,1-2-3 0,-4 3-4 16,0 0 1-16,-6 1-6 0,-4 2-2 0,-6-3-4 16,-6 3-4-16,-19-2-5 0,-11-1 0 15,-6 1-6-15,-9 1 1 0,-3-4-2 16,-5 3-5-16,-6-2 1 0,-2 0-2 0,-3 1 0 15,-5-3-2-15,-4 4 0 0,1-4 0 16,-4 2-3-16,0 0-2 0,-5-2 1 16,1 2-5-16,-2-2 1 0,-1 0 0 0,-8 0-5 15,10 2-3-15,-10-2-3 0,0 0-6 16,9-2-5-16,-9 2-12 0,0 0-9 16,0 0-10-16,0 0-7 0,0 0-19 15,0 0-15-15,3-6-5 0,-3 6-11 0,0 0-11 16,0 0-11-16,0 0-12 0,0 0-309 15,0 0 153-15,-10-7 100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4:48.500"/>
    </inkml:context>
    <inkml:brush xml:id="br0">
      <inkml:brushProperty name="width" value="0.05292" units="cm"/>
      <inkml:brushProperty name="height" value="0.05292" units="cm"/>
      <inkml:brushProperty name="color" value="#FF0000"/>
    </inkml:brush>
  </inkml:definitions>
  <inkml:trace contextRef="#ctx0" brushRef="#br0">6276 1857 53 0,'-10'10'125'16,"0"-3"-8"-16,-4 1 2 0,-4-1-5 16,-1-1 0-16,-3-2 3 0,-2-4-1 0,-4-5-5 15,-3-6-2-15,-5-3-10 16,-2-9-5-16,1-8-6 0,-7-11-8 0,4-5-5 15,6-5-6-15,9 8-8 0,5 5 0 16,8 5-4-16,-1-3-5 0,3 6 11 0,4 3-4 16,-1 3-5-16,2 1-8 0,1 4-6 15,2 3-3-15,0 0-4 0,2 4-6 0,2 3-1 16,4 5-1-16,3 2-4 0,-9 3-1 16,24 17-3-16,-6 6 7 0,4 12-1 15,-2 9 2-15,6 24 1 0,0 6-3 16,-5 5 2-16,-5 6-1 0,-2 3 2 0,-4 2-4 15,-4 1-2-15,-2-4 1 0,-4-1 1 16,-6-6 0-16,-2-3-1 0,-2-16 1 0,-4-12 3 16,0-3 9-16,-5-4-3 15,0-6 3-15,0-8 10 0,-1-5 1 0,4-7-2 16,-2-9-5-16,2-5 1 0,1-6-7 16,0-4-3-16,2-9-3 0,3-3-3 0,2-7-2 15,4-4-7-15,6-4 0 0,6-4-2 16,2 3-2-16,3-1 0 0,6 1-5 15,-2 6-1-15,2 3-2 0,0 2-2 16,-2 9-6-16,2 2 0 0,0 8 2 0,0 2 0 16,0 7 3-16,1 2-2 0,2 8 0 15,2 5 1-15,-3 2-2 0,1 1 2 0,-4 4-1 16,1-2-1-16,-4 2 1 0,0-6 1 16,-3 2-3-16,2-4 2 0,-4-3-8 15,0-4-6-15,1 2-4 0,-2-3 1 16,1-3 2-16,3-6 1 0,-1-2 0 0,6-5 6 15,-2-3 0-15,6-5-1 0,1-4 0 16,0-2 3-16,0 2 0 0,-1 0-2 16,-4 4 3-16,2-1-4 0,-1 3 0 0,-5 4-4 15,2 2 1-15,-2 1 0 0,1 1 0 16,-2 5 4-16,1 5 1 0,3 1 0 16,1 5 2-16,-2 3-5 0,2-1-6 0,-2 2-8 15,1 1-14-15,-2 2-23 0,0 1-20 16,-1-2-26-16,0-2-20 0,0 3-23 0,-1-8-13 15,0 0-511-15,-1-4 230 0,-1-2 152 16</inkml:trace>
  <inkml:trace contextRef="#ctx0" brushRef="#br0" timeOffset="577.0074">7189 2108 109 0,'-16'19'165'0,"8"-7"-2"0,-3 6-8 16,-2 4-6-16,0 5-17 0,-1 1-6 0,3 1-15 16,0 3-8-16,3-6-14 0,4 2-7 15,0-4-4-15,4-1-11 0,2-2-2 16,2-2-10-16,4-3-1 0,0-3-6 16,6-2-9-16,0-5 0 0,3 0-4 0,3-6-5 15,-2-2-8-15,4-2 0 0,1-4-3 16,-2-1-3-16,2-3 0 0,-1-1-4 15,-2-2 2-15,4-3-3 0,-5 2-2 16,-3 2 1-16,2 0-4 0,-4 3 0 0,-1 0-2 16,-2 3-2-16,2 1-1 0,-5 2-2 15,2 5 1-15,2 3 2 0,-4 2-1 0,2 5 1 16,0 2 0-16,0 1 2 0,-2 2 2 16,2 4-4-16,1 0 4 0,-3 0-1 15,3 2-1-15,-2-2 0 0,1-1-6 16,2-4 8-16,2 2 0 0,-2-5 0 0,1 0 3 15,2-3-1-15,0-4-1 0,3 1 1 16,2-5 1-16,0-5-2 0,2 1-2 0,-1-5 2 16,3-4 0-16,-4 0-3 0,2-4 4 15,-5 1-2-15,1-1 4 0,0 0 1 16,-4-1 7-16,-1 1 6 0,-4 4 9 16,-1 1 9-16,0 1-4 0,-5 3-2 0,-1 2-6 15,-2 5-5-15,0 1-3 16,0 0-2-16,0 0-1 0,-21 15 1 0,12-4-2 15,2 1 3-15,1 1-1 0,4 2-1 0,-2-1-3 16,2 1-3-16,2 0 5 0,4 0-3 16,0-2 2-16,2 2-2 0,4-5-5 15,0 0-18-15,2-3-19 0,5-1-26 16,1-4-36-16,2-2-26 0,2 0-45 0,5-2-46 16,3-4-500-16,0 1 240 0,-1-3 159 15</inkml:trace>
  <inkml:trace contextRef="#ctx0" brushRef="#br0" timeOffset="1852.0199">8426 2333 2 0,'-5'-6'196'0,"1"3"-6"0,0-5-6 16,2 5-10-16,-2-2-11 0,4 5-21 16,-4-7-13-16,4 7-16 0,-2-5-14 0,2 5-8 15,0 0-3-15,0 0-2 0,4 24-3 16,2-11-5-16,0 5-8 0,1 1-5 16,1 3-8-16,1 1-7 0,-1 2-3 15,-1-2-3-15,1 2-5 0,0-3-4 0,-1 0-4 16,-3-5 2-16,1-2-5 0,1-2 1 15,-2 1-3-15,0-5-1 0,-2-3-4 0,4-2 0 16,-6-4-5-16,0 0 1 0,0 0-4 16,11-16-2-16,-6 7 1 0,-1-5-2 15,2 0 1-15,0-4-3 0,3 0-1 16,1-1 2-16,1 3-4 0,2-1-5 0,-1 1 2 16,-2 5-2-16,4 1 0 0,0 3 0 15,-1 3 0-15,0 2-2 0,2 4 2 16,-1 2 1-16,2 3 0 0,-2 5-1 0,-1 1 2 15,2 0 2-15,-3 3-5 0,1-1 4 16,-3-2 2-16,-1 0-3 0,-2 1 1 16,1-3 2-16,-2-3 1 0,0-1 0 0,-1 2 0 15,1-6-2-15,1-1-2 0,-7-2 1 16,0 0-2-16,21-10-2 0,-15 5 3 0,5-7 0 16,0 2-3-16,1-5 0 0,0 0 0 15,2 2-2-15,-2 0 1 0,-2 1-3 16,1 3-3-16,0-3 0 0,0 6-2 0,-1 1 1 15,-2 3 3-15,4 0-3 0,-2 4 3 16,2 2 4-16,-1 2 0 0,2-1-1 16,1 1 0-16,-1 1 4 0,2 0-2 15,0-1 1-15,-1 0 2 0,2 0-2 0,0-2 0 16,3-2 4-16,1-2 0 0,-2 0-2 16,4-5 1-16,1-2-1 0,0 0 3 0,-2-2-4 15,-1-1 1-15,0-1-2 0,-2-3 3 16,1 1-4-16,-5-2 3 0,2-1-2 15,-6-1 2-15,-2 3-2 0,0 0-1 16,-3 0 7-16,-1 5-2 0,-4-1 0 0,2 1 0 16,-4 1-2-16,2 8-2 0,-6-4 0 15,6 4 0-15,-13 9-4 0,7 1 7 0,-2 2-2 16,1 3 4-16,-2 1-1 0,3 3 3 16,4-1 2-16,0 1-3 0,0 0-3 15,4 1 4-15,2-2-3 0,0 0-9 16,4-4-9-16,2 0-10 0,2-3-7 0,-2 0-15 15,6-5-13-15,-2-5-6 0,3-1-3 16,0-1-4-16,0-5 3 0,5-5-9 0,-2 3 8 16,-1-4 8-16,3-1 6 0,-2-1 0 15,0 4 9-15,-8 1 11 0,1 0 9 16,2 1 8-16,-4 2 4 0,-1 0-4 16,0 2 10-16,0 3 6 0,-2 2 4 0,-2 3 5 15,2 2 5-15,-4 0 2 0,3 2 4 16,-3-1 0-16,1 3 4 0,-1-3-6 15,0 0 2-15,-2-1 0 0,2 0 8 0,-1 0 10 16,1-3 5-16,-4-3-3 0,6 4 0 16,-6-4-6-16,12-7-4 0,-2 1-1 0,0-1-7 15,0-4 2-15,3 3-3 0,0 0-5 16,2 0 1-16,-3 1-6 0,1 3-2 16,0 0 3-16,-3 0 0 0,3 4-2 15,2 2-1-15,-1 4 0 0,1 1-3 0,3 1 0 16,-2 0 1-16,4 1 0 0,-4 3 3 15,3-2 0-15,0-2 2 0,-2 1 3 0,1-2 12 16,0-3 1-16,4-4 1 0,1 0 1 16,2-8-6-16,2 0 7 0,-1-4 6 15,2-2 1-15,-3-5-3 0,1-2-4 16,-4-4-2-16,6-7-1 0,-1-2-3 0,-3-4-5 16,2-5-1-16,-5 1 3 0,-5 1 5 15,0-1 13-15,-6 7 4 0,-2 5 3 0,-2 3-4 16,1 4-8-16,-2 5-3 0,-3 2-5 15,0 7-5-15,0 5-2 0,-2 4-2 16,0 0-2-16,0 0 0 0,-13 30-5 16,8-9 1-16,-1 6-1 0,0 7-2 0,2 3-10 15,0 1-12-15,0 1-16 0,4 1-33 16,0 0-15-16,0 0-10 0,2-6-23 16,0-3-5-16,-2-4-10 0,2 0-2 0,0-8-2 15,-2 0-17-15,-2-9-23 0,0 1-445 16,0-5 210-16,-5 0 138 0</inkml:trace>
  <inkml:trace contextRef="#ctx0" brushRef="#br0" timeOffset="2446.4085">10475 2499 850 0,'-10'-11'-52'16,"0"-1"16"-16,0 1 15 0,4-2 8 16,-2 1 6-16,4 0 1 0,-1 1 3 15,2 1-1-15,3-1 6 0,5 2-3 0,2-2 3 16,3 1 3-16,4 1-1 0,8-2 1 16,3 0-1-16,7 2-4 0,2-1 6 0,4 2-4 15,1 1 4-15,0-3-5 0,-1 5 3 16,0-4 8-16,-1 2 6 0,-7 0 4 15,-2 3 18-15,-2-3 12 0,-3 3 26 16,-3 0 20-16,-4 0 15 0,-2 0 5 0,-2 0-14 16,-6 0-8-16,-2 3-10 0,-4 1-11 15,0 0-5-15,0 0-5 0,0 0-12 16,-24 11-3-16,8-3-7 0,0 5-4 0,-2 1-5 16,1 2 1-16,1 2-9 0,0-1-2 15,4 0-7-15,0-1-3 0,5-3-3 16,-2 2 4-16,7-6-4 0,2 3-2 0,2-3-1 15,0-1-1-15,3-3 0 0,2 1 3 16,1-2-6-16,0 0 5 0,2-4-6 0,0 0 3 16,0 0-3-16,0 0-2 0,-1 0 0 15,1-2-3-15,-1 4-2 0,2 0 0 16,-1 0-5-16,-2 0 1 0,4 2-1 16,0 3-1-16,0-3 3 0,1 3-2 0,4-1 4 15,-2 0-1-15,1 0 4 0,4-3 1 16,-1-3 2-16,2 0 1 0,2-2 6 15,3-4 3-15,0-3 9 0,1-6 6 0,1-2 7 16,-2-4 1-16,4-6-1 0,-2-4 5 16,-1-6-4-16,-1-1-4 0,4-18-2 15,-3-5-5-15,-1-2-2 0,-4-3-4 0,-2-1 5 16,-5 12 6-16,-5 9 10 0,-4 8 6 16,1 4 1-16,-3 5-2 0,1 5-9 15,-1 5-8-15,-2 3-4 0,-2 10-4 16,-2 5-2-16,2 1-2 0,-11 20 3 0,4 4-2 15,-1 6-2-15,-2 4 0 0,3 6 0 0,1 7-2 16,2 5-1-16,2-8 0 0,2 4 0 16,2-3 0-16,0-1-3 0,4-2-10 15,0-4-24-15,3-1-28 0,-1-6-33 16,5-1-33-16,4-5-38 0,2-9-44 0,2-3-593 16,9-4 270-16,-1-4 179 0</inkml:trace>
  <inkml:trace contextRef="#ctx0" brushRef="#br0" timeOffset="3095.7909">13305 1570 142 0,'-18'-40'188'0,"0"6"-7"0,3 7-2 15,-2 6 0-15,4 1-6 0,3 4-9 16,-3-2-13-16,0 9-16 0,1 3-16 16,-3 8-6-16,-6 5-10 0,-2 11-9 0,-7 12-10 15,4 5-6-15,-9 21-6 0,5 9-6 16,0 2-11-16,7 1-1 0,6 7-5 15,0 0-7-15,9 0-5 0,-1-10-21 0,4-9-14 16,-1 1-21-16,4-6-15 0,-2 0-21 16,0-9-17-16,0-3-12 0,-2-6-2 15,-1-6-10-15,-2-6-8 0,-1-3-6 16,-3-7-3-16,-1-7 11 0,-4-6 13 0,0-4 18 16,-4-3 8-16,3-7 16 0,0 1 21 15,2-4 13-15,3 0 18 0,0-1 9 16,6 0 3-16,0 1 6 0,6 0-4 15,0 0 1-15,4 2 7 0,2-1 12 0,4 3 0 16,8-2 1-16,-2 4 2 0,3 1-3 16,-2 4-4-16,6 2-7 0,-2 1-1 0,2 5-4 15,5 2 0-15,-1 4-2 0,1-1-3 16,0 3-1-16,2 2-2 0,-2-3-2 16,1 3 2-16,3-3-1 0,4 1 8 0,-3 0 4 15,-1-3 1-15,0-1 8 0,-1-2 9 16,-1-2 4-16,-4 0 1 0,3-3 2 15,-4-5 2-15,0 0-2 0,-3-1 0 0,-6-1 2 16,-1-3-4-16,-5 1-5 0,-3 1-6 16,-5-3-5-16,-2 6-1 0,-7-4-5 15,-4 1-11-15,-7 4-12 0,-2 0-10 16,-4 2-16-16,-1 2-19 0,-1 2-24 0,3 1-29 16,2 0-24-16,0 1-22 0,1 2-18 15,6 2-20-15,-2-4-433 0,8 1 208 0,4 1 137 16</inkml:trace>
  <inkml:trace contextRef="#ctx0" brushRef="#br0" timeOffset="3729.993">13542 2061 61 0,'28'6'89'0,"-2"1"-7"0,-2 1-6 16,-5 1-4-16,3 1-4 0,-6-1-3 0,2 5-12 15,-2 0-1-15,-3 0-4 0,0 1-10 16,-5-1-1-16,-1 1-6 0,-3 1 6 0,-4-3 7 15,0 0 8-15,-2-2 9 0,-3-1 12 16,-1 0 9-16,0-3 9 0,-3-1 8 16,3-2 11-16,-1-1-8 0,7-3-11 15,-8 0-10-15,8 0-8 0,0 0-7 0,2-15-8 16,4 8-12-16,3-5-14 0,4 1-17 16,4-2-17-16,-1-1-15 0,6 1-19 15,-4 1-11-15,4 1-7 0,-1 0-9 16,3 1 2-16,-2 1 4 0,0 3 0 15,-3-1 7-15,-2 2 0 0,0 2 4 0,-1-1 8 16,-2 2 7-16,0 2 4 0,-3 2 9 16,2-1 5-16,-3 5 13 0,-1 0 3 0,1 4 10 15,-4-2-5-15,3 5 5 0,0 0 2 16,-1 0-7-16,-2 0 12 0,0 3-1 16,1-3-3-16,-1 1-4 0,-1-2 1 0,1 1-3 15,0-1 6-15,-2-2 9 0,5 1 4 16,-3-2-11-16,2-4 10 15,-1 0 1-15,2-2-2 0,1-2 0 0,0-1-3 0,2-1-3 16,-2-5-1-16,2 1-2 0,3-2-1 16,-2-3-5-16,2 2-1 0,-1 0 1 15,2 0 0-15,-2 1-5 0,-1-2-1 16,2 2 0-16,-2 3-1 0,1 0-5 0,-1 3 3 16,0 2 3-16,1 3-4 0,2 2-2 15,-2 2 3-15,1-1 1 0,2 7-4 0,0-3 6 16,2 3-4-16,0-3 1 0,0 3-1 15,5-3 1-15,-4-2 0 0,6 0 1 16,-1 0 2-16,-1-6 0 0,-2-1 5 0,2-2-1 16,0-2 2-16,-3-4-4 0,2-1-2 15,-4-2 2-15,-3-3-2 0,0-1-4 16,-4-3 1-16,-3 1-3 0,-3 2-6 0,-2-2-11 16,1-1-6-16,-3 3-13 0,2 1-21 15,-2 3-22-15,1-1-28 0,-1 3-25 16,0-1-378-16,2 4 173 0,0 1 114 15</inkml:trace>
  <inkml:trace contextRef="#ctx0" brushRef="#br0" timeOffset="4241.0291">15327 2163 106 0,'2'-6'185'16,"0"0"-6"-16,-4 0-10 0,2 6-10 15,-10-12-12-15,2 9-9 0,-4-3-14 0,-3 2-14 16,0 3-11-16,-2 1-10 0,-1 1-8 15,-2 5-9-15,-3 1-9 0,4 5-11 16,-2 3-11-16,1 0-9 0,4 4-9 16,0 0-2-16,6 0 0 0,2 1-5 0,1-3-4 15,5 0-2-15,4-1-1 0,1-2 1 16,1-1-1-16,4-3-2 0,-2-3-2 16,6-1 4-16,-2-6-2 0,0 0-1 0,3-1 0 15,0-4 0-15,-1 0-1 0,1-4 1 16,-3-2 0-16,6 0 1 0,-6 0 3 15,0-2-4-15,2 0 2 0,0 1-1 0,-2 0 1 16,-1 3-1-16,-3 1-5 0,3 1 2 16,-3 1-2-16,1 2 1 0,-1 4 0 15,-6 0-3-15,12 4 4 0,-6 2 1 0,4 0-5 16,-4 3 7-16,2 0-1 0,0 3 1 16,1 0 2-16,2-2-2 0,-3 1 3 15,1-1 7-15,-1 0 4 0,2-3 3 0,0-1-6 16,2-1 4-16,-2-2 0 0,3-3-5 15,0 0 0-15,4-2-1 0,-3-4-1 16,4 0-5-16,-2 1-1 0,2-1 1 16,-2 0-1-16,3 1-3 0,-1 1 2 0,-2 0-2 15,2 2-3-15,-2 1 1 0,-1 1-6 16,2 0 4-16,0 3 2 0,-3 2-2 16,4 3 1-16,-2 1-1 0,2 2-11 0,0 0-17 15,-3-1-26-15,3-3-36 0,-2 1-27 16,4-1-35-16,-2-3-46 0,3 1-413 15,9-5 207-15,2-3 136 0</inkml:trace>
  <inkml:trace contextRef="#ctx0" brushRef="#br0" timeOffset="4630.8626">16549 2242 45 0,'0'0'177'0,"0"-6"-15"15,0 6-17-15,-10-4-8 0,0 4-5 0,-3 0-11 0,-4 2-10 16,-4 2-8-16,-3 6-13 0,-3 1-6 15,-1 3-9-15,-1 2-12 0,2 2-14 16,3 1-15-16,5-1-3 0,2-4 0 16,2 1 0-16,7 0-3 0,4-3-5 0,2-2-1 15,6-5 0-15,4-3 2 0,3-2 8 16,6-5 10-16,0-3 17 0,5-4 2 16,2-4 8-16,4-8 3 0,1-2 2 0,3-6 6 15,6-16 2-15,0-4-3 16,-1-1 0-16,-4-12-3 0,-1-2-2 0,-2-1-9 15,-3-2 6-15,-2 8 9 0,-8 11 10 0,-4 12 3 16,-2 8-2-16,-3 4-8 0,0 6-12 16,-1 2-11-16,-5 6-8 0,-2 7-4 0,-2 6-5 15,2 0-2-15,-15 19-7 0,3 6-3 16,-8 12-5-16,1 6-2 0,-6 22 3 16,2 1-5-16,5 4-9 0,2-1-4 15,5-12-17-15,3-5-8 0,1-5-21 0,1-5-21 16,2-4-31-16,-1-7-37 0,3-3-42 15,0-3-39-15,4-3-33 0,0-8-693 16,5 0 317-16,-1-9 209 0</inkml:trace>
  <inkml:trace contextRef="#ctx0" brushRef="#br0" timeOffset="6683.8741">18215 2044 17 0,'9'-27'182'0,"-5"1"2"0,-4 1-6 0,-6 3-5 16,-3 2-11-16,-1-2-11 0,-3 3-14 15,-8 5-9-15,0 2-10 0,-5 4-9 16,-1 5-12-16,-4 5-10 0,1 3-11 16,-7 6-8-16,5 7-6 0,1 1-3 0,5 4-10 15,4 2-3-15,4 1-5 0,8 3-1 16,8-1-6-16,6-1-7 0,6 2-15 0,10-3-15 15,5-1-6-15,9-1-13 0,6-6-11 16,-2-7-9-16,5-3-11 16,1-4-7-16,-1-8-4 0,1-2 1 0,5-5-13 15,-3-5 7-15,-4-5-4 0,-1-5 8 0,7-12 2 16,-11 0 4-16,-2-12 11 0,-1-3 3 16,-6-6 10-16,-10 7 10 0,0 7 21 15,-4 1 13-15,-3 5 25 0,-1 7 13 0,-3 4 1 16,-1 3 6-16,1 0-5 0,-3 8-7 15,-2 2-7-15,2 7-1 0,-4 2-3 16,0 6 4-16,0 0 0 0,0 25 3 0,-4-4 1 16,2 8-3-16,-2 7-2 0,-1 2-3 15,1 2-6-15,2 4 1 0,-2-4-2 16,2-2-2-16,2 0 1 0,-3-9-3 16,3-2 1-16,3-5 6 0,-3-1 0 0,0-6 7 15,2-1-5-15,2-7-1 0,0-3-6 16,5-2-3-16,-9-2-2 0,20-11-4 15,-2-1-3-15,1-1-8 0,0-2 0 0,0-3-1 16,2 3-2-16,-2 2-1 0,0 1 0 16,0 1-6-16,-4 5 0 0,0 4 4 15,0 4-3-15,-1 2 3 0,2 3 0 0,2 5 1 16,1 0-5-16,1 1 6 0,0 2 3 16,6 0-2-16,0 1 1 0,1-1 2 15,3-6 4-15,-1 1-2 0,1-2-2 16,0-2 5-16,-1-5-4 0,1-1-3 0,0-1 7 15,-4-3 4-15,0-2 4 0,-2-2 4 16,-3-3 4-16,-5 0 4 0,-2-3 0 0,-6 1 0 16,0-1-6-16,-6 1 3 0,-2 0-3 15,-2 1-3-15,-4 0-3 0,-2 4-3 16,-6 2-1-16,0 4-1 0,-1 2-2 0,-4 3-8 16,-2 5 5-16,-3 3-7 0,4 0 0 15,-2 2-3-15,3 0 1 0,3 0-1 16,2 1-2-16,4-3-1 0,2 2 5 15,2-1 1-15,3-3 0 0,1 1 1 0,2-4-3 16,2 1 1-16,5-3-2 0,-3-3 3 16,-4-1 0-16,14 0-3 0,-5 0 4 15,2-3-1-15,-3-1-1 0,0 0 0 0,3-1 3 16,-3 1 0-16,1 0-2 0,-2 2 2 16,-7 2-5-16,10-6-3 0,-6 6 2 15,-4 0-3-15,8 4-2 0,-4 2 5 0,2 0 2 16,0 3 0-16,0 3-2 0,2-1 0 15,-2 0 3-15,5 3 3 0,0-3 0 16,2 0 1-16,1 0 1 0,2-4-5 0,4 0 3 16,0-2-2-16,3-4-2 0,0-1 0 15,-2 0 2-15,3-4 0 0,-1 1 0 16,0-3-4-16,0-1 2 0,-5-1 0 0,-2-1 2 16,-1 1 3-16,-2 0 3 0,-1-1 1 15,-3 2-6-15,-1 3 3 0,2-1-5 16,-2 1-4-16,-4 2 0 0,-4 2 1 15,0 0 0-15,12 6-2 0,-10-1 1 16,0 1-4-16,2 4-3 0,1-3-2 0,-1 5-1 16,3-2-2-16,1-1-5 0,3 1-2 15,1-1-7-15,3-3-8 0,4 0-5 0,2-3-6 16,0-1-1-16,5-2 3 0,-3-2-1 16,5 0 5-16,-3-3-6 0,3-3 4 15,-1 1 3-15,-2 0 5 0,1-2 6 16,-5 1 4-16,1 1 11 0,-6 1 1 0,1 0 9 15,-2 3 2-15,-3-1 0 0,-1 2 0 16,-3-1 1-16,1 6 4 0,0-1 5 0,-1 4 1 16,-2 0-1-16,0 0-5 0,3-1 2 15,-2 3 2-15,-1-1 3 0,0-1-5 16,0 1 4-16,1-1-4 0,-1 0 7 16,3 0-8-16,-1-3 3 0,1 1-2 0,3-2-5 15,2-2-3-15,-2 0-9 0,4 0-5 16,4 0 3-16,-1-2 2 0,2 2 6 15,0-2-2-15,0 2 4 0,3-2-2 16,-1 2-12-16,4-3 13 0,3 0-4 16,-5 2 7-16,3-2-2 0,2-2 1 0,-3-1 5 15,1 0-1-15,-3-1 9 0,-2 0-2 0,-1-4 6 16,1 0 2-16,-5-3-1 0,-2 1 11 16,0 0 11-16,-5 2 2 0,0 1 8 15,-3-1 3-15,1 1 4 0,-1 3-3 16,-4-1-2-16,2 2-5 0,1 1-8 0,-3 1-9 15,-4 4 4-15,0 0-3 0,0 0 0 16,0 0-6-16,11 9 1 0,-7-1-2 16,-2 0 0-16,4 1 0 0,0 3 0 0,4 1-3 15,0-1 0-15,2 1 1 0,1 0-3 16,7-1 2-16,-2 1-3 0,4-3 2 0,1-1-2 16,0-3-3-16,2 0 2 0,1 0-9 15,-3-5 4-15,0-1 0 0,1 0 3 16,-1-4 0-16,1-1-3 0,-1 0 3 15,-2-4-3-15,-2-2 1 0,-1 1 1 0,-2 1 5 16,-4-1 7-16,1 0 3 0,-2 2 4 16,-1 1 5-16,-1 1-3 0,-1 1-1 15,-2-1-4-15,1 2-2 0,0 1-6 0,-3 1 0 16,-4 2-1-16,0 0-1 0,12 2-3 16,-10 4 1-16,0-1-3 0,2 1 0 15,-4 1 0-15,5 0 0 16,-3 4 0-16,2-3-1 0,1 3 2 0,1 1-2 0,0-1-2 15,3 0 1-15,1 0 4 0,1 0-4 16,4-1-2-16,-1-2 2 0,8 2-2 0,3-3-4 16,-1 1 1-16,0-1 0 0,2-1 0 15,0 0-6-15,-1-3 5 0,-6 1 0 16,0 0 3-16,-2-2-2 0,-2 2 0 0,-3-4-4 16,1 2-5-16,-5 2 3 0,1 0 0 15,-2 1 0-15,-3 2 2 0,-2 5 2 16,-4 1-1-16,-2 6-1 0,-3 5 4 15,-6 4 2-15,-1 4-3 0,-3 8-2 0,-7 4 3 16,-4 13 2-16,-3 2-7 0,-3 1-17 16,4-4-21-16,5-7-15 0,4-12-12 15,2 1-25-15,2-9-16 0,6-8-26 0,1-7-527 16,4-6 226-16,-1-8 149 0</inkml:trace>
  <inkml:trace contextRef="#ctx0" brushRef="#br0" timeOffset="6826.1004">21314 1638 32 0,'-2'-4'81'0,"2"4"-39"0,-10-1-95 16,-1 1 18-16,-2 0 12 0</inkml:trace>
  <inkml:trace contextRef="#ctx0" brushRef="#br0" timeOffset="6965.4961">20110 1603 2668 0,'-36'3'-8'0,"9"-1"-104"0,5-2-66 16,10 1-27-16,1-1 26 0,4 3 22 16,7-3-3-16,-4-3-11 0,4 3-339 15,-2-3 174-15,2 3 114 0</inkml:trace>
  <inkml:trace contextRef="#ctx0" brushRef="#br0" timeOffset="84862.8852">4935 4292 197 0,'-4'-6'209'0,"2"2"-12"0,-2-1-13 15,4 5-15-15,-6-4-14 0,6 4-13 0,-11 11-9 16,2 4-7-16,-1 7-1 16,-5 10-7-16,-4 7-12 0,-6 22-7 0,-3 4-10 15,-1 2-7-15,-3 4-8 0,0-3-6 16,0 3-7-16,5-1-11 0,-1-1-8 0,5-6-17 15,6-14-23-15,2-9-21 0,7-8-21 16,0-5-18-16,1-6-14 0,2-3-1 16,5-7-7-16,0-5-6 0,0-6 4 15,0 0 3-15,7-22 6 0,-2 2 4 0,-3-11 8 16,2-9 7-16,0-10 2 0,4-4 1 16,3-19 15-16,-3 10 13 0,3 10 13 15,-2-1 14-15,3 6 9 0,-2 5 6 0,2 9-1 16,0 3 8-16,-2 6 3 0,5 7 8 15,0 5 5-15,0 8 5 0,2 3 2 16,2 8 11-16,5 5 2 0,3 9-6 0,5 6 3 16,-2 5 5-16,1 3 1 0,11 12 1 15,-2 3-1-15,-1-2 3 0,-9-7-1 0,-6-5-2 16,2-3 1-16,-5-7 2 0,-1-2 3 16,-6-6 5-16,1 0 11 0,-2-6 17 15,-3 0 10-15,1-10-3 0,3-4-11 16,0-7-15-16,0-5-4 0,0-7-10 0,4-6-5 15,3-10-5-15,5-19-8 0,0-7-6 16,4-4-4-16,2-2-9 0,-4 2-6 0,-1 6-8 16,-5 15-10-16,-6 9-4 0,-1 8-22 15,-2 0-15-15,-2 8-24 0,-1 3-26 16,-2 1-26-16,-1 7-20 0,2 5 3 16,-3 2-24-16,-6 4-14 0,12 12-16 0,-3 1-14 15,-3 5-8-15,1 0-7 0,1 6 3 16,-1 1 11-16,-1 0 23 0,-2 1 16 15,2 0 20-15,0-1 26 0,2 0 21 0,-2-1 24 16,0 0 23-16,2-5 16 0,-2 0 19 16,1-5 23-16,1 3 26 0,-1-4 7 0,3-4 7 15,1 0 9-15,1-3 9 0,0-2 3 16,0-4 6-16,2-2 3 0,0-2 5 16,-2-2 1-16,3 1 2 0,-5-3 3 15,1-1 0-15,0-1 0 0,-3 2 2 0,-2 0 1 16,-2 0-4-16,1 2-7 0,0 0-1 15,-5 2-9-15,0 4-8 0,0 0-10 0,0 0-8 16,-22 10-8-16,12-1-5 0,-1 4-3 16,-2 2-2-16,3 3-5 0,3-1-5 0,1 2-4 15,4 0 2-15,0 0-6 0,4-2-1 16,0 1 0-16,6-1-2 0,3-1-1 16,1 1 0-16,6-6-2 0,-4-2-1 15,2-2 1-15,2-1-5 0,1-2 5 16,1-4 1-16,-2 0 3 0,2-4 0 0,-2 0 1 15,2-2-3-15,-1-1 2 0,-3 2 0 16,0-4-2-16,-2 4 0 0,1-3 1 0,-2 2-3 16,-3 0-3-16,1 4-2 0,-3-4-1 15,1 4 1-15,-2-2-4 0,1 2-3 16,-8 2 4-16,12 2-1 0,-6 2-3 0,1-1-5 16,0 3 1-16,-1 0-5 0,2 0 0 15,-2 1-5-15,3-1-2 0,-1 0-1 16,1 1-5-16,2-2 0 0,-1-2 1 0,0 1-1 15,2-1 1-15,0-3 5 0,1 0-3 16,-3 0 0-16,3 0 4 0,0-2-1 0,-3 2 3 16,0-1 1-16,2-2-1 0,-2 3-1 15,0 0-4-15,-10 0-1 0,20 3 1 16,-10-2 2-16,1 4-4 0,1 0 6 16,2 3 1-16,0-1-2 0,3-1 4 0,0 2-3 15,2-1 4-15,0-1 0 0,0-1 3 16,3 1 0-16,0-4 1 0,0 0 4 15,1-4 0-15,1 0 6 0,-2-1 4 0,2-5 11 16,-3 0 1-16,1-3 12 0,-6-1-1 16,1-3 5-16,-2 1-4 0,-3-3-4 0,-1 1 5 15,-5 0-8-15,1 3-6 0,-5-2 5 16,-2 2-5-16,-5-1-4 0,-1 1-15 16,0 1-9-16,-5 1-14 0,1 3-21 15,-3-1-32-15,2 1-37 0,3 2-43 0,0 2-39 16,2 3-39-16,-1-3-651 0,7 4 301 15,-5 0 198-15</inkml:trace>
  <inkml:trace contextRef="#ctx0" brushRef="#br0" timeOffset="85208.3611">8972 4446 108 0,'-11'-37'168'0,"1"-1"-2"16,-7 5-3-16,3 2-8 0,-8-3 3 16,3 5-6-16,0 1 8 0,0 3-6 0,-3 5-12 15,6 3-10-15,-6 5-14 0,4 7-8 16,-4 7-6-16,-1 10-9 0,-5 7-4 0,-1 14-7 15,-5 17-4-15,0 6-9 0,9 5-6 16,-1 5-3-16,8 3-8 0,-2 2-7 16,6 1-6-16,0 0-15 0,6-11-25 15,0-7-35-15,4-1-20 0,-3-2-28 0,1-1-24 16,2-10-16-16,-3-4-9 0,-1-2-11 16,-1-9-19-16,-1-4-21 0,-2-6-394 0,-4-8 196 15,-1-4 129-15</inkml:trace>
  <inkml:trace contextRef="#ctx0" brushRef="#br0" timeOffset="85595.1588">8138 4989 402 0,'-15'-29'40'0,"4"4"10"16,7 3 2-16,4 2 0 0,6 4 3 0,6 0 13 16,2 1-2-16,7 0 5 0,9 1 0 15,6 1-7-15,13 0-1 0,3 3-9 0,7 1-4 16,24-2-3-16,-11 4-8 0,-11 4-3 16,6-3-3-16,-4 3-3 0,-4 0-5 15,-2 2-4-15,-10-2 2 0,-5 2 1 16,-6-1-1-16,-7 0 14 0,-3 2 7 0,-5-2 7 15,-6 4-3-15,-4 0-2 0,-9 0-3 16,-2-2-2-16,0 0-2 0,-17 13-1 0,4-3-5 16,0-1-5-16,1 3-2 0,-2-1-3 15,0 1 1-15,2-2-2 0,3 2-6 16,1 0-2-16,3-1-3 0,1-1 2 16,4-1-3-16,0 1-2 0,7-5 3 0,-1-1-1 15,5 0-1-15,1-2-1 0,4-4-1 16,0 0-2-16,1 0-2 0,0-4 1 0,2 3 0 15,-3-3-2-15,0 2 2 0,-2 0 1 16,-1 2-2-16,-2 0-2 0,-1 2 0 16,-1 2 2-16,-1 4-4 0,-2 2 4 15,1-1-3-15,0 5-2 0,-3 1-6 16,0 2-12-16,0-1-17 0,2 0-15 0,0 4-22 16,1-3-25-16,2-1-14 0,-1 0-25 15,2-6-14-15,3 0-345 0,2-4 169 0,2 1 111 16</inkml:trace>
  <inkml:trace contextRef="#ctx0" brushRef="#br0" timeOffset="86166.5287">9546 4934 74 0,'0'0'90'15,"0"-4"-3"-15,0 4 5 0,0 0 2 16,0 0-7-16,-22 11 1 0,16-4-8 0,-2 5-11 16,0-2-9-16,1 4 4 0,2-1-12 15,1 1 0-15,4 3-9 0,2-3-9 16,0 0 1-16,7-1-5 0,0-2-1 15,3-3-1-15,6-3-10 0,0-2 5 0,5-3-11 16,5-4 5-16,2-4 1 0,4-3-2 16,-1-5 12-16,5-5 6 0,-4-4 11 0,3-5 3 15,-6-3 5-15,11-12-2 0,-6-8 2 16,-2 0-4-16,-2-5-1 0,-9 11-1 16,-5 3 2-16,-2 6 9 0,-3 4 12 15,-2 5 8-15,-3 6 1 0,0 2-3 16,-1 4-7-16,-3 8-10 0,-2 5-3 0,-2 4-6 15,0 0-3-15,-13 23-6 0,1-5-4 0,3 7-2 16,-6 8-4-16,3 2-2 0,-1 6-3 16,0 3-4-16,1 2 0 0,5-5-1 15,5 0-5-15,0-2-3 0,2-5 0 0,4-1-1 16,1-5-2-16,1-1-1 0,2-4-1 16,2-4-1-16,2-6-3 0,0-5 0 15,3-4-4-15,0-4 0 0,2-4-4 0,1-4-4 16,2-3-8-16,-1-4-6 0,0 0-1 15,-2-1 7-15,0 1 0 0,-2 2 2 16,-3 0 5-16,1 1-3 0,-4 3 1 0,1 1 2 16,-2 0-1-16,1 3 1 0,-3 1 1 15,1 2 2-15,-7 2 2 0,13 2 2 16,-5 2 0-16,0-1 2 0,2 5 2 16,2-1 1-16,0 3-1 0,3 1 3 15,0-1 0-15,0 4-2 0,-3 0-1 0,4 2 3 16,-6 1 4-16,-2-3 4 0,0 1 1 0,-3 2 0 15,-3-2 0-15,-4-2-4 0,-1-3-11 16,-3 3-18-16,-2-2-29 0,0-2-35 16,-6-2-45-16,4-3-27 0,-2-3-41 0,-3-2-508 15,2 1 239-15,-2-6 159 0</inkml:trace>
  <inkml:trace contextRef="#ctx0" brushRef="#br0" timeOffset="86331.827">10081 4754 179 0,'2'-7'191'0,"3"2"8"16,3 2 6-16,2-1-10 0,4 3-14 15,4-5-19-15,4 2-16 0,3 0-22 0,5-2-36 16,4-3-49-16,3 0-62 0,5-1-59 16,3-3-70-16,1-3-342 0,2 1 168 15,-2-2 111-15</inkml:trace>
  <inkml:trace contextRef="#ctx0" brushRef="#br0" timeOffset="88351.9826">11794 4861 77 0,'8'-9'144'0,"3"-2"-1"0,-1-1-7 0,5-3-9 16,2-2-13-16,-1-2-7 0,4-2-10 15,1-2-7-15,-2 0-1 0,0 0-4 16,1 2-3-16,-6 2-1 0,1 0-1 0,0 4-10 15,-5 2-4-15,-1 3-8 0,1 1-6 16,-4 0-7-16,1 6-5 0,-2 3 0 16,-5 0-7-16,4 12-4 0,-4 1 0 0,2 2-8 15,0 3 0-15,2 0 0 0,2 3-6 16,2 2-1-16,4 0-2 0,0-2 0 16,3-2 0-16,2-2-5 0,2-2 5 0,-3-3-1 15,6 0-4-15,-1-5 3 0,-2-3 0 16,2-2 0-16,1-4-1 0,-1-2 1 15,-2-2 1-15,4 0-2 0,-1-3 5 16,-2-1-3-16,0 1 0 0,-4-1 0 0,1 4 0 16,-2-1-3-16,0-1-2 0,-5 4-1 15,-1-2-1-15,2 5-3 0,-3 1 1 0,-8 0-1 16,15 7 2-16,-9 0 1 0,0 2 0 16,3 1-2-16,-5 1 0 0,3-3 1 15,-1 1 1-15,0 0-2 0,0-2 3 16,-2-1-2-16,6-1-1 0,0-4 4 15,2-2-2-15,3-4-1 0,0-1-2 0,2-1 4 16,3-2-3-16,-2-1-2 0,4 1 1 0,-3-1-4 16,-3 3-2-16,2 1 6 0,-4 0-6 15,1 1 1-15,-2 4 2 0,-1 1 0 16,3 1 1-16,-2 5 0 0,2 0 1 16,-1 1 1-16,2 4-4 0,-2 2 4 0,3-1-1 15,-2-3 3-15,0 1-1 0,1-3 4 16,2-1 10-16,0 0 6 0,6-5 7 15,-1-2 7-15,5-3-2 0,6-5 1 0,-1-4 1 16,1-5-4-16,6-3-1 0,-1-7-5 16,7-13-3-16,-1-4 1 0,-3-7-5 15,-2-4-1-15,-8 4 4 0,-7 6 9 0,-3 10 7 16,-8 6 1-16,1 3 5 0,-4 4 2 16,-3 3-2-16,1 5-7 0,-5 6-2 15,-4 5-6-15,0 4-2 0,0 0-1 0,-21 28-3 16,4 3-3-16,-4 8-3 0,-9 17 1 15,-4 7-1-15,5 7 0 0,-1 10-2 16,4 2-1-16,3 6-2 0,4 2-2 0,4 0-4 16,3-5-8-16,4-3-6 0,2-16-4 15,4-10-6-15,4-12-6 0,1-2-4 16,0-6-5-16,1-8-10 0,0-5-7 0,2-6-5 16,2-7-5-16,1-6-5 0,2-8-4 15,1-6-9-15,1-7-7 0,-1-6-5 16,0-8-2-16,-4-2 5 0,0-6 10 0,-6 3 18 15,0 2 14-15,-4-1 20 0,-2-1 20 16,-2 2 24-16,-2 4 19 0,-2 3 12 16,4 2 8-16,-2 4 5 0,2 1 4 0,1 2-4 15,-1 4-2-15,2 0-1 0,2 0-14 16,2 5-3-16,2-3-4 0,4 3-1 0,3-1-4 16,3 1-2-16,8-3-2 0,2 1-4 15,2 0-3-15,1-1-2 0,1 1-4 16,4-1 0-16,-5 1-1 0,0 1 2 15,-2-3-4-15,1 1 0 0,-3 1-3 0,-2 2 2 16,-4-2-4-16,-1 3 3 0,-2-3 0 16,-6 4 0-16,0 1-3 0,-4 0 0 15,-2 3-3-15,0 3-2 0,0 0 0 0,0 0-1 16,0 0-1-16,0 0-1 0,-24 14 0 16,22-6-2-16,-2 1 1 0,4 1 0 15,0 1 0-15,4 1 1 0,0 1 1 0,4-4 1 16,0 2-2-16,0-3 0 0,2-1 1 15,1-3 2-15,2-2-4 0,0 0 1 16,1-2-1-16,2-4 2 0,0 0-1 0,-1-3-2 16,2-1 0-16,0 1 1 0,-3-3-3 15,2 1 2-15,0 2-3 0,-3-1 2 16,0-1-2-16,-3 3 2 0,1 1-4 0,-3 0-1 16,3 1-1-16,-2 2 2 0,-3 2 4 15,-6 0-1-15,16 6-1 0,-4-3 0 16,-4 4 4-16,-2 2-2 0,2 0 1 0,1 1-2 15,2-2 2-15,-3 2 2 0,1 0-3 16,-1 0 2-16,0-3 0 0,4 1 1 16,-4-2-4-16,2-2 2 0,3-3-2 15,0 1-1-15,-1-2 1 0,3-2 1 0,2-1 1 16,0-3 0-16,-1 0-3 0,2-1 3 16,1-3-1-16,-2-1 0 0,-2-1 0 0,-1 3 2 15,-2-2-1-15,0-1 0 0,-4 2 0 16,0-1-2-16,-1 2-3 0,-3 1-4 15,1 0-1-15,-3 2-4 0,0 1 3 16,-2 1-1-16,2 0 1 0,-2 4-1 0,0 0 0 16,0 0-2-16,0 0-3 0,0 0 0 15,0 0 3-15,13 12 1 0,-7-8 2 0,0 5-1 16,4-1 2-16,0 0 5 0,0 3 0 16,0-3-2-16,1 3 0 0,-2-2-1 15,1 1 1-15,1 2 1 0,-1-4 2 16,-2 0-2-16,4 4 3 0,-4-5 1 0,4 1-1 15,1-1 0-15,0 1 2 0,2-4-2 16,4 2 0-16,0-3 4 0,1 1-2 16,4-4 0-16,0 0 2 0,-1-2-1 0,3-3 4 15,0 1 3-15,0-2 3 0,-3-3 2 16,3 1 5-16,-5-2 6 0,0-1 2 0,-4 1 2 16,-2 1 4-16,-2-3 0 0,-3 4 3 15,-2-4 1-15,-4 1-4 0,-1 4-2 16,-6 0-4-16,-1-1-1 0,-4 3-2 15,-2 0 1-15,-1 2-9 0,-4 3 2 0,0 2 0 16,-1-1-5-16,-2 5-1 0,4 1 0 16,-4 4-1-16,4 2 2 0,3-1-2 0,3 1-2 15,0 0-3-15,5 2 1 0,6-2-9 16,1 3-12-16,4-5-26 0,3 1-28 16,3-3-36-16,6-3-40 0,2 0-32 15,2-3-32-15,4-3-22 0,3-2-529 16,1-2 259-16,9-1 171 0</inkml:trace>
  <inkml:trace contextRef="#ctx0" brushRef="#br0" timeOffset="88707.9386">15574 4759 50 0,'4'-6'140'0,"-4"0"-2"0,0 6-1 16,-11-8 5-16,1 4 1 0,-2 1-1 0,-8 1-7 16,-1 0-12-16,0 2-15 0,-2 2-9 15,-5 0-8-15,2 4-12 0,-1 3-8 16,2 1-6-16,0 0-10 0,3 2-12 0,1 1-7 15,4 1-10-15,4-3-7 0,3 1 4 16,4 0-5-16,4-5 1 0,2 1-1 16,4-3-5-16,2-3 6 0,4-2 13 0,3-4 10 15,4-1 8-15,2-5 9 0,5-2 8 16,1-4 6-16,3-5 2 0,6-8 2 0,10-13-3 16,3-5-7-16,-5-11-2 0,2-2-4 15,-3-1 5-15,-8 5 14 0,-7 10 3 16,-8 11 0-16,-2 9 3 0,-6 5-9 15,-4 6-7-15,-4 6-8 0,-4 5-2 16,2 4-4-16,-14 15-11 0,-2 2 0 0,2 7-9 16,-9 12-7-16,-1 2-13 0,-4 19-17 15,4-10-18-15,-2 12-19 0,5-7-27 0,4-10-33 16,0 2-36-16,7-8-34 0,-1-3-29 16,0-2-17-16,3-6-26 0,-1-4-581 0,1-6 279 15,-3-3 184-15</inkml:trace>
  <inkml:trace contextRef="#ctx0" brushRef="#br0" timeOffset="88944.0131">11592 3661 6 0,'-22'-2'183'0,"2"-2"-6"0,8 2 3 16,3-1-6-16,5-1-4 0,1-2-16 0,1 3-15 16,2 3-15-16,5-10-15 0,-3 6-23 15,0-2-32-15,0 2-45 0,3 1-45 16,-5-1-42-16,2-2-54 0,-2 1-317 0,0-1 153 16,0 6 100-16</inkml:trace>
  <inkml:trace contextRef="#ctx0" brushRef="#br0" timeOffset="89976.0497">17286 4321 114 0,'0'0'128'0,"-4"-3"-7"0,4 3 4 15,0 0 1-15,0 0 3 0,0 0-3 16,0 0 4-16,0 0-5 0,2-9-18 15,0 3-6-15,0-4-13 0,5-1-3 16,-1-2-11-16,0-4-8 0,3-4-5 0,-3-1-7 16,3-3-8-16,-3 0-1 0,-2 0-6 15,0-2 2-15,0 0 2 0,-4 0-2 0,0 3-1 16,0 1 6-16,0 5 0 0,-2 0 1 16,0 1-1-16,0 2-8 0,-2 5-5 15,-2 2-3-15,-2 8-2 0,8 0-3 16,-28 19 1-16,5 1-7 0,1 6 2 0,-5 8 0 15,1 6 2-15,-6 17-4 0,1 0 4 16,1 2-1-16,7-9-1 0,6-4-4 16,-1-1 0-16,2 1-2 0,4-2-1 15,-1 0-1-15,2-9-2 0,3 2-7 0,-1-2-13 16,3-7-38-16,2-3-9 0,-2 1-13 16,4-5-17-16,0-1-25 0,0-1-12 0,-2-2-13 15,4-3-6-15,-2-6-12 0,2 1-440 16,-4-6 201-16,4-3 134 0</inkml:trace>
  <inkml:trace contextRef="#ctx0" brushRef="#br0" timeOffset="90161.0994">16852 4535 16 0,'28'-3'51'16,"-3"-1"-8"-16,1 2-9 0,0-2-12 0,-4 0-17 16,6 0-19-16,-3 3-40 0,5-5 18 15,-2 2 13-15</inkml:trace>
  <inkml:trace contextRef="#ctx0" brushRef="#br0" timeOffset="90921.0827">17541 4419 94 0,'0'0'118'15,"0"0"-10"-15,10-2-12 0,-10 2-3 0,0 0 2 16,12 4-18-16,-6 0 8 16,2 0-6-16,-2-1 1 0,0 5-8 0,4 0-4 15,-3 3-3-15,1 1-6 0,1 1 1 16,0 1 1-16,-3 1-5 0,0-2-3 0,0 3-3 15,-2 1 4-15,0-3-7 0,2 4-5 16,-4-5-5-16,2 2 2 0,-2-2-1 16,0-3-6-16,-2 1-1 0,2-1 1 0,0 0 5 15,-2-3 1-15,2 1 12 0,0-3 1 16,-2 0 3-16,0-5-5 0,0 0-6 16,0 0-3-16,0 0 2 0,0 0-4 0,-10-16-5 15,10 7 0-15,0-3-5 16,0 1 0-16,4-4-4 0,0-1-2 0,0 0-4 15,4-5-1-15,3 0-4 0,4 5 0 16,2-1-3-16,0 0-3 0,2 2 0 0,2 1-2 16,0 1 3-16,2 1-8 0,-1 3 2 15,1 1-1-15,-4 0-5 0,-2 5-2 16,2-1 1-16,-2 2-4 0,3 0-6 16,-6 2 1-16,-2 0-2 0,3 0-2 0,0 2-1 15,-4 0-2-15,1-2 6 0,-3 3-1 16,0-2 2-16,1-1 2 0,-2 0 3 15,-8 0-2-15,16 2 6 0,-10-2 1 0,-6 0-2 16,10 0 4-16,-10 0 2 0,11 0 4 16,-11 0 1-16,0 0 5 0,12 0-2 15,-12 0 7-15,0 0-3 0,9 0-1 0,-9 0 0 16,0 0-5-16,5 4 1 0,-5 1-1 16,0 3 0-16,0 1-2 0,-3 1 0 15,1 3-3-15,0 3 4 0,2-1-2 0,-2 2-1 16,2 2-4-16,2-2 3 0,0 1 2 15,3-2-3-15,3 3-2 0,0-4-2 0,0 1 1 16,6-1-3-16,2-1 1 0,-1-5 1 16,2-2 0-16,0-2-1 0,-3-2 0 15,6-3 2-15,-3 0 3 0,-2-3-3 16,0-3 5-16,-1-4-1 0,-4-1 0 16,2-3-2-16,-6 1 4 0,-2-2-3 0,-4-3 1 15,-4 4-7-15,-4-1-1 0,-6-1 0 16,-4 3-6-16,-4-1 5 0,1 3-7 15,-5 0-11-15,4 3-12 0,0 0-28 0,5 5-25 16,1-2-29-16,2 4-8 0,4 1-7 16,2 0-1-16,8 0-6 0,-6 4-3 15,6-4-302-15,0 0 152 0,12 9 100 0</inkml:trace>
  <inkml:trace contextRef="#ctx0" brushRef="#br0" timeOffset="91413.9481">18438 4511 290 0,'23'-4'0'0,"-4"2"12"16,-2 0 11-16,-4 0 6 0,-3 2 2 15,-1-2 6-15,-1 2 2 0,-8 0 5 16,13 0 1-16,-13 0-5 0,11 2 0 0,-5 0 0 16,2 2 4-16,-2 2-2 0,1 1 2 15,4 5-2-15,-3-3-6 0,0 4 5 16,1 0-10-16,-1 2 3 0,1 0-14 16,0-1 0-16,-1 3-3 0,0-3-1 0,0 1-5 15,2-1 8-15,-4-3-2 0,0 0-9 16,0-1 0-16,0 0 4 0,-1-3 6 15,1 1-9-15,1-4 9 0,-3 2 0 16,2-5-3-16,3 1 3 0,-1-2 0 0,-8 0 3 16,20-2-6-16,-12 1-5 0,2-2-1 15,-2 3 9-15,1-1-25 0,2 1 12 0,-1 0-2 16,1-2 6-16,-1 4 1 0,1-1 5 16,0 2-14-16,-1 1 2 0,3 2-6 15,-2 0 3-15,-1 4 2 0,1-2-4 0,-3 1 4 16,-2-1 1-16,3-2-6 0,-2 2 3 15,-1-2 8-15,0-4-8 0,0 3 1 16,0-4 1-16,2 2 2 0,-8-3 14 16,18-4 1-16,-10-1 4 0,5 0 4 0,0-3 1 15,2-1-1-15,1-1 0 0,4-2-4 16,-1 2 1-16,0-2-4 0,0 1-5 0,0 1-4 16,0 3-1-16,-2-1 2 0,-2 2-1 15,2 2 2-15,-5 3-2 0,3-1 1 16,-4 4 2-16,1 3-11 0,0 1 12 15,-4 3-7-15,0 3 1 0,0-1 0 0,-1 2-8 16,-3-1-14-16,0 3-16 0,1-1-29 16,-1-5-33-16,0 3-31 0,-2-5-371 15,5 1 167-15,-3-4 111 0</inkml:trace>
  <inkml:trace contextRef="#ctx0" brushRef="#br0" timeOffset="91891.9221">20658 4896 33 0,'0'0'149'0,"24"-6"-11"16,-8-2-13-16,10-1-9 0,6-5-7 15,-1 1-4-15,1-4-3 0,0-1-7 16,6-2-2-16,-3-4-4 0,0 2-3 0,-8 1-4 16,0 0-3-16,-3 0-2 0,-5 4-1 15,-2 2 2-15,0 0-5 0,-5 3-9 0,0 3-9 16,-2-1-9-16,-2 4-8 0,-4 5 2 16,-4 1-8-16,0 0-3 0,7 14-3 15,-10-2-4-15,1 0 0 0,2 5-4 16,0 2-12-16,2 2-10 0,1-2-14 15,3 4-16-15,3-3-26 0,3 2-25 0,3-3-35 16,0-4-42-16,2-3-389 0,-1-6 187 0,4-3 124 16</inkml:trace>
  <inkml:trace contextRef="#ctx0" brushRef="#br0" timeOffset="92048.9145">21172 4160 30 0,'-4'-3'66'0,"4"3"-18"0,0 0-21 15,0 0-37-15,0 0-45 0,0 0 18 0,0 0 13 16</inkml:trace>
  <inkml:trace contextRef="#ctx0" brushRef="#br0" timeOffset="92241.9184">21596 3996 44 0,'0'0'140'0,"0"0"-16"16,0 0-2-16,11 18 6 0,-11-1-5 15,0 9-11-15,-2 12-7 0,-3 4-10 16,1 12-9-16,-7 20-7 0,3 2-8 16,-5 0-8-16,3-1-18 0,-2-3-44 0,4-14-9 15,0-7-14-15,2-6-18 0,0-4-19 16,1-14-16-16,-2 1-22 0,1-7-256 0,0-8 120 15,2-4 79-15</inkml:trace>
  <inkml:trace contextRef="#ctx0" brushRef="#br0" timeOffset="92648.9267">21431 4724 6 0,'2'-13'102'0,"6"1"-9"16,0 1 4-16,4 1-1 0,2 3 2 16,7-3 1-16,3 2 0 0,4 1-3 15,3-1-1-15,5 2-8 0,2 2-5 16,0-2-4-16,3-2-2 0,-3 3 2 0,-5-3-3 15,3-1-3-15,-8 3 0 0,-1-1 6 16,-3 1 0-16,-6 0-3 0,-2 3-6 0,-2-2-7 16,-5 0-7-16,-3 2-6 0,-2 0-5 15,-4 3-4-15,0 0-6 0,-13 12-5 16,1-2-1-16,-2 5-5 0,0 1-5 16,0 2 0-16,1 1-3 0,4 2-1 0,1 0-5 15,4-2 1-15,2 2-1 0,2-3 0 16,4 1 0-16,2-4 1 0,3-1-3 15,1-2-1-15,3-1 1 0,-1-4-2 0,6-1-2 16,-4-3 6-16,5-3 3 0,-2-2-4 16,2-1-2-16,-1-3 2 0,2-4 0 15,0 1-2-15,-1-1 0 0,-1-2-2 0,-2 3-2 16,-2 2-1-16,-1-2-1 0,0 2-1 16,-3 1-1-16,1 5 1 0,-3-1 0 15,1 4 0-15,0 2-3 0,-1 0-3 16,-2 5-15-16,0-1-12 0,0 3-14 0,2 3-16 15,0-3-18-15,0 0-16 0,2 0-20 16,3 0-23-16,2-4-19 0,4 2-384 0,5-3 184 16,1 0 123-16</inkml:trace>
  <inkml:trace contextRef="#ctx0" brushRef="#br0" timeOffset="93671.9219">22714 4829 314 0,'18'-9'33'16,"0"-2"12"-16,-8 0 11 0,-2-1 5 15,-2 2 5-15,-3 0 1 0,-1 1-3 0,-4-3-1 16,-3 5-3-16,-3-5-4 0,-2 4-2 15,-3 3-3-15,-4-1-16 0,-2 4 0 16,0 2-2-16,-2 2-1 0,1 4 3 0,0 3-21 16,-2 1 12-16,7-1-5 0,1 1 0 15,4-1-7-15,0 3 4 0,4-3-2 0,6-1 3 16,0 1 0-16,4-3-11 0,0 0 7 16,6 0-1-16,-2-5-3 0,2 4 1 15,1-5-15-15,-1 0 12 0,3 0 3 16,0 1-6-16,-3-1 2 0,-2 0-10 0,4 0 10 15,-4 2-10-15,-2 1 12 0,3 0-6 16,-3 1-7-16,3 2 1 0,-1 1 0 0,-1 1 6 16,1 1-13-16,2 1 12 0,4-1 3 15,-4 0 2-15,4 1 5 0,2-4-4 16,0-2 3-16,5 0 1 0,3-7 5 16,2 2 0-16,3-5 0 0,3-5-1 15,4-1-1-15,0-3-2 0,1-4 1 0,4-6-4 16,-3-3-4-16,12-10 3 0,-5-7-9 0,-3 0 7 15,-1-5-2-15,-11 9 0 0,-8 5 6 16,2 3 7-16,-7 6 6 0,-2 1 4 16,-3 6-5-16,-3 5-5 0,-3 4-2 15,-2 4-1-15,-4 5 0 0,0 2-2 0,0 0-6 16,-16 22 3-16,5-5 0 0,-6 8-4 16,0 2 2-16,-2 3-7 0,0 1 2 15,2 1-4-15,0-1 1 0,2-3 1 0,1 1 1 16,-2-3 0-16,6-5-1 0,0-2-2 15,1-4 6-15,3-2-2 0,-1-2-5 16,5-5 1-16,0-5 1 0,2-1-2 0,0 0 0 16,0 0-3-16,0 0 3 0,26-13-2 15,-16 7 1-15,4-1-2 0,2 1 1 16,-4 1 1-16,3-1-2 0,-2 3-3 0,0 2 3 16,-1-2 2-16,1 3-2 0,-2 3 2 15,-1 0-2-15,0 3 4 0,1 1-4 16,0 0 0-16,0 2 3 0,-1-1-1 15,0 0 2-15,4 3 2 0,0-4-2 0,-1 0-2 16,4-1 7-16,2 2-2 0,-2-4-3 16,0-1 1-16,1 0 2 0,2-3 1 0,-3-3-2 15,2 2 3-15,-2-1-3 0,-3-2-2 16,4 1 2-16,-4-2 1 0,-3 2 2 16,2-1-1-16,-5 3 5 0,3-4-2 0,-3 5-2 15,-2-1-4-15,-6 1 3 0,0 0 0 16,14 6-2-16,-10-4 0 0,0 4-1 15,-2 2-1-15,2-2 2 0,0 1-1 16,0 3 0-16,2-2 1 0,1-1 0 0,2 1 2 16,-3-2-2-16,2-5-27 0,1 1 4 15,-1-2 3-15,1-3-1 0,0-3 3 16,-1 0 0-16,-4-3-1 0,2 1 3 0,0-4-5 16,-1 1 11-16,2 2-4 0,-5-1 2 15,2 1 5-15,2-2-11 0,-4 3 4 16,2 0-5-16,0-1 4 0,3 5-1 15,-1 0 1-15,1-1-2 16,1 2 1-16,-8 3 6 0,15 3-1 0,-9 0 1 0,2 3 4 16,0-2-5-16,-2 5 3 0,0-1 2 0,-2 0 1 15,2 1-1-15,-2-1 0 0,1-1 1 16,-1 0 0-16,2 1 1 0,1-2-11 16,-1-2 2-16,3-1-8 0,1 1 3 15,0-2-7-15,4-2 8 0,0-2 1 0,3 2 0 16,0-1-3-16,2 1 4 0,-2-3 4 15,0 1-3-15,-3 2 0 0,2 0 3 0,-4 0-6 16,3 5 7-16,-2-4-3 0,0 5-10 16,-1 0-12-16,0-1-17 0,2 3-22 15,-2 0-33-15,-1-1-254 0,2 1 122 16,-5-2 80-16</inkml:trace>
  <inkml:trace contextRef="#ctx0" brushRef="#br0" timeOffset="93811.9714">23814 4351 1693 0,'-19'-16'-15'0,"6"5"-48"0,5 4-49 15,0-1-1-15,4 2 22 0,1 4-2 0,1-1-14 16,2 3-267-16,0 0 127 0,0 0 84 0</inkml:trace>
  <inkml:trace contextRef="#ctx0" brushRef="#br0" timeOffset="94309.8682">26464 3592 199 0,'7'-8'238'0,"-3"0"-5"0,2-1 0 16,0 5-7-16,-2-2-15 0,1 1-18 16,-1-1-18-16,1 5-18 0,-5 1-14 15,0 0 1-15,6 15-2 0,-8 4-2 16,0 11-7-16,-5 7-2 0,-6 15-9 0,-3 20-3 16,-3 8-13-16,-3-1-6 0,2 6-14 15,-2-4-8-15,1 2-7 0,4-4-7 16,2-4-7-16,5-4-7 0,4-13-11 0,0-8-13 15,6-7-10-15,6 0-7 0,2-5-19 16,0-2-19-16,5-6-32 0,4-3-31 16,0-8-32-16,1-2-28 0,2-3-31 0,1-7-13 15,-2-6-13-15,0-1-16 0,-2-5-11 16,-2-3-487-16,-3-5 246 0,-6-5 162 0</inkml:trace>
  <inkml:trace contextRef="#ctx0" brushRef="#br0" timeOffset="94437.8792">26458 4522 737 0,'-32'-34'11'0,"4"5"29"16,3 6 38-16,2 1 25 0,2 3 17 15,3 2 9-15,4-1-3 0,1 4-14 0,7 2-12 16,0-2-8-16,8 1-6 0,4 1-11 16,5-1-9-16,7 0-7 0,12 0-11 0,2-1-34 15,13-3-44-15,1 2-47 0,19-9-51 16,2 0-471-16,2-3 203 0,-1-3 135 16</inkml:trace>
  <inkml:trace contextRef="#ctx0" brushRef="#br0" timeOffset="94589.4994">27432 3592 2081 0,'6'-1'-69'0,"-6"1"9"0,8 1 39 0,-8-1 7 15,4 10 6-15,-4-2 9 0,0 1-5 16,-2 3 3-16,-2 1 0 0,0 0-4 0,-2 3-19 16,-2-1-44-16,-4 4-56 0,0-8-449 15,-1 0 195-15,-8-2 129 0</inkml:trace>
  <inkml:trace contextRef="#ctx0" brushRef="#br0" timeOffset="94747.3667">26180 3242 2883 0,'-42'-4'-25'16,"11"3"-32"-16,1 2-21 0,7 3 24 16,3 0 20-16,4 2 6 0,2 3 2 15,2 1 5-15,4 3 0 0,4 2-6 16,4 2-19-16,4 1-40 0,4 5-48 0,4-3-70 15,8 7-491-15,-1-4 237 0,6 2 155 16</inkml:trace>
  <inkml:trace contextRef="#ctx0" brushRef="#br0" timeOffset="95389.9432">28200 4318 204 0,'-2'-11'239'0,"2"-1"-16"0,0 5-13 15,-2 1-20-15,2 1-18 0,0 5-20 16,0-8-15-16,0 8-8 0,0 0-1 0,0 21-9 16,-3-4-12-16,3 2-10 0,0 3-9 15,0 8-12-15,3-1-7 0,-3-1-4 16,0 2-6-16,4 1-7 0,-2-1-6 16,2-3-4-16,0-1-7 0,1-2-2 0,3-2 0 15,1-3-4-15,-3-6 0 0,6-1-3 16,2-4-8-16,0-5 3 0,-1-1-2 15,6-4-1-15,-2-1-1 0,4-3-3 0,0-4-1 16,0-1-3-16,3-3-1 0,1-3-2 16,2 1-4-16,1-2 1 0,-1 0-5 15,-1 2 5-15,-4 3-3 0,-2 1-1 0,-1 0-2 16,-4 3-3-16,2 3 3 0,-3 3-3 16,0 0 1-16,-2 6 1 0,3 2-4 15,0 5-2-15,0-1-7 0,-1 5-4 16,2-1-4-16,0 1-3 0,-5-2 3 0,2 0 0 15,-3 0 5-15,1-2 0 0,-1-3 3 16,1-2 2-16,2 1 4 0,3-2 1 0,2-2 0 16,3-4 4-16,2 2-2 0,2-4 1 15,1 1-2-15,3-2 0 0,-3 2 2 16,-5 0 1-16,2 1 0 0,-4 0-5 0,0 2 5 16,0-3-2-16,-1 6 4 0,-4 0 0 15,1 3-2-15,0 1 0 0,-3 2-8 16,-1 1-8-16,2 4-21 0,-5-3-15 15,1 0-24-15,-1 3-29 0,2-5-32 0,-2 1-30 16,-2-3-492-16,0-3 226 0,0-4 149 16</inkml:trace>
  <inkml:trace contextRef="#ctx0" brushRef="#br0" timeOffset="95543.5454">29322 3924 194 0,'0'-11'168'15,"-2"3"-22"-15,2 2-22 0,0 2-15 16,0 4-13-16,0 0-14 0,0 0-41 16,0 0-33-16,0 0-43 0,12 19-49 0,-5-7-205 15,1-3 98-15,2 1 65 0</inkml:trace>
  <inkml:trace contextRef="#ctx0" brushRef="#br0" timeOffset="95760.1477">29739 3895 64 0,'0'0'129'0,"2"16"-5"0,-6-3 1 15,-5 8-12-15,-4 7-2 0,0 8-6 16,-3 8-7-16,-6 21-8 0,-1 2-13 0,-2 1-8 16,4 0-8-16,-1 2-2 0,8-13-10 15,1-9-14-15,4-2-19 0,1-4-15 16,2-4-25-16,4-7-10 0,2-2-7 0,4-2-14 15,0-6-22-15,4-6-22 0,6-3-240 16,0-8 115-16,3-1 76 0</inkml:trace>
  <inkml:trace contextRef="#ctx0" brushRef="#br0" timeOffset="95942.6004">29953 4538 204 0,'38'-48'9'0,"-2"-4"18"0,1-1 14 0,1 0 17 16,-10 5 21-16,-5 10 21 0,-1 1 19 15,-6 7 7-15,0 4 4 0,-6 2-12 16,3 6-13-16,-5 2-10 0,-2 5-7 15,-1 7-5-15,-5 6-3 0,0-2 0 0,-7 21-2 16,1 2-6-16,-7 8-6 0,-1 10-6 16,-2 7-3-16,-6 15-6 0,-2-1-4 15,5-10-17-15,2-4-26 0,2-1-36 16,1 1-49-16,-2-3-50 0,4-4-469 0,4-9 204 16,-3 1 135-16</inkml:trace>
  <inkml:trace contextRef="#ctx0" brushRef="#br0" timeOffset="98864.8486">4432 5460 22 0,'2'-24'153'0,"2"5"-12"0,-2 6-1 0,-2 4-6 16,2 0-12-16,-2 7-5 0,0 2 3 15,0 0 10-15,0 27 5 0,0 3-2 0,-6 7 0 16,-2 17-6-16,-10 20-8 0,0 4-4 16,-4 5-12-16,-1 4-8 0,-5 16-8 15,6-18-9-15,-2-3-7 0,3 0-7 0,-1-4-6 16,4-5-7-16,-2-7-4 0,6-14-3 16,1-12-3-16,3-10-2 0,3-3-5 15,-2-5-1-15,3-5-1 0,2-5-3 0,0-6-2 16,0-6-4-16,4 0-2 0,-4-15-2 15,6-1-4-15,2-1-1 0,2-7-1 0,6-3-3 16,6-1-4-16,1 1-1 0,6 0 0 16,2 4 0-16,1 2-3 0,4 6 0 15,-1 2 0-15,-1 5 1 0,2 4 0 16,-5 6-1-16,1 4 1 0,0 3-1 0,-1 4 3 16,-3 4-1-16,-6 3 2 0,-2-1-1 15,-6 4 0-15,0 0 9 0,-3-1-3 16,-7-1 4-16,-2 4 0 0,-5 0 1 0,-3-4-1 15,-8 4 0-15,-2-4-4 0,-4-2 0 16,-3-4-2-16,3-3-5 0,2-5-10 16,0-1-11-16,3-6-17 0,0 0-22 0,4-8-19 15,3 1-16-15,0-5-24 0,10-1-15 16,8-1-21-16,2 0-9 0,6-4 0 16,5 5 2-16,5-3 0 0,2 5 7 0,-2 3 5 15,2 5 11-15,-3 1 14 0,1 4 15 16,-4 4 19-16,2-1 24 0,-1 4 29 15,-2 2 18-15,-2-3 20 0,-3 3 16 0,2-3 11 16,-4 0 4-16,3 2 11 0,-2-4 12 16,0 0 5-16,1-3 2 0,2 0 2 0,0-6 2 15,5 0-3-15,0-3 0 0,2-6-3 16,1-1 1-16,4-3-6 0,-3-3-3 16,-2 0-3-16,2-3-3 0,-3 1-6 15,-1 0 3-15,-4 1 1 0,-2 4 0 0,-3 1 4 16,-2 2 7-16,0 1 0 15,-4 2-5-15,-4 4-6 0,-2 4-3 0,0 2 0 16,0 0-1-16,-20 16 4 0,10-5 4 0,-2 6 1 16,1 2 0-16,0 2-2 0,3-2-2 15,1 4-5-15,3-4-3 0,4-1 0 16,4 5-3-16,5-4 1 0,4 1-6 16,2-2-3-16,3-2-4 0,4-4-14 0,1-1-22 15,-2-3-27-15,2-4-43 0,1-6-45 16,6 0-50-16,-1-4-54 0,5-5-575 0,2-3 274 15,4-2 181-15</inkml:trace>
  <inkml:trace contextRef="#ctx0" brushRef="#br0" timeOffset="99544.8216">6963 6718 98 0,'-6'-9'212'0,"-2"0"1"15,-5-1-8-15,-4-1-7 0,0-2-10 16,-5 0-8-16,-2 1-13 0,0 2-12 16,-3 4-15-16,-3-2-13 0,0 7-11 15,-1 1-9-15,-1 1-11 0,2 5-8 0,-4 6-13 16,3 1-8-16,3 5-5 0,5 2-6 15,2 3-8-15,8-2-4 0,5 0-4 0,1 1-5 16,7-4-3-16,2 1-7 0,5-1 0 16,3-5-3-16,3-1-4 0,-1-5 3 15,8-4-4-15,-4-3-3 0,6-2-5 0,-3-3 7 16,4-4-6-16,-2-2 3 0,1-2 0 16,-2 0-2-16,0-3 2 0,-1 1 2 0,-3 0-2 15,2 2 3-15,-4 0 0 0,-1 2-2 16,0 1 0-16,-3 0 0 0,1 3 3 15,-3 3-5-15,1 2 1 0,0 2-1 16,-1 3 1-16,0 3-1 0,0 6-1 0,1 0-3 16,0 0 1-16,-1 2-3 0,0 1 1 15,5 1 0-15,-2 0-2 0,2 1 1 16,-1-3 1-16,0-1-4 0,2-3 4 0,-2-1-3 16,3 0-1-16,-2-4 1 0,2-1-1 0,-5-4 0 15,3-2 0-15,-2 0-1 0,1-3-3 16,1-4 3-16,-2 2 0 0,-3-5-1 15,0-1 0-15,-1-5 2 0,-3-3-3 16,2-1 0-16,-4-3-5 0,0-2 5 0,-2-3 2 16,0-4-4-16,-2-4 5 0,-4-2-3 15,0-2-1-15,-1-4-1 0,-1 0 0 16,0 7 2-16,-3-5 1 0,0 6 0 0,1 3-1 16,0 5 2-16,0 3-2 0,2 2 2 15,2 5-2-15,0 2-2 0,-1 1 1 16,3 4-2-16,0-1 1 0,0 3-5 0,-1 2-5 15,3 3-6-15,0 2-15 0,-2 0-18 16,4 4-19-16,0 0-20 0,0 0-25 0,0 0-24 16,0 0-21-16,-3 14-27 0,3-7-31 15,3-1-515-15,1 3 249 0,0-1 165 16</inkml:trace>
  <inkml:trace contextRef="#ctx0" brushRef="#br0" timeOffset="100557.9141">6999 5928 137 0,'2'-15'204'0,"0"1"-5"0,0 1-10 16,1 4-8-16,-1-3-7 0,0 3-13 15,2 0-5-15,-2 1-9 0,-2 3-9 16,5-1-8-16,-1 3 1 0,-4 3 6 0,8 11 1 16,-1 6-7-16,-1 3-1 0,0 9-9 15,0 7-4-15,4 12-8 0,-2 5-10 0,0 2-10 16,0 21-4-16,5-2-4 0,-2-1-16 16,-1-1-6-16,-1-11-4 0,3-8-6 15,6 16 0-15,-4-12-6 0,4-11-14 0,-4-3-5 16,5 2-9-16,-2-8-21 0,0-3 2 15,3-7-13-15,-4-2-17 0,3-2-6 16,-2-5-10-16,0-5-12 0,2-4-16 16,-4-1-12-16,1-2-11 0,2-3-8 0,-6-1-6 15,3-2 4-15,-5 2-6 0,4-4-1 16,-4 2 5-16,-2-2 3 0,3 0 9 0,-2-1 10 16,-3 1 13-16,2-2 8 0,-1 2 2 15,-3-4 11-15,2 2 12 0,0-1 9 0,1-1 11 16,0 1 10-16,-1-1 6 0,0-2 0 15,4-2 16-15,-1 1 7 0,2-1 4 16,-1-1 9-16,1-1 4 0,2-1 1 16,-1 0 4-16,-1 1 6 0,3-5-2 0,-2 2 4 15,0-3 3-15,-2 0 2 0,-1-1 6 16,-3 1 2-16,1 2 0 0,-5-2 5 0,-2 1 1 16,0 0 4-16,-4 3 0 0,-3 1 0 15,-2 4-1-15,-3-1-1 0,0 4-4 16,-6 2-4-16,2 4-2 0,-4 3 0 0,3 3-2 15,-3 2-6-15,2 6-3 0,2 2-4 16,3 3-7-16,2 0 0 0,5 4-5 16,4-3-1-16,4 3-2 0,4 0-4 15,2 0-5-15,8-3 0 0,2 4-3 0,6-5-3 16,-1-1-2-16,3-8 0 0,-2 0-5 16,4-5 2-16,0 0-5 0,-3-7 0 0,1-2-2 15,-1-2 1-15,0-3 0 0,-1-3-1 16,-3-1 0-16,-2-2-2 0,-2-1 2 0,0 0 1 15,-4-1-2-15,-3 4-1 0,-1-2 1 16,1 4 2-16,-4 0-5 0,4 1 3 16,-4 0-9-16,-2 3 1 0,2 3-7 15,0 0 11-15,0 2 0 0,-6 2-6 16,18 4 9-16,-8-2-2 0,-1 4-3 0,3-1 0 16,1 3-4-16,-2 1-1 0,1-1-7 15,3 2 6-15,-2 1 4 0,2-3-2 0,1 0-1 16,0-1 3-16,0-1 0 0,2 0 3 15,2-3 0-15,-1-3 4 0,1 3-4 0,0-6 2 16,4 1 2-16,-3-2 0 0,0-2 2 16,0-2 3-16,-3 1 3 0,0 0 8 15,-3-1 7-15,0 1 1 0,-2-1 5 16,-1 2 4-16,-1 1 3 0,-2-1 0 0,-1 2-2 16,-2 0 2-16,2 2-10 0,-1 1 4 15,-7 1-3-15,9 6-7 0,-5-3-2 16,0 5 6-16,0 1-6 0,3 3 0 0,-1 1-6 15,0 0-3-15,1 2 4 0,1 1-10 16,1-3-14-16,-3 2-10 0,4 1-18 0,0-3-22 16,-2-4-25-16,2 1-24 0,-2-5-28 15,3 1-38-15,0-3-33 0,-3-6-32 16,-8 3-551-16,15-7 271 0,-9-1 178 16</inkml:trace>
  <inkml:trace contextRef="#ctx0" brushRef="#br0" timeOffset="100799.5519">8451 6277 68 0,'-8'0'154'0,"8"0"-4"15,-11 7-1-15,9-3-8 0,0 2-9 16,2 2-7-16,4-3-4 0,1 3-3 16,3-2-7-16,0-1-5 0,5-1-4 0,0 0-3 15,-2-2-3-15,1-2-8 0,-2-2-2 16,2 0-4-16,-4-4-7 0,-2 1-4 15,-2-1-8-15,-2 0-5 0,-4-1-9 0,-4-1-7 16,-2 2-19-16,-6 2-22 0,2-1-28 16,-4 3-29-16,-2 0-35 0,1 2-34 15,3-2-32-15,-2 2-474 0,6-2 215 0,-2 2 141 16</inkml:trace>
  <inkml:trace contextRef="#ctx0" brushRef="#br0" timeOffset="101639.4467">8896 6459 194 0,'0'4'212'0,"0"4"-10"0,0 0-12 16,2 7-14-16,2 0-14 0,0 2-12 15,2 6-11-15,4 0-15 0,2 5-12 16,-2 6-11-16,5-7-9 0,0 4-12 16,0-1-6-16,-1-1-8 0,4-4-7 0,-4 2-2 15,1-8-1-15,-2 0 2 0,-2-4 5 16,-1-2 1-16,0-5-6 0,0-4 4 0,0-4-5 16,-2-2 2-16,0-4-1 0,4-4-7 15,-4 0-4-15,2-5-5 0,1-1-3 16,4-3-6-16,-2-2-4 0,1 0-2 0,2 2-3 15,-2-1-9-15,3 3-10 0,-2 0-11 16,2 4-15-16,-5 1-15 0,2 3-15 0,0-1-21 16,-4 5-22-16,5 1-9 0,-4 3-9 15,2-2-6-15,-3 6-16 0,0-2 0 16,2 0 4-16,0 4 2 0,-2-4 15 16,1 4 10-16,0-4 7 0,-1 1 14 0,1 1 11 15,-1-3 12-15,-1 0 19 0,-9 0 13 16,17-3 12-16,-11 0 20 0,-2-3 11 15,0 0 12-15,1-1 11 0,-3 1 7 0,-2-5 11 16,0 6 10-16,-2-3 1 0,-3 2 11 16,3 0 0-16,-2 4-8 0,-2-1 0 15,6 3-4-15,0 0-4 0,-19 5-1 0,12 1-6 16,1 5-6-16,2 0-1 0,0 4-7 16,2-2-5-16,2 5-1 0,2 1-4 15,0-2-7-15,4 2-5 0,0 0-15 0,6-2-21 16,-2-2-17-16,0-3-21 0,6-1-21 15,-2-6-26-15,3 1-16 0,0-3-9 0,0-6-7 16,-1 1 2-16,2-4 3 0,-2-1 13 16,2 0 17-16,-4-7 16 0,1 5 21 15,-5-3 16-15,4 1 24 0,-6 0 23 16,2 1 14-16,-1 2 15 0,-3 1 11 0,7 1 8 16,-7 0 14-16,5 3 8 0,-1 1 8 15,1 0 2-15,2 4-5 0,-1 0-2 16,4 3-8-16,-4 1-1 0,3 4-2 0,-3 1-5 15,2 0-6-15,-2 4-3 0,-4 1-4 16,0-1-2-16,0 0-2 0,-4 3 0 16,0-4 7-16,-2 0 7 0,-2-1 9 15,0-3 6-15,-2-1 6 0,0 0 2 0,2-4 0 16,0-5-5-16,0 0-8 0,0 0-9 0,0 0-2 16,0 0-6-16,8-24-5 0,0 9-4 15,3-1-13-15,4-2-18 0,4-4-28 16,0-1-27-16,0 0-36 0,4 2-28 0,1 0-41 15,1 2-28-15,0 3-24 0,-1 4-18 16,1-1-506-16,-1 4 247 0,0 3 164 16</inkml:trace>
  <inkml:trace contextRef="#ctx0" brushRef="#br0" timeOffset="101878.9727">10549 6629 76 0,'11'2'124'0,"-3"1"8"0,0-3 13 0,-8 0 9 15,11 0 6-15,-11 0 0 0,6-6 2 16,-6 6-5-16,-2-6-13 0,2 6-12 15,-10-6-10-15,1 1-11 0,-1 5-9 16,-1-1-11-16,-2 1-10 0,-1 1-8 0,-4 2-8 16,2 0-7-16,1 2-10 0,-2 2-2 15,2-1-11-15,3 0-8 0,-2 3-11 16,4 1-5-16,2-3-3 0,4 3-5 0,1-1-1 16,1 1-4-16,4-3-7 0,1 1-5 15,3-2-14-15,-2-1-12 0,4 1-7 16,-2-4-17-16,4 0-26 0,-4 0-19 0,-6-2-22 15,0 0-29-15,10-7-436 0,-10 2 203 16,0 0 133-16</inkml:trace>
  <inkml:trace contextRef="#ctx0" brushRef="#br0" timeOffset="102425.9264">10284 6673 136 0,'0'-7'182'0,"0"-3"-2"16,0 2-1-16,-4 1-3 0,2 0-1 15,-4-2-9-15,-1 3-16 0,-1 1-7 16,-2 1-9-16,-6 3-6 0,2 1-10 0,-8 2-10 15,1 6-11-15,-4 2-8 0,2 3-6 16,-3 5-13-16,3 3-2 0,2 0-13 0,4 4-5 16,5-3-4-16,0 1-8 0,6-1-5 15,6-3-1-15,2 3-6 0,4-4-6 16,8-2 1-16,0-1-2 0,1-5-2 0,2-2 1 16,4-7 2-16,3-2 6 0,0-5 13 15,4-4 8-15,4-4 10 0,4-10 10 16,-4-2 1-16,2-5 7 0,8-15-2 0,-4-3-1 15,-4-8-3-15,-1-6 0 0,0-2-2 16,-6-5-4-16,-4-1-1 0,-1-3-4 16,-6 3-6-16,-7 9 3 0,-5 8 2 0,-4 8 3 15,0 3 6-15,-2 4 3 0,0 3 1 16,-2 8-7-16,-1 7-9 0,-3 7-5 16,0 9-5-16,-3 9-3 0,-4 5-4 15,1 12-2-15,-6 15-3 0,1 9-1 0,-2 26-3 16,2 5-2-16,5 4-2 0,2 6-1 15,6 0-5-15,2 0-3 0,6-4-12 0,2-16-24 16,2-10-17-16,4-5-31 0,0-4-25 16,-2-10-38-16,0-11-40 0,1-5-43 15,4-5-55-15,-3-9-62 0,-1-5-790 0,-3-4 382 16,0-7 251-16</inkml:trace>
  <inkml:trace contextRef="#ctx0" brushRef="#br0" timeOffset="103621.2361">7149 6444 15 0,'0'0'73'0,"-10"0"-4"0,4-2 1 16,6 2 0-16,-11 0-7 0,11 0-8 15,-10 0-5-15,10 0-8 0,-14 0 4 0,14 0-8 16,-10 0-1-16,10 0-1 0,-10 0-5 15,10 0 2-15,0 0 3 0,-11-1 2 16,11 1 4-16,0 0 8 0,-9-2 9 0,9 2 12 16,-6-3 1-16,6 3 4 0,-6-2 2 15,6 2 5-15,-8-5 9 0,1 1 4 16,-1 2 2-16,-1-2 2 0,-4 2-3 16,1 1-1-16,-4-1-5 0,-2 2-4 0,-1 0-3 15,-2 3-5-15,-4 3-2 0,-3 0-3 16,-2 1-6-16,-1 5-1 0,-5 1-4 15,2 3-4-15,-5 4-3 0,1 1-2 0,4 3-5 16,1 2-7-16,3 3-4 0,9-3-1 16,2 1-4-16,2 2-3 0,4 1-3 0,6-5-4 15,5 2 2-15,4-3-11 0,5 0 6 16,8-2 0-16,2-5 0 0,6 2 0 16,4-4-4-16,1-5-2 0,4-5-1 0,-3 0-3 15,5-5 3-15,0-5-2 0,5 2-1 16,-3-5-2-16,1-3-2 0,-3-3 4 15,0 0 0-15,-4-4 5 0,-1-1 0 0,3-7 5 16,-4-1 1-16,-5 0 0 0,-4-1 1 16,-2-2 0-16,0-3 0 0,-2-8-3 15,-3 0 7-15,-1-3-1 0,-1-3-6 0,-3-2 2 16,0 0 2-16,-3 5-5 0,0 1 1 16,-2 3 11-16,0-3-5 0,0 5 4 15,0 0 2-15,0 6-4 0,-2 2 1 16,0 1-4-16,0 1-11 0,0 3 10 0,0 1-5 15,0 4-2-15,0 1 1 0,0 1-8 0,-2 2 1 16,2 0 5-16,0 4-4 0,-2-2-3 16,2 4 0-16,0-2-5 0,0 4 4 15,-2-3 2-15,2 4-3 0,0 0 5 16,0-2-5-16,0 4 5 0,0-1 1 0,0 1-10 16,0 5 0-16,-2-6 5 0,2 6 1 15,0 0-13-15,0 0 6 0,-10 11 0 16,3 0-3-16,0 6 8 0,1 7-3 0,-2 8 3 15,-3 4 1-15,1 12-8 0,-1 5 6 16,-2 19-7-16,1 9-6 0,-1-2 3 0,2 4 4 16,3-4-3-16,2 3 0 0,4-15 3 15,-1-9-2-15,6 0 5 0,-1-2-6 16,4-5 1-16,2-4-3 0,0-7-4 0,4-3-14 16,0-5-4-16,3-3-21 0,2-4-15 15,0-10-25-15,4-5-36 0,0-1-34 16,1-7-39-16,0-2-40 0,6-6-43 15,-5 0-658-15,3-5 319 0,-1-6 211 0</inkml:trace>
  <inkml:trace contextRef="#ctx0" brushRef="#br0" timeOffset="104624.3247">12067 6250 90 0,'0'0'116'15,"4"4"4"-15,-4-4 5 0,4 3-5 16,-4-3-2-16,0 0 2 0,6 3-6 15,-6-3-1-15,0 0-9 0,0 0-8 16,0 0-5-16,0 0-7 0,0 0-8 0,6-7-6 16,-6 7-4-16,0-9-9 0,0 9-7 0,-2-9-3 15,2 2-3-15,-2-2-6 0,2 0-2 16,-2-1-4-16,2 1-5 0,-2-3-1 16,0-3-6-16,0 0-1 0,2-2 0 15,-2 0-3-15,0-4-4 0,-2-2 0 0,2-1 1 16,-4-6-2-16,1 2-2 0,-2-1-1 15,-1-1-1-15,0 2 0 0,-1 3 7 16,1 1 8-16,1 2 6 0,-1 7 2 0,-1 2-6 16,3 2-2-16,-4 10-1 0,-2 5 0 15,2 5 2-15,-4 10 2 0,-1 8 3 16,0 5-1-16,0 10-2 0,-2 4 0 16,0 1-2-16,1 2-2 0,-6 19-4 0,1-2-5 15,2 0-12-15,2-14-25 0,3-4-21 16,-2-3-40-16,4 3-33 0,-1-7-42 15,4-7-37-15,-1-2-451 0,3-7 221 0,-3-2 146 16</inkml:trace>
  <inkml:trace contextRef="#ctx0" brushRef="#br0" timeOffset="105206.1959">11465 6417 76 0,'11'-8'129'0,"4"-4"-9"15,2 0-10-15,4 0-5 0,4 2-17 0,5-2-4 16,2 3-9-16,1-1-16 0,3 0-15 16,1 3-13-16,-5 1-9 0,-3 0-14 15,1 0-10-15,-3 3-11 0,0-1-3 0,-5 0-3 16,-1 2 4-16,-4 0 3 0,2 1 0 16,-5-1 5-16,0 2 14 0,-2 0-6 15,1 0 6-15,-3 2 10 0,1-1-1 16,0 5-2-16,-1 0 12 0,0 3 4 0,2 1-4 15,-4 3 1-15,0 3 5 0,0 1-2 16,-1 3 5-16,-2 1-6 0,-1 4-4 16,-2-3-4-16,-2-2 2 0,0 3-4 0,-2-4 0 15,2 0 0-15,-2-2 6 0,0-2 0 16,-1-2 0-16,3-2 2 0,0-4 1 16,0-1-5-16,0-6 0 0,5 1-3 0,-5-1 1 15,10-12 0-15,-1 5-2 0,1-4 0 16,3 0 0-16,4-3 3 0,-1 1-2 15,2-2-1-15,3 3-4 0,-2 1-2 0,0 0 3 16,-1 5-2-16,0 0 5 0,-1 3 1 16,0 0 4-16,-2 6 1 0,1-2-3 15,0 5-1-15,0 0 1 0,-1 3 0 0,4 0 1 16,-2 3-3-16,2 0 3 16,0-3-1-16,0 3-3 0,2-5 6 0,-2 1 4 15,3-2-2-15,-4-1-1 0,2-5 3 0,-1 2 0 16,-5-2 3-16,2-2-5 0,-2-2 1 15,-4-1 0-15,2-3-2 0,-4-1-4 0,-6-1-4 16,-2 0-2-16,-2-3-3 0,-2 0-7 16,-7 1 0-16,0-1-8 0,-3 2-13 15,-1 1-9-15,0 1-17 0,-2 2-20 0,5-2-26 16,-2 3-22-16,4 1-17 0,0 1-30 16,3 0-15-16,5 1-363 0,-2-2 182 15,4 5 119-15</inkml:trace>
  <inkml:trace contextRef="#ctx0" brushRef="#br0" timeOffset="105676.368">12774 6317 7 0,'10'-2'124'0,"-6"0"-4"0,-4 2-2 16,0 0-7-16,0 0-14 0,13 5-8 0,-8 3-5 16,-1-2-7-16,-2 4 3 0,2 1-10 15,0 2-12-15,2 5-4 0,-1-4-4 16,-1 4-4-16,0 0-7 0,0-2 0 15,0 0-8-15,1-1-5 0,-1-2 3 16,1 0-1-16,-3-3-8 0,2-1 3 0,-2 1-4 16,0-3 1-16,0 1-1 0,2-4 0 15,-2 0-1-15,2 0-2 0,-4-4 0 0,12 0-2 16,-6 1-5-16,2-1 0 0,-8 0-1 16,13-1 2-16,-5 2-2 0,-8-1 0 15,15 2 0-15,-6 2 0 0,-3 2 1 0,2-1 2 16,0 0 1-16,0 3 1 0,-2 1 2 15,-2-1 3-15,4 3 1 0,-4-2 2 16,0-1 4-16,1 0 3 0,-3-1 2 0,2-1-1 16,1 0-1-16,1-5 4 0,-2 1-1 15,-4-2-5-15,15-6 3 0,-5 3 0 16,4-4 3-16,0-2-6 0,3-1 4 0,2-5-6 16,2 5-2-16,1-2-1 0,-2 1-4 15,4 3 3-15,-3 0-7 0,2 1 0 16,-4 3-2-16,-1 2-3 0,0 2 1 0,-3 0-3 15,-2 2 1-15,0 3-2 0,-1 3-2 16,-4-1-10-16,2 3-19 0,-4 1-19 16,0-1-22-16,0-1-36 0,-2 1-18 0,0 0-22 15,1-2-32-15,-1-1-374 0,0 0 186 16,1-1 124-16</inkml:trace>
  <inkml:trace contextRef="#ctx0" brushRef="#br0" timeOffset="106210.7441">14249 6650 95 0,'4'-6'237'0,"-4"3"-14"0,0 3-16 16,-8-10-16-16,-3 8-17 0,-3 1-18 15,-4 2-10-15,-3-1-15 0,-2 5-13 16,-2 2-15-16,-1 0-8 0,2 5-12 0,2 0-8 15,3 0-8-15,-1 1-7 0,4 3-5 16,2-2-7-16,4-2-6 0,4 0-7 16,2-2-2-16,4-3-6 0,2-2-1 0,2 0-4 15,6-1-3-15,2-2-7 0,0-2-1 16,0 0-2-16,3 0-2 0,0 0-2 16,0 0-1-16,-3 1-2 0,4 0 2 0,-6 4 0 15,2 1-1-15,0 1 2 0,0 2-2 16,-1 3 1-16,-1-1-3 0,1 3 2 15,2 3 0-15,-1-2-2 0,3 0 0 0,2 1 1 16,0-2-4-16,2-3 4 0,2-4 0 16,5-1 0-16,-3-4 1 0,4-4 0 15,0-2 6-15,5-7 6 0,0-3 15 0,3-2 4 16,3-8 5-16,-3 1 7 0,-1-5 14 16,2-3 5-16,9-12 2 0,-3-1-6 15,-2-3 0-15,-6 6 1 0,-9 5-5 0,1 4 4 16,-7 5 3-16,0 2-1 0,-6 6-3 15,-1 2 2-15,-2 4-13 0,-2 5-2 16,-6 7-7-16,-2 1-3 0,0 0-7 0,-10 20 4 16,2-1-5-16,-2 6-4 0,0 6-2 15,-1 3-19-15,0 4-15 0,0 8-21 16,5-6-31-16,0-1-34 0,2 0-36 0,2-7-43 16,2-1-37-16,0-5-39 0,0-5-707 15,0 0 326-15,0-9 215 0</inkml:trace>
  <inkml:trace contextRef="#ctx0" brushRef="#br0" timeOffset="106360.6171">14664 6779 146 0,'-9'-3'204'0,"3"-3"-13"16,2 2-6-16,1 1 0 0,3 3-5 0,7-10-13 16,4 4-17-16,3 2-16 0,7-3-16 15,5-1-33-15,2-3-48 0,3-3-62 16,5 1-65-16,-2-4-477 0,7 0 193 15,-3-5 127-15</inkml:trace>
  <inkml:trace contextRef="#ctx0" brushRef="#br0" timeOffset="107406.7307">15779 6918 16 0,'7'-22'189'0,"-5"1"-6"0,2 2-8 0,-4-1-7 16,-2 3-3-16,-2 1-6 0,-3-1-12 16,-1 3-8-16,-1-1-12 0,-4 0-11 0,-3 1-12 15,-4 4-11-15,2 5-10 0,-4 1-8 16,1 6-7-16,-3 2-10 0,2 3-6 15,-2 5-9-15,5 5-8 0,3 0-7 16,0 1-8-16,4 5 0 0,4-3-6 0,4-1 0 16,4-1-4-16,2-2 3 0,2-2-5 15,2-1 1-15,6-4 0 0,2-3-3 0,-2-2 0 16,3-2 1-16,-3-4-2 0,6-2 6 16,-4 1-3-16,2-5 2 0,-2 1 2 15,-4-2-1-15,1 0 5 0,0 3 5 16,-3 1 2-16,1 0-4 0,-3-1-2 15,2 1-1-15,-4 3-2 0,3-3-2 16,0 1-5-16,-3 1 3 0,-4 3-4 0,10-6 0 16,-6 3 3-16,0 0-2 0,3-1 9 0,2 1 2 15,-1-3 3-15,2 0 4 0,3-4 3 16,2-2 5-16,0 0 4 0,-1-6 0 16,2 1 1-16,0-3 0 0,-1-5 1 0,4-2-3 15,-2-4-1-15,1-7-1 0,0-2-3 16,-1 0 1-16,-2-2 0 0,0 2-6 0,-5 5 5 15,0-1-3-15,0 5 1 0,-2-2-4 16,0 6-4-16,-4 2 1 0,0 2-4 16,1-1 2-16,-3 3-5 0,0 2 3 0,-2 2 2 15,2 0 1-15,-2 2 2 0,0-1 1 16,-2 3 5-16,2 2-8 0,-2-1 1 16,2 0 6-16,-2 2-6 0,0-1 9 15,-1 4-4-15,1 0-6 0,0-1-2 0,0 4-3 16,-2 0-2-16,4 4-3 0,0 0 3 15,-26 17-1-15,12 1 0 0,-5 8 0 16,-5 10 13-16,-8 18-2 0,-3 3 3 16,-1 6 2-16,2 2-6 0,0 4-9 0,3 2 12 15,3 2-7-15,2 0-1 0,8-7-16 16,7-7 16-16,5-12-4 0,6-5-2 0,2-2-6 16,2-1-1-16,7-5 1 0,3-4-9 15,6-5-5-15,0-4-2 0,6-3-8 16,3-6-2-16,1-4-3 0,2-5-3 0,0-6 1 15,3-3 1-15,1-4 5 0,-1-7 0 16,3-3-1-16,-2-7 3 0,-3-1 1 0,-1-1-3 16,-4-1 4-16,-7 3 5 0,-4-1-3 15,-4 4 3-15,-5 4 1 0,-2 2-1 16,-6 1 5-16,-2 4 0 0,-4 1-4 16,-2 5 5-16,-5 3-1 0,-2 2-2 0,2 2 4 15,-3 6-1-15,2 1 0 0,0 3-2 16,1 5 3-16,2-1-4 0,3 2-8 0,4-1-13 15,4 3-23-15,2-2-28 0,2-2-26 16,6 0-27-16,4-3-33 0,6-1-40 0,2-3-32 16,3-3-661-16,1-2 305 0,1-2 202 15</inkml:trace>
  <inkml:trace contextRef="#ctx0" brushRef="#br0" timeOffset="108156.9646">16759 6718 14 0,'0'-9'113'0,"-4"0"7"0,0 1 12 0,-4 2 2 15,-4 1 2-15,0 1-2 0,-5 0-6 16,-2 4-2-16,-2 4-7 0,-3 1-9 16,-1 3-8-16,-5 7-13 0,3 4-7 15,2 0-9-15,-1 4-6 0,3 0-7 0,4-1-8 16,4 1-3-16,3-4-8 0,5-5-11 16,0 1-9-16,5-3-4 0,4-3-1 0,3-1-6 15,2-4 1-15,-1-1-3 0,4-3 0 16,-10 0-4-16,22-5 3 0,-10 1 0 15,1-3 1-15,1 1-6 0,0-2 2 0,-6 2-2 16,0 3 0-16,0-1-4 0,2 1 7 16,-4 0-3-16,-6 3 0 0,0 0 0 15,12 10 0-15,-10-5-1 0,0 3-1 16,0 0 1-16,1 3-1 0,-1-1 1 16,2-1-2-16,2 3 5 0,5-1-2 0,0-1 0 15,1-1 0-15,4-3-2 0,2 0 1 0,3-5-2 16,7 0 0-16,2-1 0 0,4-1-2 15,1-5 6-15,5-1-3 0,-1-1 0 16,-3-3 1-16,0 0 2 0,-5-1-3 16,-5 3 4-16,-6-1-1 0,-2-1 0 15,-8 3 2-15,-4 0 1 0,-3 3 5 0,-6-1-1 16,3 6 9-16,-8-7 2 0,0 7-1 0,8 0-1 16,0 0-3-16,-12 6-5 0,12-1 4 15,0-5-1-15,6 15-2 0,2-4 0 16,4 1-5-16,4 1 4 0,3 2-2 15,-1 1 0-15,4-1-2 0,-4-3-5 0,2 5 6 16,-3-3-5-16,-3-2 2 0,-3 0 4 16,-4 0 3-16,-3-2 3 0,-6 1 2 15,-2-4-1-15,-5 2 3 0,-6-3-4 0,0 0 0 16,-3-1-3-16,-2-3-7 0,-1-2-13 16,2 0-26-16,2-3-23 0,0-3-26 15,4 0-23-15,3-3-15 0,2-1-4 0,6-4-3 16,6 2 8-16,0-8-2 0,8-3 12 15,5-4 9-15,7-5 9 0,3-4 16 16,12-14 15-16,-2-1 17 0,1 4 20 0,-6 5 17 16,-4 5 20-16,-3 3 13 0,-1 7 25 15,-6 4 16-15,-3 4 17 0,0 4 12 16,-4 2 6-16,-5 5 4 0,0 6 3 0,-6 2 0 16,0 0-3-16,2 17 2 0,-4-1-2 15,0 2-5-15,-2 5-4 0,0 7-8 16,0-2-7-16,1 8-10 0,-1 2-6 0,2-1-10 15,2-1-24-15,2-4-32 0,0-2-31 16,0-1-48-16,3 0-43 0,1-7-47 16,-2-2-43-16,2-5-505 0,1-3 244 15,0-6 161-15</inkml:trace>
  <inkml:trace contextRef="#ctx0" brushRef="#br0" timeOffset="108297.8812">17367 6853 7 0,'-2'-11'183'15,"2"3"-17"-15,4-1-13 0,0 0-15 16,4-3-11-16,3 0-16 0,0 2-14 0,-1-4-36 16,3 3-45-16,-3-1-48 0,-3-1-62 15,-2 2-224-15,-3-1 108 0,-7-1 72 0</inkml:trace>
  <inkml:trace contextRef="#ctx0" brushRef="#br0" timeOffset="109071.747">15654 6886 23 0,'0'0'166'0,"-14"11"-3"15,8-5-4-15,-2 0-8 0,0 2-10 0,2-1-12 16,0 1-3-16,-3 0-12 0,3-3-8 15,-1 3-4-15,1 0-6 0,0-3-7 16,1 1-10-16,1 0-6 0,0-2-11 0,0 0-2 16,0 1-7-16,4-5-5 0,-4 6-6 15,4-6-2-15,0 0-2 0,0 0-3 16,0 0-2-16,0 0-7 0,25-18 1 0,-13 7-2 16,6-2-2-16,-2-2 0 0,2-3-3 15,-4-1 6-15,3 0 2 0,-2 1 1 16,-2 0 2-16,-1 1 1 0,-4 2-2 0,2-1 3 15,-6 1-2-15,0 2-3 0,-4 2 0 16,-2 1-2-16,-2 1-3 0,-8 3-2 16,2 0-4-16,-2 4 1 0,-5-2-1 0,2 7-4 15,-4-2 0-15,-3 3-1 0,6 0-3 16,-4 2-2-16,3 1-2 0,3-1 1 16,-1 2-2-16,4-1 0 0,3-1-2 15,2 0 1-15,2-2 2 0,-1 2-2 0,8-1 2 16,-3-5-1-16,8 3-2 0,0-3 0 15,-8 0-2-15,24-3-5 0,-10-2-2 0,1-2-3 16,2 1-2-16,0-1 1 0,-3-2-1 16,2-3 2-16,-4 0-1 0,1 1 4 15,-2 0-3-15,-5 1-3 0,0 0 1 16,-4 3 0-16,-2 1 1 0,-4 1 2 16,-2 1-1-16,-3 2-1 0,-1 2 3 0,-3 2 2 15,-1 2-2-15,-4-1 1 0,2 5 1 0,-2-1-1 16,1 3 1-16,1 1 2 0,0-1 0 15,4 0-3-15,-2-1 2 0,2 1-2 16,4-1 3-16,0-2-1 0,3 2 1 16,5-2 0-16,0-4-10 0,5 3-15 0,1-1-13 15,4-5-22-15,4 1-15 0,-2-1-21 16,2-1-20-16,2-2-18 0,0 0-26 0,-1-3-440 16,3 1 206-16,-4 1 135 0</inkml:trace>
  <inkml:trace contextRef="#ctx0" brushRef="#br0" timeOffset="110256.7075">18672 6475 217 0,'-8'-4'202'0,"0"4"-8"0,8 0-9 16,-26 10-9-16,9 3-9 0,1 2-14 0,-4 6-10 15,2 4-16-15,2 4-11 0,4 1-13 16,3 0-11-16,1 5-8 0,6-5-6 16,2 0-8-16,6-1-2 0,3 3-8 0,5-3-5 15,6-4-3-15,0-2-4 0,4-4-6 16,3-4-2-16,1-5-3 0,-2-4-5 16,-4-5 0-16,2-2-1 0,-1-5 2 0,-3-4-3 15,-8-1 3-15,-2-5-2 0,-6-1-3 16,-4-2 1-16,-6-4-1 0,-4-2-1 15,-7 1 2-15,-2-3-1 0,0 2-4 0,-3 3-1 16,2 1-1-16,2 3-3 0,2 2-1 16,5 3-7-16,0 1-3 0,3-1 1 15,6 2 0-15,2 4-4 0,6 0 1 0,5 1-1 16,4-2-3-16,5 4 0 0,4 2-1 16,0 1 2-16,1 1-1 0,5 1-5 15,-1 5 2-15,-4-3-1 0,3 5 0 0,-5 3 1 16,-1 0 0-16,-4 2 1 0,-1 2 0 15,-2 1 0-15,-4-3-1 0,-3 2 0 16,-2-2 1-16,4 1 0 0,-6-3-1 16,0-2-5-16,2 1 0 0,-2-3-5 15,0-1-3-15,3-2 2 0,1-2 1 0,1-2 1 16,6-4 0-16,-1-1 2 0,4-3 0 0,2-4 2 16,2 1 3-16,5-4-4 0,-1 1 0 15,-4 1 1-15,8 0 2 0,-6 1-2 16,-3 3-1-16,0 2 1 0,-2 1 2 15,-4 3 0-15,-2 1 1 0,-1 7 1 0,-1-2 0 16,-1 7 2-16,-1-1-2 0,0 3 2 16,1 1-1-16,-2 0-1 0,3 1 1 0,2 1 2 15,-1 1 4-15,5-5 1 0,1 2 4 16,2-5 0-16,2-1 3 0,1-3 3 16,3-4-2-16,0-2 1 0,4-2 6 15,-2-3-4-15,5-3-1 0,-1-3 1 0,-2-3-4 16,-3 1 4-16,1-4 4 0,-4 1-2 15,-3-4 4-15,-5 3 7 0,0 3-3 16,-6-2 0-16,-4 5-1 0,-4 1-2 0,-2 3-3 16,-6 3 0-16,-2 4-2 0,-5 2 2 15,-4 4 4-15,2 3 3 0,-4 6-4 16,2 3 7-16,1 4 4 0,0 0-2 0,4 5 3 16,3 0-1-16,3-1-3 0,6 5 7 15,2-4-7-15,7 0-1 0,3-4-30 16,6-2-31-16,2-6-44 0,6-4-57 0,3-5-61 15,7-4-78-15,7-4-765 0,7-9 352 16,1-2 232-16</inkml:trace>
  <inkml:trace contextRef="#ctx0" brushRef="#br0" timeOffset="111445.3454">21056 6257 39 0,'17'-18'222'0,"-2"1"-3"0,-3 5-10 16,0 2-15-16,-2 4-13 0,-2 1-13 16,0 1-10-16,-1 4-7 0,-7 0-3 0,13 7-4 15,-7 5-15-15,-4 6-4 0,-2 1-4 16,0 6-12-16,-6-1-8 0,0 8-5 0,-3 3-14 15,-2-1-5-15,1 0-5 0,-2 1-10 16,0-5-3-16,2 1-8 0,4-9-3 16,-3-1-8-16,3-4-2 0,2-1-3 15,2-7-4-15,2-1-4 0,4-5-1 0,-4-3-3 16,12-1-4-16,-1-5 1 0,3-1-5 16,6-4-2-16,-1-2 0 0,4 0-1 0,4-6 2 15,1 0-6-15,2-2-1 0,4-2-1 16,-5 5-1-16,-1 0 1 0,-7 4-1 15,2 2-4-15,-4 0 1 0,1 2-2 16,-6 2 2-16,1 2-2 0,-4 5 0 0,-3 1 5 16,3 6-1-16,-5 0-8 0,0 6 11 15,0 1-2-15,1 0 0 0,-2 5 1 0,-1 0-9 16,4 3 10-16,0 2-1 0,3-2 0 16,2 2 0-16,4-1 2 0,4 1 1 15,2-4 0-15,3 0-1 0,3-1-2 16,1-5 3-16,4-2-2 0,0-3 1 0,-1-4 1 15,-1 0-4-15,2-4-3 0,-2-4 9 16,-1 0-1-16,-1-4 3 0,2-1 0 0,-7-3 7 16,3-3 6-16,-7 2-5 0,-2-3 4 15,-4 1 3-15,-3 0-4 0,-1-1 6 16,-4 3-3-16,-1 2-1 0,-4 0-6 16,-2 1-1-16,-2 4-3 0,-2 2 0 0,-2 1-4 15,6 3-3-15,-20 3-3 0,10 5 6 16,-3 2-3-16,2 1 1 0,0 2-2 15,1 3-3-15,2-1-4 0,2 3 1 0,2-4-4 16,4 4-4-16,4 0 2 0,0-4-4 16,4-1-1-16,4 1-4 0,2-5 4 0,2 0-3 15,3-3 5-15,1 0-2 0,0-4 2 16,2 0 1-16,-1-2 0 0,0-2 4 16,0-2-9-16,1-2 10 0,1 2-1 15,-6-1-1-15,2-3 0 0,-3 3 1 0,0-1 0 16,0 0 3-16,-5 2-3 0,0 1-5 15,-1 1 1-15,1-2-5 0,-3 2-7 0,-2 1 3 16,-6 1-2-16,16 1 1 0,-10 1-12 16,0 4 3-16,-2-3-6 0,2 3-7 15,1 0-2-15,0 0 0 0,-1-1-4 0,2 3 7 16,1-5 2-16,1 1 3 0,1 1-6 16,2-2 2-16,-1-1-2 0,0-2 1 15,4 0 1-15,-2 0 1 0,1 0 3 16,0 0 1-16,0 0 2 0,-3-2 5 0,0 2-4 15,2 2 4-15,-1 0-1 0,0 0 4 16,-1 0 2-16,-1 3 0 0,1 1 2 0,4 0 2 16,-2 2 3-16,-2-1 0 0,6 2 2 15,-1-2 3-15,2 4-2 0,0-5 7 16,2 1 2-16,0-4 7 0,0 0 3 0,1-2 5 16,0-1 3-16,0-4 6 0,-1 1 3 15,0-4 6-15,0-4 0 0,-3 1 1 16,-2-4-4-16,-1-3 0 0,-4 2-2 0,-5-3-1 15,-2 0-5-15,-4-1-1 0,-2-1-4 16,-4 3-3-16,-5-2-9 0,-2 0-12 0,-1-1-18 16,-4 4-14-16,2-1-17 0,-1 0-15 15,2 3-19-15,-2 1-27 0,5 1-39 16,-2 3-41-16,4-2-41 0,2 1-497 16,-1-1 250-16,5 2 165 0</inkml:trace>
  <inkml:trace contextRef="#ctx0" brushRef="#br0" timeOffset="111718.4934">23879 5985 134 0,'7'-15'234'0,"-2"5"2"15,-3 1-2-15,0 3-12 0,-2 0-28 16,0 6-19-16,0 0-18 0,0 0-12 0,-20 20-13 15,10-1-8-15,-2 1-12 0,-4 11-7 16,-1 7-8-16,3 4-8 0,-2 4-7 0,2-1-10 16,0 24-4-16,0-10-9 0,4-6-12 15,2 0-26-15,1-1-29 0,1 0-27 16,2-9-34-16,4 1-27 0,0-3-26 16,-3-10-25-16,3-1-14 0,0-4-4 15,0-6-6-15,-2-4-430 0,2-7 205 0,-4-1 134 16</inkml:trace>
  <inkml:trace contextRef="#ctx0" brushRef="#br0" timeOffset="112097.9013">23679 6786 826 0,'-8'-13'-20'0,"-4"-3"27"0,4-2 35 16,-2 0 4-16,1-3 16 0,1 3 8 16,3 2 6-16,1-2-6 0,6 4 2 15,2-3 0-15,3 4-4 0,6-5-5 0,5 5-7 16,4 3-5-16,7-2-7 0,5 3-1 16,2-1-4-16,4 2-7 0,3 1-8 15,-1-1-2-15,3 2-5 0,-3-1-2 0,-4 1 0 16,1-2-4-16,-6 1-1 0,-6-1 3 15,-1 1-1-15,-9 0 4 0,-3-2 3 16,-2 1 1-16,-6 1 3 0,-4 1-1 0,-2 0 0 16,0 6 4-16,-11-7-4 0,2 6-1 15,9 1-3-15,-20 2-4 0,7 4 0 16,0 2 1-16,-2 2-7 0,3-1-4 0,-1 3 4 16,2 1-5-16,1 0 5 0,6-1-4 15,-2 1 0-15,3-2-2 0,6 1-1 16,-1-3 0-16,2-1 1 0,4 0 1 15,4 0 1-15,2-3-1 0,0-1-4 0,1 0 2 16,0-1-2-16,2-1 1 0,-1 2-3 16,0-3 1-16,-2 4 1 0,1-2-6 0,-2 1 1 15,0 2 2-15,-3 0 0 0,0 1-9 16,0 4-4-16,-2-3-20 0,0 3-10 16,0 1-20-16,1-2-17 0,-1 2-26 15,3-3-20-15,2-2-33 0,1 1-337 0,4-2 170 16,0-2 112-16</inkml:trace>
  <inkml:trace contextRef="#ctx0" brushRef="#br0" timeOffset="112443.9084">24802 6614 59 0,'-10'3'140'0,"-2"3"-8"15,-2 2-11-15,2 2-7 0,3 3-10 16,1 2-6-16,2 0-14 0,4 3-4 15,4-2-11-15,4 2-14 0,2-1 3 0,7 0-3 16,0-2-5-16,6-3-3 0,3-3-6 16,1-4 3-16,5 0-1 0,0-8 7 15,1-1 6-15,3-7-2 0,0-1-1 0,4-6 6 16,2-5 4-16,-2-4 1 0,8-12 1 16,-3-5-6-16,-1-2-7 0,-2-4 4 15,-8 8 0-15,-6 8 11 0,-7 7 6 0,-1 1 0 16,-2 5-1-16,-6 4-7 0,3 0-8 15,-7 5-6-15,-1 5-9 0,-3 3 0 16,-2 4-7-16,0 0-5 0,0 0-13 0,-20 28-4 16,12-9-10-16,-4 0-16 0,-2 11-29 15,0-2-33-15,1 2-38 0,1 2-33 16,-1-1-25-16,2-7-23 0,5 1-475 0,0-4 227 16,2-5 150-16</inkml:trace>
  <inkml:trace contextRef="#ctx0" brushRef="#br0" timeOffset="112679.3154">25503 6471 39 0,'24'-10'107'0,"-3"5"4"0,-2 2-6 0,0-2 4 16,-3 4-6-16,0-2-5 0,-4 1 7 16,1 2 5-16,0-1 6 0,-1 1 7 15,-1 0-1-15,-3-2 6 0,0-1 0 0,-8 3-3 16,18-1-2-16,-12 1-2 0,0-1-7 15,-6 1-11-15,11-3-11 0,-11 3-9 16,11 0-10-16,-11 0-13 0,8-3-23 0,-8 3-29 16,6-3-40-16,-6 3-49 0,5-6-47 15,-5 6-40-15,0-8-524 0,0 8 235 16,-5-8 156-16</inkml:trace>
  <inkml:trace contextRef="#ctx0" brushRef="#br0" timeOffset="114227.7653">26642 6532 25 0,'-6'4'155'0,"2"-1"-15"16,0 0-2-16,4-3-6 0,0 0-9 16,0 0-5-16,0 0-7 0,22-14-3 0,-5 1-6 15,3 0-8-15,0-7-7 0,4 4 0 16,1-6-5-16,1 1-4 0,-3-2-2 16,0 2-3-16,-1 2 0 0,-4 1 0 15,-1 2-7-15,1 3 1 0,-6 0-5 0,0 3-8 16,0-1-5-16,-4 3-3 0,0 3-9 15,-4 2-3-15,-4 3-3 0,0 0-2 0,2 14-5 16,-6-5-1-16,2 7-2 0,-2-1-3 16,0 4 0-16,0 4-7 0,2-1-4 15,-2 3-7-15,4 3-2 0,-2-8-4 16,4-1-1-16,2 0 3 0,0-4-2 0,6-4-1 16,3-3-1-16,2 0-1 0,2-4 5 15,1-4-2-15,2-2 2 0,-1-2 0 0,2-2-1 16,2-2 1-16,1-1 3 0,-2-3-4 15,2-1 3-15,-1 2-3 0,1-1 0 16,-4 4 3-16,-2-1-2 0,1 4-2 16,-4 0 2-16,0 2-3 0,-3 6 2 0,0-2 1 15,0 5 0-15,-2 3 2 0,-2 2-1 16,-1 1 3-16,-1 3-2 0,1-1 2 0,-3-1 0 16,0 0 0-16,0-3 1 0,1 1 1 15,-1-3 4-15,0-1 5 0,2-1-1 16,2-3 4-16,4-3-3 0,2 0-1 15,5-3 1-15,4-3-1 0,3 1 1 0,-1-3 0 16,3 2-4-16,-1-1-3 0,1 3-1 16,0 2 1-16,-6 0-1 0,2 2-3 15,-1 2 4-15,1 2-2 0,-2 2-1 0,2 1 0 16,-1 4 2-16,-1 1-3 0,-2 1-10 16,0 0-14-16,-3-1-26 0,0 0-28 15,-2-3-33-15,-1-4-17 0,2 0-29 16,-4-5-495-16,-2-2 221 0,1-3 147 0</inkml:trace>
  <inkml:trace contextRef="#ctx0" brushRef="#br0" timeOffset="114381.5451">27313 5814 39 0,'-13'-5'146'0,"5"0"-19"0,-1 4-14 16,7-2-9-16,2 3-25 0,0 0-33 15,0 0-44-15,0 0-40 0,24 20-173 0,-8-15 72 16,6 1 47-16</inkml:trace>
  <inkml:trace contextRef="#ctx0" brushRef="#br0" timeOffset="115658.5163">28424 5628 37 0,'2'-11'214'0,"2"5"-6"0,-2 1-13 0,0 2-23 16,-2 3-18-16,0 0-17 0,0 0-1 16,-12 14-2-16,2 5 2 0,-5 8-2 15,-9 12 2-15,-8 22 4 0,-1 12-7 0,-9 23 0 16,-1 7-15-16,3 5-11 0,2 6-9 15,0 7-8-15,4-2-8 0,3 1-9 0,-2 1-7 16,8-11-8-16,4-20-18 0,1-6-17 16,4-6-19-16,1-8-16 0,4-12-14 15,1-14-16-15,3-10-6 0,1-8-12 16,2-3-16-16,0-10-23 0,2-7-14 0,2-2 6 16,0-4 7-16,0 0 16 0,-2-25-1 15,0 6 9-15,0-9 8 0,-1-9 8 16,-2-7 6-16,1-7 14 0,-2-2 19 0,2-1 11 15,0 4 17-15,0 5 17 0,4 3 1 16,0 2 4-16,0 3 3 0,6 0-4 16,2 5 4-16,5-1-5 0,4 6-2 15,2 0-3-15,5 3 2 0,0 1 0 0,13-2-3 16,-1 3 0-16,4 0-2 0,2 4 1 16,1-2-6-16,-3 3-4 0,-4 0 5 15,-3 0 4-15,-3 0 4 0,0-2 2 0,-5 2 0 16,-5 0 5-16,-6 1 1 0,-1 4 1 15,-5-1-3-15,-3 2-3 0,-3 0 0 0,-4 1-5 16,-3 0-2-16,-1 5-5 0,-3 1 1 16,1 0-5-16,-4 2-1 0,-2 4 1 15,2 4-1-15,-1 1-1 0,1 3-2 16,1 1 0-16,2 2-1 0,3 3 2 16,2-2-3-16,4 0 1 0,2 0 0 0,2-1 1 15,5-1 2-15,3-1-2 0,1-1-2 16,4-5 0-16,0 1-1 0,4-2-1 0,-2-2 0 15,2-2 2-15,0-4-2 0,1 0 0 16,-1-3-1-16,4-1 3 0,-4-3-6 16,3-1-3-16,-1-1 1 0,2-5-2 15,-3 5-2-15,-1 0-1 0,-1 1-3 0,2 1-1 16,-3 2 0-16,-2 1-2 0,0 2 0 16,2 3 4-16,-4 0-1 0,-1 3 0 0,2 3 3 15,-2 0 5-15,1 5-1 0,-2-1 0 16,0 3-1-16,-3-1 2 0,0 3 0 15,2 0 4-15,-4-1-2 0,2 0-2 0,-3 0 4 16,3 1-2-16,-3-1 1 0,1-3 3 16,1 2-1-16,-3-5 0 0,2 3-2 15,0-2 0-15,4 0 1 0,-2-3-1 0,2-1-3 16,1 0-3-16,0-2 1 0,0 0 2 16,1-4 1-16,2-1-1 0,-4-1-4 15,3 0 2-15,-2-1-2 0,-1-3 3 16,-1-1-1-16,-3 1 1 0,1-1-1 0,-2-3-2 15,-3 3 1-15,-2 1 2 0,-2-2-4 16,-2 4 4-16,-2-3-2 0,-1 4 2 0,-2-2-1 16,3 1-3-16,-2 2-3 0,2 1-1 15,0-1-1-15,1 2-3 0,3 4 1 16,-6-4 4-16,6 4-1 0,0 0 2 0,0 0 2 16,0 0 2-16,15 18 0 0,-9-11 0 15,5 1 3-15,-2 1-2 0,-1-2-1 16,-2 1 5-16,2 0-3 0,-1 3 4 0,2-1 1 15,-5 2-2-15,0-3 2 0,-2 1-1 16,2 2 4-16,0-2-1 0,-1 2-1 16,1-1 2-16,0 3 2 0,2-3-1 15,1 0 0-15,1-1 5 0,5 0-4 0,-1-1 0 16,4 0-1-16,2-3 2 0,2 0-2 16,-1 0-1-16,3-5 2 0,-2-1 0 0,1 0-2 15,0 0 6-15,0-3-1 0,-1-3 5 16,-2 0 3-16,0-1 8 0,0-5-1 15,-3 3 3-15,-2-3-1 0,-2-1 2 16,-3-1-1-16,0 3 3 0,-2-2 0 0,0 0-1 16,-4 3-3-16,-2-1-4 0,0 1-1 15,-8 3-5-15,4-1-2 0,-2 4-1 16,-2 3-4-16,8 1 0 0,-19 2 0 0,8 4 0 16,3 0 0-16,-3 5-1 0,3-1-2 15,2 5-1-15,-1-3 2 0,2 3 0 16,3 1-3-16,2-1 2 0,2 0-4 0,3-2-5 15,4-1-17-15,1-1-19 0,3-1-25 16,-1-2-24-16,8-2-33 0,-2 0-36 0,6-4-28 16,-1-2-506-16,3 0 235 0,4-2 156 15</inkml:trace>
  <inkml:trace contextRef="#ctx0" brushRef="#br0" timeOffset="116063.8971">30380 6521 86 0,'3'-4'171'0,"-3"4"-8"0,0 0-8 0,-22-12-7 16,5 9-7-16,-4-2-12 0,-6 2-18 15,-3 1-10-15,-2 0-8 0,-2 4-9 16,1 0-10-16,-4 6-14 0,1-1-15 0,4 2-12 16,1 3-6-16,7 0-3 0,4 1-4 15,4 0-1-15,6-2-4 0,6 2 0 16,4-2 0-16,4-3-6 0,4 0 2 0,6-2 3 15,4-2-6-15,3-5 2 0,5-2 3 16,2-5 9-16,3-3 5 0,3-6 2 16,2-6-1-16,2-4-5 0,15-15 2 15,0-1 0-15,-3-8 2 0,4-1 7 0,-8-2 12 16,-1-1 13-16,-8 5 9 0,-7 7 14 16,-6 11 7-16,-6 5 6 0,-1 4-8 0,-2 4-12 15,-4 6-10-15,-5 3-8 0,-2 5-5 16,-4 5-6-16,0 0-3 0,-18 19-6 15,3-1-5-15,-9 11 2 0,-10 21-7 16,-2 3 4-16,1 6-4 0,3 0-1 0,2 2-12 16,9-12-13-16,4-5-32 0,0-2-25 15,5-9-35-15,0-1-40 0,4-6-49 16,2-3-40-16,0-5-603 0,4-5 280 16,-1-2 185-16</inkml:trace>
  <inkml:trace contextRef="#ctx0" brushRef="#br0" timeOffset="118278.4529">3820 7793 133 0,'-14'-10'225'16,"-2"3"-10"-16,2 7-19 0,-1 2-20 15,-2 5-11-15,0 7-6 0,-5 6-9 16,0 8-6-16,-6 6-7 0,-3 17-6 16,-1 5-10-16,6-8-12 0,9-3-8 0,5-1-9 15,0-6-12-15,8-2-7 0,2-4-8 16,6-3-8-16,3-4-5 0,4-3-6 0,3-3-2 15,5-3-4-15,1-7-6 0,0-3-1 16,2-2-6-16,-1-6 0 0,-2-2-3 16,2-4-2-16,-1-1 2 0,-4-4 0 15,-5-3-6-15,-5 1-1 0,-1-3-3 0,-5-1 1 16,-3-1-5-16,-3-3 3 0,-5 0-2 16,1 0 0-16,-5 2 0 0,0-1 0 0,3 3-2 15,-3-2-1-15,2 4-3 0,4-1-1 16,1 0 1-16,4 2 1 0,4-3-5 15,4 0-1-15,6 0 2 0,3 0 2 16,4 1-4-16,4 3 0 0,3 4 2 0,-1 3-2 16,0 2-1-16,0 6 2 0,5 4 1 15,-4 6-1-15,1 1 0 0,-2 9 1 16,0 2-2-16,-1 5 2 0,-1 1-2 0,-4 0 0 16,-5 3-2-16,1-1 2 0,-3-4 0 15,-4-3 0-15,2-1 4 0,-4-3 0 16,0-1 0-16,0-5 0 0,0 1 1 0,0-5 0 15,-2-5 0-15,3-4 0 0,-5 0 3 16,15-16-4-16,-5 1 1 0,1-4-1 16,5-5-2-16,4-5 2 0,-2 4 0 0,6-2 0 15,-3 4 1-15,1 3-2 0,-2 1-1 16,0 5 4-16,-1 3-1 0,-2 5 6 16,0 4-1-16,-3 6 5 0,4 4-2 0,-4 0 1 15,1 9 1-15,0 2-2 0,-2 3-3 16,3 3 3-16,-2 3-8 0,-2-1-17 0,-4-2-17 15,3 0-23-15,-2-2-28 0,-1-1-37 16,-2-3-43-16,3-1-33 0,-1-5-30 16,2-3-612-16,6-7 284 0,-4-1 187 15</inkml:trace>
  <inkml:trace contextRef="#ctx0" brushRef="#br0" timeOffset="118707.9536">6058 7638 39 0,'-4'-19'245'0,"-1"8"7"15,2 2-3-15,-1 1-10 0,2 2-13 16,2 6-10-16,0 0-6 0,0 0-5 0,-4 33-10 16,2-8-11-16,0 7-1 0,0 12-10 15,0 11-9-15,0 6-7 0,-2 23-17 16,1 3-10-16,1 1-15 0,4 0-18 16,3-1-7-16,1-3-10 0,4-6-7 0,4-5-4 15,4-7-10-15,-1-12-9 0,2-10 1 16,4-5-15-16,3-4-1 0,4-3-8 0,1-7-11 15,-3-6-12-15,4-4-5 0,-1-4-3 16,-1-5-12-16,0-2-11 0,-1-4-2 0,1-4-13 16,-2-2-12-16,1-3-17 0,1-2-14 15,-3-6-10-15,-4 1-10 0,-1-1-13 16,-6 0-12-16,1-2-14 0,-4 0-40 16,-4-1-25-16,-3-4-22 0,-4 3-607 0,-4-2 285 15,-2-1 188-15</inkml:trace>
  <inkml:trace contextRef="#ctx0" brushRef="#br0" timeOffset="118842.8754">6451 8363 558 0,'-25'-14'45'0,"4"5"16"16,3 0 21-16,4 0 8 0,4 5-7 16,2-2 1-16,4 0 0 0,4 0 2 0,2 0-5 15,6-1-3-15,4 1-6 0,4-1-6 16,6-4-7-16,3 4-9 0,5 0-23 16,4-4-26-16,2 4-41 0,-1-2-38 15,2-2-52-15,1 3-333 0,-4-2 158 0,-5 2 104 16</inkml:trace>
  <inkml:trace contextRef="#ctx0" brushRef="#br0" timeOffset="119003.9606">7262 8307 47 0,'16'0'136'0,"2"-1"-11"0,1-1-11 0,0-2-15 16,0 1-22-16,7-3-26 0,-4-3-38 15,2 2-53-15,-1-2-172 0,1-3 72 16,-2-1 48-16</inkml:trace>
  <inkml:trace contextRef="#ctx0" brushRef="#br0" timeOffset="119216.3344">7935 7968 2042 0,'6'4'-14'16,"-4"4"14"-16,-2 0 46 0,0 3 44 15,0 4 32-15,-2 6 3 0,-2 5-12 0,-2 4-16 16,-3 4-16-16,1 4-9 0,0-2-2 16,-2 3-11-16,2-1-6 0,2 1-9 15,0-1-17-15,0 0-23 0,-1-4-26 0,2-5-26 16,1-1-29-16,-2-3-24 0,2 0-36 16,0-6-31-16,-1 0-21 0,-1-1-32 15,-2-3-483-15,-3 4 240 0,-4-4 158 16</inkml:trace>
  <inkml:trace contextRef="#ctx0" brushRef="#br0" timeOffset="119524.8942">5771 9260 147 0,'-22'0'244'0,"8"-4"2"0,14-3-2 0,0 7-3 15,26-16-10-15,2 9-8 0,12-3-15 16,17-1-10-16,28-1-1 0,6 2-21 16,6-1-12-16,2 7-10 0,1 1-17 0,0 3-6 15,1 2-13-15,0 2-16 0,4 1-7 16,-6 2-13-16,-2 2-3 0,-8-2-21 16,-21 1-13-16,-13-5-10 0,-13 3-18 0,-6-2-8 15,-7 2-11-15,-5-3-13 16,-7 3-15-16,-6-3-15 0,-5 2-27 0,-4-4-17 15,-2-1-15-15,-13 6-21 0,1-6-35 0,-9 0-24 16,-3 0-21-16,-10-1-16 0,-8 1-571 16,-9 0 269-16,-12 0 178 0</inkml:trace>
  <inkml:trace contextRef="#ctx0" brushRef="#br0" timeOffset="119744.2376">6013 9372 460 0,'-117'27'38'16,"22"2"31"-16,17-7 31 0,3 3 27 15,19-7 18-15,11-5 2 0,11-1-4 0,11-5 2 16,13-1 5-16,8-3 5 0,2-3 0 15,25 3-15-15,5-3 5 0,16-3-6 0,19 1-4 16,36 2-4-16,4 2-10 0,5 1-11 16,2 2-11-16,-4 0-9 0,-4 3-9 15,-5 0-11-15,-8 0-12 0,-8 1-4 16,-18-2-13-16,-11 1-23 0,-12-2-9 0,-4 0-20 16,-9-1-21-16,-1 1-18 0,-5 0-19 15,-8-2-11-15,-2 1-23 0,-5-1-30 0,-2 0-26 16,-4-1-31-16,-2-3-29 0,0 0-539 15,-10 5 257-15,10-5 171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9:29.326"/>
    </inkml:context>
    <inkml:brush xml:id="br0">
      <inkml:brushProperty name="width" value="0.05292" units="cm"/>
      <inkml:brushProperty name="height" value="0.05292" units="cm"/>
      <inkml:brushProperty name="color" value="#FF0000"/>
    </inkml:brush>
  </inkml:definitions>
  <inkml:trace contextRef="#ctx0" brushRef="#br0">6062 8257 13 0,'0'0'10'0,"0"0"-8"16,0 0-11-16,0 0 3 0,0 0 2 15</inkml:trace>
  <inkml:trace contextRef="#ctx0" brushRef="#br0" timeOffset="19470.6138">5204 13339 98 0,'-10'0'93'0,"10"0"-12"16,0 0-1-16,0 0-3 0,-9 4-9 15,9-4-4-15,0 0 6 0,-4 3-8 0,4-3 2 16,-4 4 1-16,4-4-1 0,0 5-10 16,0-5-1-16,0 0-7 0,2 9-2 0,-2-9-2 15,6 7 2-15,1-3 0 0,1 1 4 16,5 1-2-16,2-1 4 0,7 4 4 16,4-4 2-16,10 5-1 0,7-4-3 15,8 3 3-15,5 1-3 0,27 1-7 16,6 2 5-16,8 0-1 0,3 3-5 0,2-3-3 15,1 3 3-15,-1-4-2 0,-2 4-1 0,-5-1 0 16,-2 3 0-16,-7-4-1 0,-5 4 1 16,0 0-1-16,-18-5 0 0,-11-1 3 15,1 2 4-15,-3 1-6 0,-4 0-1 16,-1 2-5-16,-1-1-4 0,-9-4-1 0,1 2 0 16,-3-3-7-16,-3 1 0 0,-6-2-4 15,-2-1-5-15,-1 2 1 0,-4-4-8 0,-2-1-5 16,-3 1-7-16,-2-1-6 0,-2 0-5 15,-4-3-7-15,-2 1-10 0,-2-4-10 16,0 0-17-16,-16 4-18 0,16-4-22 16,-26-4-20-16,4-3-15 0,-3-2-15 15,-11 0-23-15,-7-5-417 0,-5-4 201 0,-22-4 132 16</inkml:trace>
  <inkml:trace contextRef="#ctx0" brushRef="#br0" timeOffset="19936.6656">3994 13550 77 0,'10'-3'105'0,"0"3"-7"0,6-1 6 0,2 1-8 15,6 0-13-15,1 0-5 0,7 0-5 16,4-2-4-16,0 2-9 0,9 0-6 0,1-1-1 16,1 1-6-16,4 0 1 0,7-3-2 15,4 3 2-15,2 3-1 0,6-3 1 16,23-3-2-16,4 6 2 0,0-2 1 0,4-1-2 16,2 3-6-16,2 2 4 0,2-2-2 15,4 1 2-15,-2 1-4 0,4 0-2 16,21 3-5-16,-24-5-1 0,-2 3 1 0,-2-1-7 15,-4 1-4-15,-5 2 0 0,-6-2-2 16,-2 4-3-16,-17-4-3 0,-13 0-2 16,0-2 0-16,-5 5 1 0,-2-2-3 0,-7-2-3 15,-3 3 3-15,-4-2-4 0,1 1 0 16,-11-3-2-16,0 0-1 0,-1 0-5 16,-7 2-4-16,-2-5-2 0,0 3-6 0,-1-2-9 15,-5 0 0-15,-1 2-13 0,0-2-6 16,-1 0-13-16,-4 0-13 0,-6-2-12 0,11 0-11 15,-11 0-18-15,0 0-20 0,0 0-324 16,0 0 154-16,-15-14 101 0</inkml:trace>
  <inkml:trace contextRef="#ctx0" brushRef="#br0" timeOffset="32737.3621">16549 13676 58 0,'0'-12'134'0,"0"3"-5"0,2 0-1 15,-2-1-1-15,3 4-6 0,-3-2-8 16,0 1-3-16,0 1-10 0,0-1-6 16,0 1-4-16,0 6-9 0,0-6 2 0,2 2-6 15,-2 4 5-15,0 0 2 0,0 0-3 16,0 0-1-16,-13 29 5 0,7-11-2 15,0 10 1-15,-7 13-1 0,-8 23-5 0,0 7-5 16,-1 6-1-16,0 3-3 0,-4 3 0 16,3 4-4-16,-9 15 2 0,2-2 2 15,5-17 0-15,-1 1-4 0,0-2-1 0,2-6-2 16,0 2 3-16,-1-6-5 0,3-3-5 16,0-4-2-16,4-13-10 15,2-7 1-15,1-1-6 0,2-8-6 0,-2 3-1 16,3-3-6-16,0-4-2 0,4-8-3 0,0 1 3 15,0-4-8-15,3-3-4 0,-1-2-6 16,2 0-7-16,-1-4-9 0,1-1-10 0,2-1-19 16,-2-4-21-16,2 3-27 0,-3-9-23 15,5 0-30-15,0 0-27 0,0 0-23 16,-14-12-25-16,12 5-608 0,-2-5 280 0,2 0 185 16</inkml:trace>
  <inkml:trace contextRef="#ctx0" brushRef="#br0" timeOffset="33527.2269">16687 13784 1 0,'-2'-6'131'0,"0"0"-5"0,2 6-2 16,-2-8-5-16,2 3-4 0,0 5-6 0,-2-7-2 15,-1 2-5-15,3 5-5 0,-2-4-4 16,2 4-1-16,0 0 0 0,-2-8-6 0,2 8-7 16,-2-4-5-16,2 4-6 0,0 0-3 15,0 0-7-15,0-6 0 0,0 6-4 16,0 0 2-16,9-2 3 0,-9 2 10 16,21 0-5-16,0 0 2 0,7 0 0 0,14 2-5 15,15 0-6-15,11 0-4 0,29 4-4 16,9-2-4-16,9 1-6 0,26 7 0 15,3-3-4-15,1 0-2 0,-2 1-1 0,-1 3-2 16,-1-2-2-16,-1 0-4 0,0 3-2 16,-4-6-3-16,-29 0-1 0,-3-2-2 15,-4 0 1-15,-7 1-3 0,-8-1-2 0,-14-4 0 16,-13 2-2-16,-12-2 1 0,1-2-4 16,-11-2 0-16,-1 2 2 0,-3 0-1 15,-2-3 1-15,-3 0 3 0,-3 1 4 0,-3-2 3 16,-2 2 2-16,-2-2 1 0,-2-1 2 15,0 1-3-15,-5 2-1 0,0-2-3 0,4 0 4 16,-6 2-3-16,-2 1 0 0,3-2-5 16,-9 3 3-16,0 0-4 0,12 9 2 15,-14-2 1-15,-2 8 2 0,-4 8 0 16,-3 9-1-16,-3 11 0 0,-10 24 6 0,0 1 1 16,-1 5 4-16,2 4 3 0,-2 3 2 15,1 3 3-15,1 0-1 0,0 0-2 16,-2 2-1-16,3 2 2 0,-1-3-3 0,0 0 3 15,0 0-6-15,3-5-1 0,-1-3-1 16,0 1 2-16,2-6-3 0,2-5-2 16,2-10-4-16,5-9 4 0,2-7-8 0,0-4 3 15,2-2-7-15,0-8-5 0,2 2-5 16,0-6-16-16,-1-3-7 0,3-1-17 0,-2-5-25 16,2-2-31-16,0-3-41 0,0-4-41 15,0-2-48-15,2-2-58 0,0 0-626 16,-18-14 310-16,4 3 205 0</inkml:trace>
  <inkml:trace contextRef="#ctx0" brushRef="#br0" timeOffset="34088.5312">15701 15099 48 0,'0'0'154'0,"-2"-6"-19"16,2 6-1-16,0 0-7 0,0 0 4 16,4-4-3-16,-4 4 1 0,0 0 6 0,0 0-8 15,0 0-1-15,12 8 0 0,-7-3 0 16,-2 3-3-16,1-2-3 0,0 1-4 16,0 3 0-16,4 1-3 0,3-1-9 0,4 4 0 15,6-1-1-15,11-1-6 0,12 4-6 16,11-2-5-16,32 0-2 0,12 1-7 15,30 1-11-15,13-2 8 0,13-1-9 16,6 2 0-16,8 1-5 0,4 2-4 0,5 0-3 16,-2-1-3-16,-3-2-6 0,-9 3 3 15,-7-1-4-15,-10-5-8 0,-11 2 2 0,-31-4-7 16,-2-1 2-16,-14-1-11 0,-18-1 1 16,-13-1-2-16,-12-2 0 0,-3-1-10 0,-10 3 6 15,-1-4 4-15,-4 0-19 16,-6 2 3-16,0-4-6 0,-3 2-12 0,-2 0-12 15,-2 0-8-15,-3-1-20 0,-2-2-28 16,-2 1-33-16,-8 0-32 0,6-4-33 0,-6 4-27 16,-9-10-34-16,-2 1-694 0,-3 1 318 15,-6-1 210-15</inkml:trace>
  <inkml:trace contextRef="#ctx0" brushRef="#br0" timeOffset="35569.0859">16648 14443 78 0,'4'-7'157'0,"0"-1"-7"16,0 1-3-16,-2-3-5 0,2 1-3 0,-2-2 1 15,0 0 0-15,2 2-2 0,-2-3-6 16,-2 3-6-16,0-1-4 0,-2 1-3 0,-2 1-9 16,-4 3-4-16,-6 1-3 0,-6 4-1 15,-1 4-3-15,-7 3-1 0,-4 8-10 16,-8 7-1-16,0 5-7 0,-9 11-10 16,9-6-7-16,9-4-4 0,5 5-7 0,5-7-6 15,8 5-5-15,7-4-4 0,4-1-9 16,6 1-11-16,9-1-16 0,6-2-19 15,5-4-25-15,7-1-24 0,1-3-22 0,6-6-23 16,10 4-24-16,7-10-18 0,0-1-7 16,-3 0 2-16,7-6 7 0,-1-4 14 15,-2-2 13-15,-1-3 18 0,-2-1 22 16,-7 0 18-16,-10-1 25 0,1 1 15 0,-8 0 29 16,-8 1 20-16,-2 1 7 0,-6 1 9 15,-4 3 4-15,-7 0 2 0,-4 1 4 0,2 6 6 16,-16-6 1-16,2 5 2 0,-3 2-1 15,-3 2-4-15,0 3-5 0,-6 4-4 16,3 1-3-16,-3 2-4 0,6-3-2 0,-2 1-2 16,3-1-4-16,2-1-2 0,4 1 3 15,1-2-1-15,6-3-1 0,-1 1-2 16,4-2-2-16,1-1-4 0,2-3-1 0,0 0 0 16,0 0-3-16,20-1-3 0,-20 1 0 15,17-4-2-15,-9 2-1 0,3 2 0 16,0-4-3-16,-3 4-3 0,-8 0-1 15,16 4 1-15,-6 0-3 0,-4-1 2 0,0 4 3 16,2 2-8-16,1 2 4 0,-1-4 0 16,1 4-3-16,-1-4 0 0,1 0 6 0,-1 4-6 15,4-6 1-15,4-1 2 0,-2-1 7 16,4-3 5-16,3-5-4 0,2-1 7 16,2-2 3-16,5-6 9 0,-1-4 1 0,1 0 6 15,2-10-3-15,0-2-5 0,-3-4-1 16,11-16-1-16,-3 0-6 0,-7 9-1 15,-8 6 3-15,-2 3 2 0,-4 6 8 16,-1 2 7-16,-4 4 1 0,0 2-1 0,-3 5-3 16,-6 4-4-16,0 5-5 0,-2 2-1 15,0 2-2-15,0 0-1 0,-19 21-3 0,10-7-3 16,-3 6-2-16,1 5-1 0,1-4-6 16,2 4-7-16,-4 1-6 0,4 5-7 15,2-4-9-15,0 0-13 0,2 2-14 0,-1-2-13 16,3-4-21-16,2-2-18 0,-2 0-28 15,2-2-24-15,0 0-18 0,0-7-16 16,0-1-23-16,-3 0-435 0,3-1 219 0,-2-4 145 16</inkml:trace>
  <inkml:trace contextRef="#ctx0" brushRef="#br0" timeOffset="35719.5709">17312 14701 85 0,'-5'-6'164'0,"3"-2"1"0,4 1 0 16,1 1 5-16,5-2-10 0,3 1-12 15,3 2-15-15,8-3-10 0,3 1-17 16,3-2-13-16,2 3-21 0,-2 0-31 0,5-1-39 16,-1 1-54-16,-4 3-45 0,9-3-406 15,-5 3 171-15,0-4 113 0</inkml:trace>
  <inkml:trace contextRef="#ctx0" brushRef="#br0" timeOffset="36178.6752">18078 14246 79 0,'0'-10'215'0,"-2"2"-13"0,-2 2-17 0,0-1-14 15,-3 3-7-15,-2 2-7 0,9 2-2 16,-27 10-8-16,8 1-6 0,-4 8-12 0,-3 4-7 16,-1 9-11-16,1 3-10 0,1 0-8 15,2 5-7-15,1-2-7 0,3 1-9 16,5 1-8-16,1-6-1 0,6 0-12 0,1 1-5 16,4-7-10-16,4 1-14 0,4-2-12 15,5 3-14-15,4-3-19 0,4-3-19 16,3-1-24-16,2-2-25 0,4-5-27 0,0 1-28 15,-1-10-28-15,-1-1-506 0,-1-2 232 16,3 0 153-16</inkml:trace>
  <inkml:trace contextRef="#ctx0" brushRef="#br0" timeOffset="36673.8558">18167 14541 67 0,'2'-8'140'0,"0"4"2"0,-2 4 0 15,0 0 2-15,2-4-5 0,-2 4-2 16,0 0-5-16,0-7-5 0,0 7-2 0,0 0 6 15,0 0 6-15,-2 19-10 0,-2-10-6 16,2 9-11-16,-2 1-7 0,-3 3-4 16,-2 3-10-16,1 0-7 0,0 3-12 0,-1-4-4 15,-1 2-9-15,4-3-7 0,-6 1-1 16,4 0-5-16,4-7-8 0,-2 0-6 16,2-1 0-16,-2-4-5 0,3 1-3 15,1-5-2-15,-3-2-4 0,5-2 0 0,0-4 0 16,0 0-6-16,0 0 1 0,2-27-1 15,1 12-1-15,2-4-1 0,-1-6-2 0,0 0 1 16,4-9-3-16,-2 2-1 0,3-1-1 16,2 0 1-16,-3 1 0 0,0 3-2 15,3 1 2-15,-3 6-3 0,3-1 1 16,0 1-3-16,1 4 0 0,1 0 4 0,0 3-3 16,-3 4-13-16,3 2-11 0,0-2-14 15,-2 4-16-15,1 1-18 0,-2 5-21 16,-1-4-28-16,2 5-29 0,-11 0-21 0,12 6-39 15,-10 0-457-15,-2 0 227 0,-4 1 150 16</inkml:trace>
  <inkml:trace contextRef="#ctx0" brushRef="#br0" timeOffset="36822.0123">18070 14593 37 0,'-2'3'141'0,"2"-3"-3"15,10 3 4-15,-2-3 1 0,3 3-5 0,4-3-15 16,4-3-9-16,0 3-19 0,2 0-20 15,5-2-31-15,-3 1-35 0,5-2-35 0,-2 0-37 16,2-3-31-16,-7 2-252 0,-1-1 118 16,0 1 77-16</inkml:trace>
  <inkml:trace contextRef="#ctx0" brushRef="#br0" timeOffset="37653.4416">18345 14725 54 0,'0'0'131'16,"2"6"-2"-16,-2-6-14 0,0 0-4 0,12 0-6 16,-12 0-6-16,14-8-1 0,-6 5-7 15,-2-5-4-15,2 3-5 0,-1-3 0 0,-1-2-4 16,1 4 3-16,-1-3 0 0,-2 0 2 15,-2 1-2-15,0 3-4 0,-2-4-10 16,-2 5-6-16,2 4 0 0,-12-6-6 16,3 6-1-16,9 0-5 0,-21 6-4 15,13-2-5-15,-4 2-6 0,2 4-2 0,2-3-4 16,-1 4-1-16,3-2-3 0,2 0-6 16,2 0 1-16,2 1-2 0,2-1-2 0,2-1-1 15,2 0-3-15,5-6 1 0,-1 1-2 16,6-3-1-16,-2 0 0 0,5-5-1 15,4-3 2-15,-2-3 9 0,3-2 1 0,4-7 7 16,-1-1-1-16,3-6 2 0,0-7 0 16,-1 0 0-16,1-2-1 0,-3-1 0 15,-2 0 3-15,-1 3 1 0,-7 4 3 16,-3 2 4-16,-3 7 2 0,0 0 0 0,-3 6-5 16,-2 1-3-16,-4 5-5 0,-2 3-4 15,-2 3 0-15,2 3-2 0,0 0-1 16,-23 17-4-16,10-2-3 0,-1 2-5 0,-1 4-5 15,2 0-3-15,2 4-3 0,1-3-4 16,2 3-3-16,-1 2-1 0,4-4-1 16,3 2-5-16,2-2-2 0,2-2 2 15,3 1-3-15,4-2 1 0,-1 0 0 0,0-4 0 16,7-2-2-16,-2-3-1 0,2-2-2 16,-1-3-3-16,6 0 1 0,-6-5 1 0,4 1 0 15,-4-4 0-15,1 1-2 0,0-2 2 16,-4-3 5-16,-1 1 3 0,-2 3 2 15,-2-6 1-15,-1 5 0 0,-3-1 4 0,-2 4 5 16,0 0 4-16,-11-6 10 0,11 6 0 16,-12 0-3-16,12 0 0 0,-10 6 0 15,3 1 0-15,2 1 2 0,1-4-2 0,2 5 0 16,2 1-1-16,0 1-1 0,4-3-6 16,1 2-15-16,-1-1-14 0,3 1-29 15,1 1-27-15,0-4-46 0,5-1-38 16,-4 1-548-16,-1-7 245 0,0 3 161 0</inkml:trace>
  <inkml:trace contextRef="#ctx0" brushRef="#br0" timeOffset="37835.7592">19011 14487 38 0,'-2'-5'171'16,"0"-3"-10"-16,2 8-19 0,-2-10-3 15,2 7-17-15,-2-1-24 0,2 4-20 0,0-8-35 16,0 8-32-16,2-6-31 0,-2 6-33 16,0 0-33-16,0 0-201 0,0 0 97 0,0 0 65 15</inkml:trace>
  <inkml:trace contextRef="#ctx0" brushRef="#br0" timeOffset="38192.5427">18948 14590 83 0,'13'3'132'0,"1"1"-18"15,0 3-5-15,-2-2-14 0,0 1-10 16,1 1-7-16,-2 1-9 0,-5 2-6 16,3-1-5-16,-5 1-10 0,0 1 0 15,-2-1-7-15,0-1-4 0,0 1-5 0,-2-1 1 16,0 1-8-16,0-5 4 0,0 1-6 15,2 0-6-15,0-2 0 0,-2-4-3 0,0 0 7 16,0 0-6-16,14 0 1 0,-14 0-7 16,10-10 8-16,-2 6-7 0,1 1 1 15,-3-1 6-15,3-2 0 0,-3 2-1 16,0 0-1-16,1 4 2 0,-7 0 6 0,10-3 3 16,-10 3 6-16,11 6-4 0,-7-3 4 15,1 5-4-15,-3-4-5 0,2 3 2 16,0 3-8-16,0-5-3 0,-2 3-1 0,2-2-17 15,0 0-21-15,1-1-31 0,2-2-46 16,-1 0-46-16,-6-3-314 0,10-6 157 16,-3 1 104-16</inkml:trace>
  <inkml:trace contextRef="#ctx0" brushRef="#br0" timeOffset="38392.0531">19375 14211 134 0,'0'0'184'15,"14"8"-2"-15,-6 0-8 0,0 4-8 16,0 2-16-16,3 7-11 0,-2 2-7 0,-3 5-6 16,0 0-11-16,-1 3-13 0,-5 1-4 15,0 4-11-15,-5-1-14 0,-3 0-16 16,-3-1-17-16,0-1-14 0,-3-6-26 0,2-4-22 16,-6-3-29-16,6-2-26 0,-3 0-44 15,0-5-462-15,4 1 198 0,1-7 131 16</inkml:trace>
  <inkml:trace contextRef="#ctx0" brushRef="#br0" timeOffset="48319.9638">23368 14005 87 0,'0'-11'158'16,"0"1"-7"-16,0 4-13 0,0 0-10 0,0 0-9 15,0 6-12-15,0-5-7 0,0 5 9 16,0 0 7-16,8 25 5 0,-4-2-4 15,2 11-1-15,1 14-2 0,-1 9-2 16,1 25-5-16,-3 7-8 0,-2 3-6 0,0 4-8 16,0 1-6-16,-4 3-5 0,0-5-7 15,0 3-5-15,0-4-5 0,0-2-5 16,-3 0-3-16,8-5-8 0,-6-2 1 16,3-16-4-16,3-6-2 0,-1-5-6 0,-2-4-3 15,4-4-2-15,-2-7-5 0,2-4-9 16,-2-6-7-16,-2-2-16 0,5-6-22 0,-3-3-18 15,-2-2-26-15,4-3-23 0,0-7-41 16,0-4-45-16,0-4-590 0,-4-2 264 16,16-12 174-16</inkml:trace>
  <inkml:trace contextRef="#ctx0" brushRef="#br0" timeOffset="48944.5306">23636 13893 67 0,'-6'-11'173'0,"2"3"-9"0,-1 0-8 16,3 4-15-16,0 0-12 0,2 4-10 0,4-5-9 15,7 1-4-15,2 4-2 0,11 0-1 16,7 2-13-16,11 2-3 0,16-1-8 16,31 9-5-16,14 0-4 0,30 3-11 15,11 2-3-15,7 0-7 0,1-1-5 0,0 3 0 16,5 4 2-16,2-4-2 0,1-3-4 16,4 3-3-16,-1-3-3 0,-7-3-3 15,-3-2-1-15,-9 1-1 0,-7-3 0 16,-4-1-4-16,-20-4 2 0,-3-1 1 0,-9 0 3 15,-1-2 7-15,-3 1 6 0,-6-2 0 16,0 2-2-16,-14-2 2 0,-16 0 0 0,-2 2-4 16,-8-2 1-16,-2 2 0 0,-5 0-2 15,-3 0 0-15,-8 2-6 0,1 1 3 0,-4 1 1 16,1 3-1-16,1 4 3 0,-6 4 1 16,-4 2-1-16,0 6 4 0,-5 1 8 15,2 12 1-15,-2 5 15 0,-5 6-5 16,-4 5 8-16,2 25-4 0,-8 4 0 0,-4 5-1 15,-4 5 1-15,-6 0-3 0,2 0-4 16,-5 24-3-16,0-23 0 0,-4 18 1 0,5-21-4 16,0-3-1-16,2 1-3 0,2-9-5 15,1-1-4-15,2-14-1 0,5-10-4 16,0-2-7-16,0-9 0 0,2-2-3 16,2 1-4-16,-2-6 0 0,2-5-5 0,0-2-15 15,0-3-14-15,-2-6-14 0,0 0-24 16,3-1-16-16,-3-3-25 0,0-6-34 15,-5-5-42-15,1-1-45 0,-2-2-43 0,-5-6-36 16,-5 0-30-16,-10-5-663 0,-6-6 335 16,-10-1 221-16</inkml:trace>
  <inkml:trace contextRef="#ctx0" brushRef="#br0" timeOffset="49456.0293">23344 15895 62 0,'-10'-3'167'0,"6"0"-4"15,4 3-9-15,0 0-15 0,-11-2-12 16,11 2-9-16,0 0-5 0,0 0-6 0,0 0-2 16,0 0 1-16,33 0-2 0,-9 2-6 15,10-2-7-15,11 6-4 0,13-6-8 16,31 6-1-16,9-2-2 0,14 1-1 15,36 7 1-15,11-5-5 0,11 3-7 0,3-1 6 16,5 3-4-16,4-1-5 0,6-1-2 16,6 1-6-16,4 1-4 0,-10 2-1 0,-4-1-5 15,-8-2 2-15,-9 1-2 0,-10 1-1 16,-13-6-6-16,-31-1 7 0,-2 1-2 16,-10-1 1-16,-3-1-1 0,-10-2 1 15,-15-2-4-15,-12 2-5 0,-3 0-1 16,-10-3-4-16,-3 3 0 0,-1 0-4 0,-6-3-7 15,-5 0-5-15,-1 0-18 0,-2 0-24 0,-5-3-35 16,-3-3-37-16,-3 2-44 16,-2-10-65-16,-9 1-720 0,-4-2 317 0,-6-10 209 15</inkml:trace>
  <inkml:trace contextRef="#ctx0" brushRef="#br0" timeOffset="50665.7013">25764 14843 35 0,'0'-7'86'0,"0"1"1"15,2 0 9-15,-2-2 6 0,2 1 6 16,-2 2-7-16,2-3-2 0,-2 1-4 0,2-2 7 15,0 4-6-15,-2-5-1 0,0 3-2 16,2 1 3-16,0-2-6 0,-2 3-7 16,2-5 3-16,-2 3 0 0,4 3 2 0,-4-4 7 15,3 2 1-15,-3 1 2 0,2 1-4 16,-2 4 1-16,0-8-7 0,0 8-6 16,0 0-6-16,0 0-1 0,0 0-4 15,-2 17 4-15,-1-1-7 0,1 3-4 0,0 7-6 16,-4 8-8-16,2 3 0 0,-5 3-9 15,3 2 0-15,-2 5-4 0,-3 3-5 16,2 0-4-16,-1-3-2 0,2-1-5 0,2-5-7 16,-4-6-4-16,6-7-5 0,-2-1-2 15,2 0-3-15,2-10 1 0,0 0-3 16,2-4 0-16,0-3 2 0,4-4-1 0,0-1 3 16,2-5-5-16,-6 0 2 0,18-5 0 15,-8 5 0-15,2-8-1 0,2 2 3 16,0 3-4-16,-1-1 3 0,1 0-1 15,4 2 0-15,-4 2 1 0,2 0 0 0,0 6 2 16,3-4 0-16,-2 1-1 0,2 5-2 16,1-4-1-16,-2 2 2 0,4 4 0 15,1-3 4-15,1 0-3 0,-2 0-1 0,2 2 0 16,-1-3 0-16,3-3 1 0,-6 1-1 16,4-4 1-16,-3-5-2 0,0 3-1 15,2-7 0-15,-3 0-3 0,0 2-2 0,-2-4-1 16,-1-1 1-16,-5 1 0 0,0 1-2 15,0-4 2-15,-4 7 4 0,0-4-2 16,-1 3 2-16,-3 2-2 0,-2 1 2 0,0 3 1 16,-2 2 0-1,0 0 1-15,0 0-6 0,0 0 5 0,-2 18 2 0,4-8 0 16,-2-2-1-16,5 3 1 0,-3-1-3 16,2-1-8-16,2 1-12 0,1 0-25 0,-3-5-24 15,4 1-28-15,0-3-26 0,2 0-31 16,0-3-31-16,0-3-24 0,-2-3-531 15,4-2 253-15,0 0 167 0</inkml:trace>
  <inkml:trace contextRef="#ctx0" brushRef="#br0" timeOffset="50779.3975">26402 15068 44 0,'-4'-6'52'0,"4"6"-34"16,0 0-57-16,0 0 13 0,0 0 9 0</inkml:trace>
  <inkml:trace contextRef="#ctx0" brushRef="#br0" timeOffset="51385.5563">26447 15283 100 0,'3'6'185'0,"-1"-2"-7"15,-2-4-15-15,6 2-16 0,-6-2-16 16,17-6-8-16,-7 3-8 0,3-4-11 15,0-1-7-15,1-2-8 0,6 1-9 16,-6-3-10-16,5-1-1 0,-1 1-9 0,-2 1-8 16,4 0-4-16,-4 4-3 0,-1 0-3 15,2-1-5-15,-2 5-1 0,-1 0 0 16,0 0 0-16,-4 6-1 0,0 0 3 0,1 0 0 16,-2 5 1-16,-5-3-2 0,2 7-3 15,-2-3-4-15,1 2-4 0,-5 2 0 16,-2-1-3-16,-1 2 0 0,1 2-6 0,-2-4 0 15,0 2-2-15,0-1-1 0,0 0-1 16,1-5 0-16,1-1-2 0,-2 2-2 16,2-4 0-16,-1 1-2 0,3-6 0 15,-2 4 0-15,2-4-2 0,0 0-1 0,0 0 0 16,20-8 0-16,-12 4-1 0,3 1 0 16,1-6-1-16,4 4 1 0,0-1 0 0,1-1-1 15,2-1 1-15,2 1 0 16,-4 1-1-16,2 0-1 0,-1 2 1 0,-2-3 0 15,-1-1-2-15,-2 2-1 0,2 3-1 16,-5-3 3-16,-2 5-1 0,1-5-1 0,0 2 2 16,-5 4-1-16,2-7-2 0,-6 7 1 15,4-5 2-15,-2 3-1 0,-2 2 0 16,-2-7 2-16,2 7-3 0,0-6 2 16,0 6-4-16,0 0 3 0,-2-9-2 0,2 9 5 15,0 0 3-15,0 0 2 0,0 0 4 16,-16 9-1-16,8-3 8 0,4-3 6 0,0 4-2 15,0-1 3-15,0 3 8 0,2 0 5 16,0 1 3-16,2 1 5 0,2 0 2 16,4 3 1-16,2-1-1 0,6 4-3 15,4-4-5-15,4-1-2 0,3-1-7 0,9-1-18 16,2-5-36-16,-3-2-47 0,3-3-51 16,-2 0-56-16,-2-8-83 0,-5 4-605 15,-5-7 294-15,-12 1 194 0</inkml:trace>
  <inkml:trace contextRef="#ctx0" brushRef="#br0" timeOffset="53328.6066">23740 14852 46 0,'0'-11'175'0,"0"0"-6"0,-2-1-2 15,0 2-6-15,0-8-10 0,-5 5-9 0,1-2-1 16,-5 1-9-16,1 5-11 0,-3-3-8 15,-3 3-10-15,-4 1-9 0,-1 5-12 16,0 0-6-16,-2 6-9 0,-5-2-6 16,2 5-6-16,3 3-7 0,2 1-3 0,4 3-7 15,5-1-4-15,1 2-3 0,6 0-3 16,1 2-1-16,6-4-2 0,3-2-5 16,4 0-3-16,3-1 2 0,0 0-1 0,6-6-3 15,1-1 0-15,-3-2-1 0,6-2-4 16,-4-1-3-16,2-3 4 0,-1-2-1 15,0 0 1-15,-2-1-2 0,-3 2 11 0,2 1 4 16,-4-5 3-16,-1 7 2 0,-1 0-2 16,-1 1-3-16,-3 0-3 0,-6 3-2 15,11 6 0-15,-9-2-7 0,0 7 4 16,0 0-2-16,0 4-2 0,0 4-4 0,2 0 0 16,1 0-1-16,2 4-4 0,-1-2-3 15,2 0-9-15,4-4-5 0,2 0-7 0,0-4-1 16,1 0-2-16,7-3-2 0,-6-5 0 15,4-5 7-15,0-3 1 0,4-5-1 16,1 0 8-16,1-10 11 0,1-3 10 16,-2-2 8-16,3-5 13 0,1-7 8 0,-5-5 3 15,7-13 3-15,-5 4 1 0,-10 5 8 16,2 2 9-16,-6 8 1 0,1 2 0 0,-2 2-4 16,-3 8 9-16,-1 1-7 0,-3 3 5 15,-2 7-7-15,-2 4-6 0,-2 4-2 16,2 3 0-16,-17 16-2 0,6 1-2 15,-4 10-6-15,1 2-3 0,-6 14-11 0,4 2-6 16,1 0-14-16,-2 4 0 0,6 0-19 16,-1 0-12-16,6-2-12 0,-1-7-13 15,5-2-12-15,2-7-15 0,0 1-10 16,2-11-10-16,2 0 3 0,3-8 0 0,1-3 6 16,0-7 8-16,5-3 11 0,2-3 7 15,2-7 9-15,2-3 14 0,4-5 13 0,5-11 17 16,1-4 15-16,9-17 10 0,1 1 8 15,-5-5 7-15,0 1 9 0,-9 9 10 16,-6 6 17-16,-2 7 7 0,-5 6 10 0,-3 3 8 16,0 1 1-16,-3 5-11 0,-6 6-2 15,-2 4-10-15,-4 4-6 0,6 2-8 16,-22 11-4-16,8 5-7 0,-6 6-1 0,1 8-9 16,0 5-9-16,0 5-12 0,0 3-7 15,4 0-5-15,7-6-4 0,2 0-3 16,3-4-7-16,3-1-5 0,3-3-7 15,3-3-5-15,4-1-2 0,1-4 4 0,4 0-3 16,-1-8 0-16,6-3 3 0,-1-5 0 16,-1 1 4-16,2-6-1 0,1-3 3 15,-2-2 5-15,0 0-6 0,-2-3 5 0,0 1 4 16,-5-5-1-16,0 3 2 0,-2-3 2 16,-4 4 4-16,-4 1-2 0,-2 0-1 0,-2 1 0 15,-2 0 3-15,-4 3 4 0,1 2-3 16,7 1 0-16,-19 4-1 0,11 2 0 15,-1 0 1-15,0 1-1 0,3 0-1 16,0 4 3-16,4-2 1 0,0 0-6 16,2 1-1-16,4-1-6 0,2-1 4 0,0-3-7 15,5 3-5-15,4-6-1 0,-1-2-1 16,2 0 1-16,-2-2-2 0,3-6 1 0,0 3-2 16,0-3 0-16,-1 1 2 0,-2 1 1 15,0-2 0-15,0-1 6 0,-4 5-2 16,1-4 3-16,-5 2 0 0,2 2-2 0,1 3 3 15,-2-1 1-15,-7 2 2 0,12 3 1 16,-8 1 0-16,0 1 3 0,0 4 0 0,0-3 1 16,1 3 2-16,-3 3-6 0,3-1-6 15,-3-2-4-15,2 5-2 0,0-3-3 16,0-1-2-16,3 0-2 0,-1-3 2 16,0-2 0-16,5 4-2 0,-2-8-5 0,3 2 5 15,-2-3 3-15,4 0-1 0,-2 0 7 16,3-3 0-16,-3-1 3 0,1-2 3 15,2 1 0-15,-3-2 3 0,0-2 4 0,-2 4 6 16,-2-1 8-16,-2 2 0 0,1-3 4 16,-5 3-1-16,-2 4 3 0,-2-5 6 15,2 5 8-15,0 0 3 0,-13-3 1 0,13 3-1 16,-10 6 0-16,4-2-1 0,2 5 1 16,-2-1 1-16,4 2-3 0,0 1-3 0,0 2 4 15,2 1-2-15,2 0 0 0,0 2-6 16,-2 4-4-16,2 0-2 0,2-1 0 15,-2 2-2-15,-2 0-1 0,0 2-3 16,0 2 0-16,-2 1-6 0,-4-1-4 16,4 0-9-16,-4-1-5 0,0-3 1 0,0-5-1 15,-5-1 1-15,0-2 5 0,1-5 0 16,-5 0 7-16,3-6 7 0,-2-2 8 16,0-4 9-16,1-4 1 0,0-1 7 0,3-3 0 15,4-1-1-15,1-3 3 0,5-2-4 16,5-2-1-16,3 0-4 0,5-3 2 0,2 4-1 15,3-10-6-15,6 6-3 0,-1 1-4 16,3-1-3-16,-4 3-4 0,6 1-6 16,-2 3-6-16,-5-2-4 0,-2 8-2 0,0-3 1 15,-2-1 0-15,-4 7-1 0,-1-4-1 16,-1 4 2-16,-5 1 0 0,0 2 2 16,1 2 2-16,-7 2 1 0,0 0-1 0,0 0 4 15,5 12 1-15,-5-5 1 0,-3 4 0 16,3-4 1-16,0 5-5 0,0-3-3 15,0 3-21-15,0-1-24 0,0 0-27 0,0-2-34 16,3 3-33-16,-1-8-36 0,0 2-46 16,-2-6-537-16,4 0 262 0,-4 0 172 15</inkml:trace>
  <inkml:trace contextRef="#ctx0" brushRef="#br0" timeOffset="53650.5931">25173 14902 12 0,'0'0'65'16,"0"0"-9"-16,-4 18-7 0,4-7-11 0,2-5-15 15,0 3-18-15,3 1-9 0,1-1-1 16,0 3 0-16,0-3 6 0,2-2 7 0,2-1 10 16,-2 3 8-16,0-5 13 0,1 0 11 15,-1 2 15-15,-2-1 13 0,3 2 21 16,-5-5 13-16,-2 3 2 0,-2 0 5 15,0-5 0-15,-10 12 8 0,1-2 6 0,-1-2 5 16,-1 5-5-16,1-3-5 0,1 1-4 16,-2 2-3-16,5 1-6 0,0-1-4 15,2 2-7-15,4-5-8 0,2 1-11 16,2 2-9-16,2-3-12 0,2-3-26 0,-1 0-38 16,4-3-44-16,-1-2-46 0,3-1-44 15,-1-1-38-15,-1 0-38 0,-2-1-479 16,-1-1 234-16,-8 2 155 0</inkml:trace>
  <inkml:trace contextRef="#ctx0" brushRef="#br0" timeOffset="54215.6174">23732 15199 52 0,'-2'-8'132'16,"-1"-4"16"-16,3 1 8 0,0 1 3 16,3-4 5-16,-3 5-3 0,2-1-6 0,-2 3-2 15,2 1 2-15,2 1-2 16,-4 5 0-16,0 0-4 0,12 9-11 0,-10 0-12 16,3 4-12-16,-5 7-12 0,0-3-8 15,2 7-10-15,-2 4-6 0,-2 0-14 0,0 3-14 16,-1-1-32-16,-1 4-25 0,-2-5-35 15,2-3-35-15,-2 3-38 0,-1-8-28 16,1-2-23-16,2-6-12 0,-5-1 1 16,3-3 10-16,1-7 18 0,-1-2 20 15,6 0 29-15,-10-8 28 0,6 1 25 0,2-2 19 16,2-3 21-16,4 0 19 0,0-1 12 0,2 0 5 16,4 0 17-16,3-1 9 0,0 4 5 15,0 2 7-15,3 0 3 0,4 4 2 16,-4-2-4-16,4 4-1 0,-3 4-4 15,-3 4-7-15,4-2-1 0,-6 4-4 0,0 3 0 16,2-1-5-16,-2 5-4 0,-1-2-4 16,1-1 0-16,1 4 0 0,-2-5 5 15,1-1 4-15,4 3 4 0,-2-7-2 0,3 2 4 16,2-2 2-16,0-2 4 0,5-1 6 16,-4-6-3-16,2-1 1 0,-1-2-3 15,0-2-2-15,-4-5 0 0,-5 2-4 0,0-2-6 16,-8 0-4-16,-2-2-7 0,-4 2-2 15,-2-1-7-15,-8 3-13 0,2 0-19 16,-9 0-19-16,0 1-27 0,-2 0-33 0,2 5-35 16,2 1-45-16,0 0-47 0,0 1-652 15,7 0 293-15,-3 0 193 0</inkml:trace>
  <inkml:trace contextRef="#ctx0" brushRef="#br0" timeOffset="56802.6022">24588 15640 161 0,'0'-11'196'16,"0"0"-12"-16,-2 4 2 0,0-2-9 15,2-2-9-15,-4 4-4 0,0-2-9 0,-4 2-13 16,-1 2-10-16,-4 2-9 0,-1 1-8 15,-3 2-7-15,-3 5-7 0,4-3-8 0,-6 8-9 16,6 1-8-16,-1 2-13 16,-1 3 0-16,6 0-9 0,2 1-5 0,1 0-13 15,2-1-7-15,7-2-17 0,2 1-9 16,6 1-8-16,2-5-10 0,4 2-9 16,8-3-6-16,3-2-4 0,3-3-1 0,4-1 3 15,-1-4 6-15,3 0 1 0,2-6 3 16,-4 3 4-16,-1-2 7 0,-3 0 13 15,0-3 8-15,-5 2 8 0,-2-1 4 0,-4-1 5 16,-7 2 1-16,-4 1-4 0,-3-1 3 16,-3 6-1-16,-11-7 0 0,-1 3-2 15,-3 2-1-15,-4 2-1 0,-2 0-2 0,-1 2-4 16,2-1-1-16,0 5-2 0,1-2-6 16,0 2 2-16,2-2-2 0,3 3-3 15,0-1-6-15,4 2 0 0,2-4 0 0,4 1-2 16,2-1-2-16,4 3-1 0,-2-7 4 15,10 5-2-15,-2-2 2 0,3-1-1 16,0 2 0-16,1-4-2 0,1 0 2 16,0 2-3-16,-3 0-2 0,1 1-4 0,-3 0 1 15,2 0-2-15,0-2 3 0,-2 6-1 16,0-3 2-16,-2 2 0 0,3-2-2 0,0 5-2 16,-1-3 3-16,3 1-3 0,1-1 1 15,1 0 3-15,2-3 0 0,-1 2 4 16,2-4-6-16,3-1 6 0,-3-1 1 15,4-4 2-15,2-2 2 0,0-4 7 16,-3 1 2-16,2-3 6 0,-4-1 3 0,1-1 2 16,-2 1 2-16,-1-1-1 0,-2 0 2 15,-3 3 4-15,-1 5-3 0,-1-4-5 16,-2 4 2-16,0 0-3 0,-3 5-2 0,-3 2-1 16,0 0-2-16,0 0-3 0,2 19-3 15,-2-5-2-15,-2-1-12 0,-3 2-10 0,3 3-17 16,-2-2-9-16,0 2-15 0,0-2-11 15,2 0-9-15,-2-1-14 0,1-2-13 16,-1-1-2-16,2-2-2 0,0-2 2 16,-4-2 9-16,1-3 4 0,-1-3 16 0,6 0 8 15,0 0 17-15,-17-9 13 0,11 4 18 16,4-2 13-16,2 1 6 0,0-1 13 16,4-4 2-16,2 4 11 0,0 4 7 15,7-7-4-15,2 3 2 0,0 1-2 0,6 1-1 16,2-2 3-16,1 1-5 0,3-1-2 15,-1 0 3-15,-2 3-6 0,0-2-6 16,1 2 5-16,-5-2 3 0,-4-2 8 0,0 5 2 16,-4-1-3-16,-4-2-2 0,-3 3 2 15,-3-1-1-15,-2 4 4 0,0 0 9 16,0 0 10-16,-23 0 4 0,15 4-1 0,-4-1-3 16,4 3-4-16,2-4-3 0,2 5-7 15,-1-1-6-15,5 4 2 0,3-1-3 16,1-1-1-16,2 2-5 0,4 0-1 0,2 1-2 15,-2 0-1-15,2 3-1 0,-1-6-5 16,0 4-2-16,-3 1 1 0,1-2 3 16,-3-1 5-16,0 0 7 0,-4 1 3 15,0-1 0-15,-6-1-2 0,0 1 0 16,-4 1 3-16,-3-1-4 0,-2-2-2 0,0-1-6 16,-1 3 1-16,0-6-3 0,0-1-11 15,0 1-8-15,3-1-20 0,-2 0-21 0,2 0-28 16,1-3-26-16,0 0-27 0,0 3-28 15,10-3-33-15,-12-6-549 0,12 6 251 16,-6-9 165-16</inkml:trace>
  <inkml:trace contextRef="#ctx0" brushRef="#br0" timeOffset="58088.5422">25933 14531 31 0,'4'-6'212'0,"-2"-3"-13"16,0 1-9-16,0 1-3 0,0-1-4 0,-2 2-2 15,0 1 1-15,3-3-6 0,-3 8-5 16,0-10-10-16,0 10-10 0,0 0-6 16,-13 2-5-16,3 8-4 0,-8 5-7 15,-5 8-4-15,-2 9 0 0,-5 5-10 0,-12 16-3 16,2 6-1-16,0 2-13 0,4 1-7 16,1 6-10-16,8-2-8 0,2-2-8 15,3 0-2-15,3-11-9 0,11-5-10 0,4-6-6 16,2 0-7-16,8-2-12 0,4 2-5 15,9-1-16-15,7-2-18 0,4-5-22 16,8-6-32-16,5-1-42 0,3-6-38 16,3-4-38-16,1 0-29 0,-1-7-47 0,-5-3-665 15,-1-4 317-15,1-3 209 0</inkml:trace>
  <inkml:trace contextRef="#ctx0" brushRef="#br0" timeOffset="58523.2567">27283 14727 64 0,'13'-2'279'0,"-2"2"8"16,3 4-4-16,4 6-13 0,2 3-18 0,8 10 1 15,3 11-11-15,17 19-3 0,0 12-11 16,11 17-10-16,0 10-13 0,-5 6-18 16,-8 8-15-16,-6 1-16 0,-12-3-15 0,-18-18-15 15,-10-1-11-15,-10-9-11 0,-11-3-20 16,-9-7-23-16,-10-5-33 0,-7-9-34 16,-3-8-43-16,-5-8-48 0,3-13-53 15,4-6-68-15,-1-4-68 0,5-9-798 0,-1-4 368 16,-8-9 244-16</inkml:trace>
  <inkml:trace contextRef="#ctx0" brushRef="#br0" timeOffset="60510.605">18112 14910 60 0,'0'-6'174'15,"0"6"2"-15,0-5 4 0,0 5 6 0,0-6 2 16,0 6 6-16,2-6-4 0,-2 6 0 16,0 0-6-16,2-4-2 0,-2 4-12 15,0 0-9-15,0 0-8 0,0 0-15 16,0 0 4-16,0 0-9 0,0 0 3 0,0 0-11 16,6 14-5-16,1-4-11 0,1 1-4 15,0-2-8-15,6 5-11 0,0 1-11 0,3 0-5 16,6 2-9-16,1 3-5 0,3-4-8 15,-1 6-6-15,1-6-7 0,3 4-9 16,-2-3-9-16,-4 2-13 0,2-2-7 0,-5-2-16 16,-1 0-3-16,-2-1-14 0,0-2-25 15,-6-4-19-15,1 2-27 0,-3-3-20 16,-1 4-25-16,-1-4-25 0,-1-4-25 16,1 3-15-16,-4-1-12 0,0-4-18 0,-4-1-547 15,8 3 270-15,-2-3 178 0</inkml:trace>
  <inkml:trace contextRef="#ctx0" brushRef="#br0" timeOffset="60821.5778">18708 15058 175 0,'5'-3'195'0,"-3"-3"-4"0,-2 6-3 0,0 0 1 0,0 0 5 15,0 0-4-15,-17 19-4 0,9-7 1 16,-5 3-11-16,-2 2-4 0,3 2-12 0,-1 2-2 16,-2 6-18-16,-2-2-10 0,3 5-2 15,-2-5-17-15,2 2-9 0,-1-1-12 0,2-1-7 16,2-4-8-16,1 2-10 0,2-2-6 16,-4-2-8-16,4 0-6 0,2-5-14 15,2 0-6-15,-2 0-12 0,-1-5-14 16,3 2-14-16,1-5-19 0,-1 2-33 0,2-2-30 15,-2-2-28-15,2-1-32 0,2-3-24 16,-6 4-34-16,6-4-35 0,0 0-555 16,-9-2 273-16,9 2 181 0</inkml:trace>
  <inkml:trace contextRef="#ctx0" brushRef="#br0" timeOffset="61911.6532">26591 16004 123 0,'-2'-6'126'0,"-2"2"-13"16,4 4-7-16,-7-4-13 0,5-2-14 15,2 6-7-15,-4-7-10 0,4 7-13 16,-4-6-7-16,4 6-13 0,0-5-11 16,0 5-15-16,-4-6-15 0,4 6-14 0,-3-8-9 15,1 4-10-15,2-1-5 0,0 5-15 16,-4-8-167-16,0 2 79 0,2 3 52 15</inkml:trace>
  <inkml:trace contextRef="#ctx0" brushRef="#br0" timeOffset="62465.128">26630 15811 77 0,'2'-6'183'0,"2"0"-3"16,-2 5-11-16,-2 1-3 0,4-8-1 15,-4 8-4-15,0-6-9 0,0 6 1 0,0 0-5 16,0 0-5-16,-30 14-8 0,16-7-6 16,-1-1-5-16,-4 7-9 0,0 3-7 15,-3-2-12-15,-3 0-7 0,-2 5-11 0,1-4-5 16,1 1-8-16,3 1-5 0,1-5-10 15,0 1-4-15,2-2-7 0,3 2-12 16,0-3-14-16,2 0-17 0,3-3-13 0,-2-3-26 16,3 2-20-16,3-3-15 0,-1 0-12 15,2-3-14-15,6 0-3 0,0 0-9 16,-16-6-1-16,12 3-6 0,2-4 3 0,0 1 8 16,2-1 12-16,-2-1 4 0,2-3 12 15,-2-2 13-15,4-1 7 0,-2 1 8 16,2-3 14-16,-2 1 16 0,4 2 6 15,-2-5 19-15,2 3 15 0,1 2 14 0,-2 0 10 16,1 1 12-16,0 3 9 0,-2-1 12 16,4 3-1-16,-2 0 10 0,3 6 5 15,-1-2 3-15,-6 3 0 0,13 3-3 16,-7 1-2-16,3 7-4 0,-1 2-3 0,2 0-2 16,2 4-12-16,-2 2-1 0,2-2-5 15,-1 4-6-15,2 0-3 0,0 0-6 0,1 1-3 16,-3-1-9-16,2 0 1 0,1-1-5 15,-3 3-15-15,2-9-20 0,-1 5-25 16,-3-5-15-16,1-1-26 0,1-4-25 16,0 3-29-16,-1-4-27 0,-2-3-40 0,4-1-501 15,-4 0 237-15,2 2 157 0</inkml:trace>
  <inkml:trace contextRef="#ctx0" brushRef="#br0" timeOffset="62590.8073">26674 16192 103 0,'0'0'146'0,"13"4"0"0,-9-2 1 15,-4-2 0-15,10 0-11 0,-10 0-6 0,0 0-13 16,0 0-16-16,10-6-23 0,-10 6-41 16,5-5-60-16,-5-3-86 0,3 0-285 15,-6-1 134-15,-2-5 89 0</inkml:trace>
  <inkml:trace contextRef="#ctx0" brushRef="#br0" timeOffset="65089.5243">2600 9850 32 0,'0'0'135'16,"14"-11"1"-16,-14 11 5 0,0 0-3 15,6-4-2-15,-6 4-4 0,0 0 1 16,4-3-8-16,-4 3-6 0,6-3-1 0,-6 3-6 16,0 0-5-16,0 0-2 0,15 0-4 15,-15 0-4-15,9 6 2 0,-3-4-8 16,1 4 1-16,-1 0-4 0,0 1-4 0,0 3-2 15,0 0-5-15,4 4-7 0,-4 2-5 16,4 3-5-16,-2 2-5 0,-1 4-2 16,4 3-6-16,1 2-3 0,-1 1-4 15,1 2-4-15,2-2-3 0,0-4-4 0,-1 2 0 16,4-2 1-16,0-2 1 0,2-4-1 16,2-3-2-16,1-5-1 0,2-3 2 15,6-4 2-15,5-6 0 0,6-6-3 0,11-7 5 16,23-6-1-16,1-8-8 0,3-1 2 0,2-1 3 15,-1-2-7-15,-4 5 1 0,0-1-3 16,-6 2-3-16,-13 6-3 0,-10 4-1 16,-3 0-4-16,-8 3 1 0,-5 3-1 15,-3 2-2-15,0-1 2 0,-3 0-2 0,-5 4 1 16,0-1-5-16,-2 1 2 0,-2 0-1 16,-1 1 1-16,-2 0-2 0,0 1 4 15,-1 1-2-15,-4-2 1 0,2 2 0 0,-2 1-1 16,0-2-2-16,-8 2 0 0,13-1-3 15,-9-2-11-15,-4 3-14 0,13 0-26 16,-9-3-33-16,-4 3-37 0,0 0-40 0,0-8-42 16,0 8-36-16,-4-10-37 0,-1 3-575 15,-1-1 289-15,-4-2 191 0</inkml:trace>
  <inkml:trace contextRef="#ctx0" brushRef="#br0" timeOffset="65769.5624">3183 8942 50 0,'-2'-4'111'15,"2"4"2"-15,-2-7-3 0,2 7-2 0,-3-5-13 16,3 5 1-16,-2-5-6 0,2 5 2 15,0 0-3-15,0-6-3 0,0 6-3 16,0 0 0-16,0-8 2 0,0 8-7 0,0 0 3 16,-2-3-3-16,2 3-4 0,0 0-1 15,0-5-1-15,0 5-6 0,0 0 0 16,0 0 0-16,0 0-7 0,0 0-6 0,0 0-3 16,0 0 2-16,0 0 8 0,0 0 2 15,4 19-1-15,1-11-2 0,-3 4 0 16,2 1-5-16,1 3-1 0,1 3-2 0,0-2-1 15,0 4-2-15,3-2 2 0,0 0 2 16,1-2 0-16,5-2 2 0,2-2 5 16,4-2-4-16,5-5-3 0,3-5 2 0,7-1-7 15,10-6 0-15,9-3 4 0,26-10-9 16,1-3-2-16,3 0 3 0,8-3 0 16,20-5 6-16,1 1-4 0,-21 4-5 15,0 2-2-15,-9 2-1 0,-3 2-7 0,-19 4 5 16,-16 4-9-16,-5 0 1 0,-8 4-11 15,-3 1 2-15,-4-1-3 0,-4 5-3 0,-2-4 0 16,-1 3-1-16,-5 0-1 0,2 0-4 16,-4-1-4-16,-2 2-6 0,-1 2-8 15,0-2-16-15,-1 0-11 0,-2 0-15 0,-6 2-16 16,11-3-16-16,-11 3-18 0,6-3-26 16,-6 3-21-16,2-3-31 0,-2 3-27 15,0 0-24-15,0 0-646 0,-12-6 299 0,7 4 197 16</inkml:trace>
  <inkml:trace contextRef="#ctx0" brushRef="#br0" timeOffset="69234.5119">18321 13706 46 0,'-4'2'161'0,"4"-2"-13"15,0 0-8-15,-11 2-11 0,11-2-7 16,-6 2-1-16,6-2-5 0,0 0-2 16,0 0-1-16,-4 4-5 0,4-4-3 0,0 0-2 15,0 0 4-15,0 0 4 0,0 0 1 16,0 0 3-16,0 0-6 0,25-15-4 16,-5 5-4-16,0-5-6 0,6-4-1 0,12-8-1 15,19-13-5-15,7-7-3 0,20-17-10 16,5-6-6-16,5-8-8 0,5-4-9 15,2-8-4-15,29-24-6 0,-1-3-3 0,2 5-7 16,-21 21 0-16,23-18-5 0,-22 21-6 16,-4 5 2-16,-3 2-4 0,-2 4-4 15,-7 5-1-15,-6 4-1 0,-3 8-3 0,-1 3 1 16,-17 13-3-16,0 5 1 0,-6 4-1 16,-1 2-2-16,-17 8 0 0,-6 4 0 15,-9 6 0-15,-5 2-4 0,0 2 2 0,-6 0 3 16,1 0-5-16,-4 4-2 0,-2 0 3 15,-3-1-3-15,-2 4-6 0,2-2-5 16,-4 3-10-16,0 0-10 0,-4 0-20 0,-2 3-26 16,4-5-20-16,-4 5-21 0,0 0-20 15,-8-7-17-15,2 3-40 0,-4 1-49 16,-4-5-527-16,0 0 262 0,-1 1 173 0</inkml:trace>
  <inkml:trace contextRef="#ctx0" brushRef="#br0" timeOffset="69690.4616">20745 10792 39 0,'0'0'154'0,"4"-5"-8"16,-4 5 5-16,0 0 10 0,9 14 1 16,-3-1-1-16,0 3-2 0,3 7-5 0,1 6-9 15,1 7 0-15,2 8-8 0,-3 6-5 16,3 25-5-16,0 2-5 0,-3 0-6 15,1 1-8-15,-5 4-8 0,0-2-9 16,1 1-8-16,-3-2-7 0,-2-12-3 0,1-8-3 16,-1-4-8-16,0 1-5 0,0-6-5 15,0-3-8-15,2-6-2 0,-2 1-2 16,0-6-6-16,0-5-3 0,0-3-4 0,0 0-9 16,2-10-9-16,-4 1-13 0,2-1-12 15,2-5-22-15,-4-4-27 0,2-3-27 16,2-4-30-16,-4-2-20 0,0 0-11 0,0 0-16 15,12-17-9-15,-8 5-13 0,-2-4-14 16,3-3-426-16,-3-6 215 0,0-2 141 16</inkml:trace>
  <inkml:trace contextRef="#ctx0" brushRef="#br0" timeOffset="70334.2947">20785 10932 22 0,'-6'-7'153'0,"-1"0"-2"15,3 1-2-15,0 1-4 0,2-1-7 16,2 6-9-16,-6-5-3 0,4 2-6 0,2 3-9 16,0 0 0-16,4-8-7 0,4 5-6 15,5 2-4-15,3 1-7 0,6 0-5 0,10 0-5 16,1 1-2-16,9 4-2 0,8-2-5 15,7 3-4-15,28 4-5 0,10-1-3 16,4 2-2-16,28 6-3 0,6 2-4 16,5-3-1-16,3 2-5 0,4-3-4 0,3 2-2 15,4 0-4-15,7-2-4 0,6-2-4 16,0 3-3-16,0-5 0 0,-4 1-4 0,-5-2 3 16,-3 0-2-16,-3 1-5 0,-1-7-1 15,-5 2-1-15,-1 0-2 0,-1-1 1 16,-25-1-2-16,0-3-1 0,-4 1 0 15,-2-2-2-15,-8 0 0 0,1 0-1 0,-8 0 3 16,-5 0-1-16,-18 0 2 0,-11 1 2 16,-3-1-1-16,-8 0 2 0,-3 0 1 15,-1 3-2-15,-3-2 6 0,-1-1-5 16,-1 2 2-16,-8 2-2 0,-2-2 1 0,-1 3-1 16,-3-2 1-16,2 2 2 0,-3 5 1 15,-1 1-1-15,2 3 4 0,-6 7-1 0,4 1 3 16,-7 4 4-16,5 7 3 0,-6 4-1 15,-3 4 1-15,-2 1 3 0,-5 5 2 16,-6 5 2-16,-4 4-4 0,-4 22-1 16,-4 0-5-16,-8 2 1 0,0-4 0 0,-4 2-2 15,1-1 0-15,0-3-1 0,0 2-2 16,1-4-1-16,4 1-1 0,-1-7 2 0,4-9-5 16,0-7-1-16,3-4 0 0,2 0 0 15,-2-9-3-15,2 0 2 0,2-6-7 16,2-1-3-16,-2-4-17 0,1-2-16 15,3-4-20-15,-2-3-20 0,-1-2-21 0,1-1-22 16,0-4-40-16,-2-1-38 0,-3-5-34 16,-3-2-35-16,-12-2-564 0,-6-4 280 0,-20-6 185 15</inkml:trace>
  <inkml:trace contextRef="#ctx0" brushRef="#br0" timeOffset="71169.3077">21255 12251 1 0,'-36'0'80'0,"4"-2"0"0,9 2-6 0,-1 0 3 16,6-2-8-16,-2 2-2 0,6 0-8 15,-1 0 3-15,0 0 1 0,0 0 1 16,3 0-8-16,-1 0 0 0,2 0-7 0,1 0-3 15,10 0 2-15,-17 0-4 0,11 2 7 16,6-2-5-16,-11 0 7 0,11 0 13 16,-4 4 4-16,4-4 4 0,0 0 0 0,0 0 2 15,19 7-1-15,-4-3 0 0,1 0-2 16,10 0 5-16,4 0-5 0,7 1-2 16,10 3 4-16,15-3-5 0,31 7-1 0,8 0-4 15,28 1-2-15,7 0-6 0,5 2-3 16,4 1-6-16,5-2 0 0,5-1-7 0,3 1-2 15,11 0-3-15,5-1-3 0,-2-1-4 16,-1 3-1-16,-1 0-1 0,1 2-1 16,0-5-2-16,2 1-4 0,1 0 2 15,-2-3-3-15,-5 1-6 0,-1-3-1 16,-8-5-1-16,-10 6-1 0,-4-4-2 0,-8 3 0 16,-3 1 1-16,-26-1 2 0,0 2-1 15,-4-1 2-15,-6 0 0 0,-1-1-1 16,-12 2 3-16,-14-5 5 0,-11 1 3 0,-5-1 6 15,-9 0 1-15,-3-2 2 0,-11-1 3 16,1 2 5-16,-4-2 2 0,-5 0 1 0,-2 1-1 16,-2 0 3-16,-3-3-5 0,0 1-2 15,-4 1 3-15,1-2-7 0,-2 0-4 16,-1 3-3-16,1-3-10 0,-3 1-12 0,-8-1-15 16,16-1-17-16,-16 1-25 0,10 0-25 15,-10 0-34-15,0 0-28 0,0 0-41 16,0 0-26-16,0 0-35 0,0 0-617 15,-32-5 292-15,11 1 193 0</inkml:trace>
  <inkml:trace contextRef="#ctx0" brushRef="#br0" timeOffset="71933.8745">23937 12641 51 0,'0'-7'139'0,"-2"1"1"0,2-1 5 0,0 1-10 15,0-1 2-15,0 7 4 0,2-12-6 0,-4 6-2 16,2 6-5-16,0-9-6 0,0 5-4 16,0 4-10-16,2-8-3 0,-2 8-9 0,0-5-4 15,0-1-8-15,0 6-6 0,0 0-9 16,0-6-4-16,0 6 5 0,0 0 6 16,0 0 1-16,17 17-3 0,-9-5 0 15,0 4-6-15,4 8 0 0,0 2-3 0,-2 6-3 16,5 3 0-16,2 10 2 0,4 18-1 15,5 4-4-15,0 0-1 0,-1 4-5 0,3-3-4 16,0 2 0-16,0-1-5 0,2-1 1 16,-5-1-6-16,3-2-5 0,-5-2 2 15,-4-8-7-15,-2-7 9 0,-2-2-6 16,-2-1-8-16,-1 1-3 0,1-3-2 0,-2-7-1 16,-3 3-6-16,1-5 0 0,-1-4-1 15,-2-3-12-15,1-4-13 0,-3-2-16 0,1-3-20 16,-1-4-26-16,-2-3-44 0,-2-3-42 15,2-2-61-15,-4-2-57 0,2-4-662 16,-13 0 320-16,0-5 211 0</inkml:trace>
  <inkml:trace contextRef="#ctx0" brushRef="#br0" timeOffset="73238.7655">6017 7755 9 0,'0'0'21'0,"0"0"-7"16,-10 0 3-16,10 0-4 0,0 0 0 15,0 0-5-15,0 0 1 0,0 0 2 16,0 0-5-16,0 0 0 0,0 0 1 0,0 0-1 16,0 0-1-16,0 0-4 0,0 0 3 15,0 0-1-15,0 0-1 0,0 0-7 16,0 0-7-16,0 0-35 0,0 0 16 0,0 0 10 16</inkml:trace>
  <inkml:trace contextRef="#ctx0" brushRef="#br0" timeOffset="74763.5278">4565 8106 2 0,'0'0'7'0,"0"0"-3"16,0 0 3-16,0 0 0 0,0 0-2 15,0 0 0-15,0 0-2 0,0 0 2 0,0 0-4 16,0 0 2-16,0 0 0 0,0 0-3 16,0 0 0-16,0 0-5 0,0 0-11 15,0 0 5-15,0 0 4 0</inkml:trace>
  <inkml:trace contextRef="#ctx0" brushRef="#br0" timeOffset="75476.4361">13067 8818 35 0,'0'0'53'0,"0"0"-12"0,0 0-11 0,0 0-17 15,0 0-18-15,0 0-52 0,0 0 19 16,0 0 13-16</inkml:trace>
  <inkml:trace contextRef="#ctx0" brushRef="#br0" timeOffset="76293.5367">8942 8363 10 0,'0'0'19'16,"0"0"-5"-16,0 0-1 0,0 0-2 15,0 0-1-15,0 0 1 0,0 0-4 0,0 0 2 16,0 0-1-16,0 0-2 0,0 0-3 16,0 0 4-16,0 0-2 0,0 0 0 15,0 0-3-15,0 0 1 0,0 0-1 0,0 0 2 16,0 0-3-16,0 0-7 0,0 0-43 15,0 0 16-15,0 0 11 0</inkml:trace>
  <inkml:trace contextRef="#ctx0" brushRef="#br0" timeOffset="81432.9387">21633 11731 145 0,'6'-6'136'0,"-4"2"6"0,-2 4-8 16,6-7-11-16,0 2-9 0,-2-3-9 15,4 1-9-15,-1 0-9 0,-1-5-6 16,3 1-12-16,-1 0-1 0,-1-3-9 16,-1 1-4-16,2-1-4 0,-4-1-6 0,4-1 6 15,-6 0-1-15,0-2-6 0,-2 4 0 16,-2-1-6-16,-3-2-4 0,-4 7-3 15,-1 2-4-15,-5 0-2 0,-6 5-4 16,2 3-6-16,-9 3 0 0,-1 5 0 0,-3 3 3 16,0 7-10-16,2-2 1 0,5 3 3 15,2 3-7-15,4-1 1 0,2-2 2 0,4-2-4 16,5 2 0-16,1-2 1 0,5-4 2 16,4 1-5-16,1-5 4 0,5 2-1 15,0-2 1-15,3-5-1 0,0 0-3 16,1-2 4-16,3-2-9 0,0-2 6 0,2 1 0 15,-3-3 2-15,2 2-2 0,-2-3-1 16,2 3 1-16,-6-2-1 0,0 2-1 16,1 0-6-16,-1-1 1 0,-1 2-4 0,-9 1 2 15,19 4 2-15,-9 1 2 0,0 4-2 16,0-1 2-16,0 5 0 0,1-1-1 16,4 2 3-16,2-1 0 0,-3 1-2 0,6-1 2 15,-2-2-1-15,6-1 6 0,-1-3-4 16,3-3 1-16,3-2 1 0,-1-2-1 15,1-6 1-15,2-3 1 0,2-3 5 16,-1-4 1-16,-2-4 0 0,3-5 1 0,-3-4-3 16,-3-2 2-16,-2-3-2 0,-1-3 2 15,-3-2-1-15,-4-2 0 0,-4 7 4 0,-1 1 2 16,-4 7 2-16,4 3 5 0,-6 0 0 16,-2 6-3-16,0 2-3 0,-2 5-3 15,-4 8 1-15,2 2-1 0,-14 14 1 16,2 7-2-16,-4 5 1 0,-1 7-1 0,0 7-2 15,-2 3 0-15,2 4 1 0,4 0-4 16,1 0 1-16,1 0-1 0,4-4 2 16,5-5-6-16,2-8 0 0,2 1 5 15,3-4-3-15,4-3-1 0,-1-5 2 0,4-7 2 16,4-5-3-16,-2-4-1 0,3-6 0 16,7-6-5-16,-4-7 3 0,6-4 0 0,4-10 1 15,-1-7-2-15,9-18-2 0,-2-5-2 16,-4-2 4-16,-1-1-2 0,-9 13-4 15,-3 7 6-15,-4 5 2 0,0 4 2 16,-5 3 3-16,-2 7 8 0,2 2-3 0,-4 3-3 16,0 5-1-16,-4 6 0 0,0 2-3 15,-2 6 3-15,0 0-2 0,-10 16 1 0,1 3-4 16,-2 5-1-16,1 6 4 0,2 5-1 16,-3-1-4-16,6 2 4 15,-1 1-2-15,4-2-1 0,2-2-9 0,2-3-3 16,4 4-4-16,3-8-2 0,2-1 1 0,3-4 1 15,4-1-3-15,-2-3 0 0,5-5 2 16,1-3-5-16,-2-5-2 0,2-2 1 16,1-4 3-16,-1 0-2 0,0-4-1 15,0-1 4-15,-3-3-2 0,-4 1 5 0,-3-1 1 16,1 1 1-16,-5-1-1 0,-1 1 1 16,-2 3-2-16,-3 0 4 0,-4 2 1 0,2 4 2 15,0 0 1-15,0 0-1 0,0 0-2 16,-30 16 3-16,21-7 4 0,3 3-1 15,0 1-2-15,-1 0 2 0,5 0 2 16,-3 2-4-16,7-1-1 0,1-3 1 0,1 3 1 16,5-3 1-16,-1-1-1 0,7-3-2 15,0-1 2-15,2-2-3 0,-1 0 1 16,6-6-1-16,-3 0 2 0,-2-2 3 0,2 0-1 16,-3-4-2-16,2 1-2 0,-4-1 4 15,1 1-3-15,-2 1 5 0,0-2 2 16,-3 3-2-16,-2 1 2 0,2 0-6 0,-4 2 3 15,2 0 1-15,-8 2-1 0,0 0 0 16,12 6 1-16,-7 1-1 0,-1 1 0 16,1 0 2-16,-1 1 1 0,0 1-2 15,0 0-2-15,3 1 4 0,-1 0-1 0,-2-2-3 16,2 3 1-16,5-2-1 0,-2-2 0 16,1-1-4-16,0 0 1 0,6-2-6 15,-2-1 4-15,1-2-4 0,4-2 4 0,0 0-5 16,1-2 5-16,-2-1 0 0,3 0 3 15,1-3-4-15,-2-3-1 0,4 2-2 16,-1-1 4-16,1 0 1 0,-6-2 0 0,0 2-2 16,-6 1 2-16,1-1 2 0,0 1 0 15,-3-1 3-15,-3 0 3 0,-1 3-1 16,-4-3 3-16,-2 2-4 0,0 2 4 0,0 4 5 16,-6-9 2-16,-1 7 1 0,7 2 1 15,-12-2 4-15,12 2-3 0,-15 2 1 16,6 3 2-16,1-1 2 0,0 6-4 0,-1 0-2 15,0-1 6-15,3 4-3 0,-2 1 1 16,1 2-2-16,1 1 3 0,2 4-2 16,-2 3-2-16,-1-1-1 0,3 3-1 0,-3-1-1 15,1 0-3-15,0-1 3 0,0 1-1 16,-3-3-3-16,0 2 1 0,-1-2-2 16,0-6 1-16,-3 2-3 0,-4-6 1 15,2-2 0-15,1-2-2 0,-4-4-3 0,4-2 4 16,1-4 0-16,-2-2-2 0,6-2-2 15,1-3 3-15,4-1-1 0,4-1-2 16,2-2 3-16,6-2-1 0,5-3 0 0,2-1-3 16,4 2 3-16,2-2-1 0,4-2-1 15,3 0 0-15,-1 2-1 0,3-2 2 16,2 1-5-16,-3 2 6 0,1-4 1 0,0 6 8 16,-5-1 7-16,-1-1 15 0,-6 3 5 15,0 3 4-15,-2-1 5 0,-3 4-4 16,-2 1-3-16,-1-2-9 0,-3 7 1 15,-5-1-3-15,-2 4-3 0,0 0-6 0,0 0 3 16,0 0-4-16,-13 17-4 0,9-9-1 16,-1 3-1-16,1-1-1 0,2 1-1 0,-2 3-5 15,2-4 4-15,0 2-3 0,4 1 1 16,2-2-2-16,2 0 2 0,3-2-3 16,2 1-3-16,1-5-6 0,2 1-1 15,4-3-5-15,-1-2-1 0,2-1 0 0,0 0 0 16,0-1 0-16,0 1 0 0,-2-5-2 15,0 3-7-15,-2-2 7 0,-3 3 0 16,1-1 2-16,-2-1 0 0,-1 2-3 16,0 0-2-16,0-2-4 0,-2 3 4 0,-8 0 2 15,14 4 1-15,-7 0-1 0,-1-1 4 16,-2 3-1-16,3-1 2 0,-1-1 1 0,1 2-2 16,-1-2 0-16,0 2-3 0,0-2 2 15,0-3-4-15,4 2-1 0,-4-2-5 16,-6-1 4-16,14-1 0 0,-7-2 0 15,-7 3 1-15,15-5 2 0,-9 3 3 0,1-2 1 16,-1 2 1-16,0-2 1 0,2 3-5 16,-8 1 1-16,16 0 5 0,-8 0 2 0,-8 0 1 15,14 5 2-15,-7 1 2 16,2 0-1-16,-3 1 0 0,0 1 2 0,-2 2-2 16,3-1 4-16,-3 1-1 0,0-1-1 15,-2 0 0-15,-2 1-9 0,2 0-8 0,-4-3-14 16,0-1-21-16,-2 0-21 0,0-2-32 15,-3-1-34-15,7-3-32 0,-16-3-448 16,5-3 210-16,2-3 139 0</inkml:trace>
  <inkml:trace contextRef="#ctx0" brushRef="#br0" timeOffset="81556.373">23937 11718 82 0,'-2'-6'100'16,"2"2"-12"-16,0 4-16 0,6-8-16 15,-1 6-38-15,1 0-43 0,4 0-108 0,0 1 45 16,4-1 30-16</inkml:trace>
  <inkml:trace contextRef="#ctx0" brushRef="#br0" timeOffset="81816.1182">24832 11556 121 0,'0'0'224'16,"-32"3"-1"-16,10 6-7 0,-8 1-14 16,-2 5-1-16,-7 9-8 0,-1 2-10 0,-7 12-13 15,3 6-8-15,11-4-9 0,7-2-14 16,3 2-11-16,8 2-14 0,2-1-5 16,9-2-10-16,2-1-6 0,6 0-16 15,5 0-7-15,7 4-3 0,4-1-9 0,3-4-20 16,2-3-29-16,-1-9-33 0,-1-4-35 15,3-2-37-15,-6-7-32 0,6-3-46 16,-5-6-50-16,-1 2-573 0,0-7 271 0,-3-2 178 16</inkml:trace>
  <inkml:trace contextRef="#ctx0" brushRef="#br0" timeOffset="82346.3456">25113 11701 228 0,'5'-5'241'0,"-3"2"-20"0,-2 3-23 0,0 0-8 16,0 0-2-16,0 0-7 0,-11 25-13 16,1-4-6-16,0 2-8 0,-4 5-11 15,2 6-13-15,-5 6-12 0,0 2-12 0,-2-1-7 16,3 2-11-16,-4-3-11 0,5-6-4 15,2-1-6-15,-1-8-11 0,5 0-8 16,1-3-1-16,0-2-4 0,-2-6-2 16,6 1-9-16,2-3 1 0,4-3-4 0,4 1-10 15,2-4 5-15,4 1-6 0,1-1-8 16,6-2-1-16,-4 0-5 0,3-2-3 16,4 1-3-16,-3 1-3 0,4-4 2 15,-2 4-3-15,3-4-2 0,-4 0-5 0,4 0 0 16,-3-2-5-16,3-2 1 0,-6 0-1 15,6-2-3-15,-1-3 0 0,-4 2 0 16,0-3-1-16,1-1 1 0,-6 1 0 0,-1-1 3 16,0 1-4-16,-3 1 5 0,-1 2 4 15,-1-1 0-15,-2-1 1 0,-2 2 4 0,0 1 2 16,-1 3 3-16,-3 3 5 0,0 0 3 16,0 0 4-16,0 0-4 0,0 0 6 15,-13 16 3-15,11-7 3 0,-2 1-2 16,2 2-1-16,0 1 3 0,2-1-4 0,2 1-1 15,0 3-4-15,0-3-10 0,2 0-19 16,0-3-17-16,0-1-22 0,1-1-30 0,4-3-29 16,-3-2-35-16,0-2-33 0,2-1-32 15,-8 0-515-15,13-11 250 0,-6 0 165 16</inkml:trace>
  <inkml:trace contextRef="#ctx0" brushRef="#br0" timeOffset="82606.4647">25342 11851 159 0,'-17'3'181'0,"11"0"1"16,-2 0-5-16,4 1-9 0,0 2-13 15,4-1-11-15,0 1-10 0,2 0-7 0,0-2-10 16,4-2-4-16,-6-2-8 0,14 0-7 16,-14 0-8-16,18-8-12 0,-8 2-5 15,1-3-6-15,-1-1-6 0,-2-3-6 16,2-1-7-16,-4 1-7 0,-2-2-5 0,0 2-1 15,0-3-7-15,-2 5-9 0,-4-3-13 16,2 6-13-16,-6-1-18 0,2 1-13 16,-2 4-26-16,-1 1-14 0,7 3-21 0,-17 3-38 15,11 1-39-15,-3 3-461 0,5 0 216 16,0 0 143-16</inkml:trace>
  <inkml:trace contextRef="#ctx0" brushRef="#br0" timeOffset="83105.7417">25384 12177 72 0,'0'7'204'16,"-2"-1"7"-16,4-2-10 0,-2-4-18 15,10 2-19-15,-10-2-19 0,22-7-14 16,-4-1-15-16,5-4-10 0,2 1-8 0,4-6-12 16,1 3-8-16,2-4-11 0,-1 3-4 15,-1 0-8-15,0 2-7 0,-5 4-6 16,-1-1-9-16,-1 2-4 0,-2 1-8 0,-2 3 1 15,1 2-1-15,-4 2-3 0,1 2-5 16,-2 2-2-16,2 1-8 0,-2 3-4 16,0 1-1-16,-1 1-5 0,-1 2-1 0,2 1-5 15,-7-2-1-15,3 3 1 0,-5-3-4 16,-4 1 2-16,1-3-1 0,-6 1-1 16,1-2 1-16,-4-1 0 0,-3 0 4 15,1-2 1-15,0-1 4 0,-4-1 2 16,4-2-1-16,0-1 0 0,8 0 5 0,-12-1 2 15,7-2 3-15,5 3-2 0,2-10-1 0,5 5 2 16,-1-1-1-16,6-1 0 0,4 1 2 16,0-1 1-16,6-2 5 0,-1 0 1 15,-1 0 1-15,2-1-2 0,-1 1 5 16,-2 0 2-16,-4-3 7 0,0 5 1 0,-4-3-1 16,-3 1-4-16,-4 1-6 0,-4 0 4 15,-4 3-1-15,-4 1-2 0,-3 2 5 16,0 2 4-16,-3 2 2 0,-1 2 1 0,2 1 4 15,-2 5-1-15,3 0 1 0,3 3-4 16,2 0 0-16,3 1-2 0,4-2-2 16,6 4-7-16,2-1-15 0,6-2-29 0,3 0-37 15,6-2-43-15,0-1-53 16,1-8-601-16,-1-1 259 0,2-7 171 0</inkml:trace>
  <inkml:trace contextRef="#ctx0" brushRef="#br0" timeOffset="83353.3083">26551 11496 73 0,'10'5'216'16,"-1"6"6"-16,6-1 1 0,0 8-3 0,5 6-15 16,2 2-15-16,3 6-14 0,1 6-13 15,0 2-14-15,-6 4-13 0,-3 2-12 16,-2 0-13-16,-6-1-10 0,-7-1-8 0,-4 0-12 15,-7 3-6-15,-1-3-6 0,-8-2-7 16,-2-3-6-16,-4 1-9 0,-3-9-22 16,-1 0-33-16,2-10-56 0,4-2-56 15,0-4-55-15,5-3-67 0,1-3-509 0,0-3 255 16,8 0 169-16</inkml:trace>
  <inkml:trace contextRef="#ctx0" brushRef="#br0" timeOffset="83446.2601">26539 12391 2687 0,'6'6'11'0,"-2"0"-9"0,2 0-19 15,-2-3-22-15,-2 1-13 0,-2-4-52 16,0 0-42-16,0 0-96 0,11-13-472 0,-11 4 242 16,-2-7 161-16</inkml:trace>
  <inkml:trace contextRef="#ctx0" brushRef="#br0" timeOffset="85485.9694">2514 7604 60 0,'5'15'139'0,"-1"4"-8"16,2 3-8-16,-2 3 0 0,0-1-8 15,3 1-4-15,-1-1 2 0,2 1 8 16,1 0-3-16,2-4 6 0,1 0 4 0,6-3-7 16,2-7-6-16,12 1-5 0,7-9-8 15,7-4-10-15,34-11-7 0,10-9-11 16,21-10-6-16,6-1-9 0,3-7-6 0,-1-2-5 15,-2-2-7-15,-4 1-8 0,-2 2-12 16,-10 3-15-16,-24 6-11 0,-8 6-19 0,-7 0-9 16,-16 4-16-16,-9 6-20 0,-8 2-22 15,-4 1-25-15,-4 3-23 0,-3-3-34 16,-8 3-417-16,2-2 200 0,-2-3 133 16</inkml:trace>
  <inkml:trace contextRef="#ctx0" brushRef="#br0" timeOffset="86112.5697">2988 6688 91 0,'0'0'107'16,"-12"4"0"-16,12-4 13 0,0 10 0 0,0-3 5 15,0 1-1-15,0 3-1 0,2 4 5 16,2 1-3-16,2 3-3 0,0 0-4 16,6 1 2-16,2-1 1 0,7 4-1 15,5-5 9-15,8-1-7 0,10-2-2 16,9-6-4-16,10 0-7 0,28-9-6 0,11-5-7 16,8-4-12-16,33-8-4 0,6-2-5 15,-3-2-6-15,-2-1-8 0,-6-3-5 0,-14 1-7 16,-26 7-7-16,-11 0-2 0,-11 4-3 15,-22-1-9-15,-11 7 3 0,-9-1-4 16,-4 4-2-16,-5-1-10 0,-4 1-9 0,-2 0-8 16,-1 2-18-16,-2-2-25 0,-4 2-30 15,0 0-34-15,-4 2-31 0,0 2-36 16,-1 2-44-16,-1-2-632 0,0 4 290 0,-1-2 191 16</inkml:trace>
  <inkml:trace contextRef="#ctx0" brushRef="#br0" timeOffset="87308.8664">23170 11017 29 0,'-6'15'141'0,"0"-2"-9"0,2-4-3 0,0-1-5 15,2-2 7-15,-3-1 4 0,3 1 14 16,0-3 7-16,2-3 10 0,-2 5-18 16,2-5-12-16,0 0-10 0,-3-18-9 0,6 5-9 15,1-2-9-15,1-8-4 0,-1-3-5 16,4-9-2-16,0-1-7 0,3-11-10 15,10-24-6-15,0-4-15 0,7-6 1 16,6-20-6-16,2 0-5 0,-1 2-4 16,3 3-2-16,-10 18-6 0,2 2-2 0,-7 6-3 15,3 1-3-15,-10 16-7 0,-1 6 2 16,0 6 1-16,-6 5-7 0,1 3 1 0,-2 10-5 16,-1-2-1-16,0 2-10 0,-3 4-13 15,0 5-19-15,0-1-26 0,0-1-15 16,-2 5-27-16,0 2-15 0,1-1-3 0,-3 4-8 15,-3 1-16-15,1-1-25 0,-4 0-484 16,2-2 223-16,-6 1 148 0</inkml:trace>
  <inkml:trace contextRef="#ctx0" brushRef="#br0" timeOffset="87675.2551">22417 8276 2 0,'-8'-16'183'16,"1"3"-4"-16,1 1-18 0,4 5-15 15,-2 1-17-15,2 6-11 0,2 0-8 16,0 0-13-16,-7 16-8 0,5-3-6 0,-2 10-9 15,1 2-2-15,-1 4-4 0,4 10-8 16,-2 2-1-16,2 13-3 0,-2 3-1 0,2 2-2 16,4 20-6-16,-4-8 2 0,0-10-8 15,2 0-4-15,0 1-2 0,-2-4-5 16,0 0-4-16,3-5 1 0,-3-8-5 16,0-3-9-16,0-2-16 0,2-10-15 0,-2 0-25 15,2-5-2-15,-2-5-7 16,2-1-14-16,2-5-29 0,1-7-20 0,1-3-9 0,2-4-12 15,-8 0-349-15,17-19 165 0,-9 0 109 16</inkml:trace>
  <inkml:trace contextRef="#ctx0" brushRef="#br0" timeOffset="88453.3073">22358 8107 83 0,'-8'-14'125'15,"2"3"1"-15,0 3-5 0,4 0-11 16,2 2-5-16,2 2-17 0,4-1-6 0,6 4-8 16,4 0-6-16,10 2-9 0,15 3-2 15,13 2-4-15,33 6-4 0,17 1-5 16,35 6 0-16,16 2-8 0,8 3-3 16,2 3 3-16,8 1-7 0,45 6-5 0,7 2-2 15,-3-4 5-15,-42-7-6 0,-2 1 5 16,-9-1-5-16,-4-3 2 0,-1-1-4 0,-6 1-1 15,-1-6 1-15,-5 2 2 0,-7-2-2 16,-8-3-3-16,-8-1 3 0,-23 0 3 16,-15-3 1-16,-2 1-4 0,-21-4 5 15,-16 0 0-15,-7-4 1 0,-5 1-2 16,-9 1 2-16,-1 0 6 0,-4-2-7 0,-3 0-3 16,-2-1-1-16,-2 5-2 0,-2 0-1 0,-2 3 0 15,2 3 3-15,0 7 3 0,-2 6 5 16,-3 6 0-16,6 9 3 0,-6 5-3 15,3 28 2-15,0 2 1 0,-3 9-5 16,-3 4 5-16,-1 4-2 0,0-4-4 0,-1 3-4 16,-2-7 4-16,-1 3 0 0,2-7-3 15,-2 1 0-15,0-17 2 0,2-7-4 16,-1-2-2-16,1-1-1 0,1-3 1 16,-3-3-1-16,0-8-2 0,0-1-1 0,-2-6 1 15,-2-2-5-15,3-3 1 0,-3-3 1 16,0-4 1-16,-3 0-3 0,-1-3 9 0,-2-2 2 15,-7-3-4-15,-4-2 2 0,-9-6-5 16,-7-2 1-16,-13-4-5 0,-35-9 1 16,-20-4 0-16,-28-11-5 0,-16-7 0 15,-11-4 2-15,-54-13 2 0,-22-1-7 16,-19-2 5-16,-3 0 0 0,1-2 2 0,-5 4 6 16,-3 0 0-16,13 4-1 0,15 3 3 0,22 6-3 15,50 10-1-15,13-2 2 0,12 7-4 16,9 0-2-16,30 3 2 0,6 4-4 15,6-2 1-15,7 2-2 0,17 1 0 16,12 3-1-16,9 3-3 0,6 1 5 0,4 0-11 16,5 1 8-16,-1 1 0 0,7 2-2 15,0-1-6-15,4 0-2 0,1 2-5 16,0-2-9-16,2 2-2 0,2 1-7 0,1-4 0 16,-1 4-4-16,-1-1 0 0,0-1-4 15,1 2 0-15,-2 0 2 0,-4-4 2 16,4 1-2-16,-3 1-2 0,2-2-3 0,0-1-13 15,1 2-13-15,1-2-33 0,2-2-15 16,3 1-25-16,2-3-7 0,0 1-20 16,4-1-484-16,0-1 221 0,8-3 146 15</inkml:trace>
  <inkml:trace contextRef="#ctx0" brushRef="#br0" timeOffset="93167.5401">22952 8595 35 0,'0'0'55'16,"0"0"-5"-16,2-6-4 0,-2 6-4 0,0 0-3 15,0 0-7-15,0 0 1 0,0-6-6 16,0 6 5-16,0 0-9 0,0 0-4 0,0 0 0 16,0 0-2-16,0 0-3 0,0 0-2 15,-6-3 0-15,6 3-4 0,0 0 3 16,0 0-1-16,0 0-2 0,0 0-1 0,0 0 5 16,0 0 1-16,0 0 1 0,0 0 4 15,0 0 2-15,0 0 7 0,0 0 1 16,0 0 7-16,0 0 2 0,-4-4-5 15,4 4-2-15,0 0 1 0,6-8 1 0,-2 3-8 16,0 1-4-16,4-2 1 0,-4-1 9 16,0-1-1-16,0 1 4 0,0-3-2 15,-2-1-9-15,-2 1 6 0,2 1-7 16,-4-1 0-16,0 1-2 0,-4-1-4 0,-4-1 3 16,-6 4-6-16,0 1 3 0,-4 0-2 15,-5 3 4-15,-1 2-1 0,2-2 7 0,0 3-7 16,-1 0-2-16,1 3 0 0,4-2 4 15,0 1-8-15,1 2 2 0,2-1 2 16,4 6-6-16,5-2 4 0,0 2 3 0,6 3-3 16,4 4 2-16,4 5 2 0,4 1-1 15,5 3-4-15,4 2 8 0,4 5-7 16,1 0 1-16,-1 3-5 0,-2-7 2 16,-2 3 1-16,-3-3-5 0,0-1 1 0,-6 2 0 15,0-6 0-15,-6 1-1 0,-2-3 0 16,-6-2 1-16,-6 2-3 0,-2-2-2 15,-7-2 4-15,-2-3 0 0,-2-3-4 16,-3-1 2-16,-2-4 0 0,1-3-1 0,4-3 3 16,-2 0-4-16,3-3 3 0,1-2-2 0,2 0 0 15,2-1 3-15,3 1-3 0,2-4-6 16,4 2-14-16,2-1-7 0,4 1-3 16,2-1-7-16,0 1-4 0,4-1-6 15,2 2-11-15,2-1-4 0,4 1-7 0,0 0-10 16,1 0-14-16,0 0-12 0,2 4-256 15,-1-3 122-15,4-1 80 0</inkml:trace>
  <inkml:trace contextRef="#ctx0" brushRef="#br0" timeOffset="94443.0684">22885 8820 54 0,'6'-2'63'0,"0"0"9"0,1-1-6 0,-7 3-1 15,10 0-8-15,-10 0 3 0,0 0 1 16,16 7-4-16,-12 1 3 0,0 2 1 0,0 3 0 15,0 4-4-15,-4 0-3 0,0 2 6 16,-2 2-22-16,0-2-2 0,2 0-4 16,-2-2-3-16,0 2-3 0,2-4 3 0,-2-1-9 15,2-1-2-15,-2-3 0 0,2 2 3 16,2-4-5-16,0 0 0 0,4-5-2 16,0 0 5-16,6-3-7 0,-12 0-3 0,22-6 4 15,-7 2-7-15,0-3 0 0,0 1-4 16,1-2 2-16,2 3-6 0,-2-1 2 15,0 1-2-15,-4 2-4 0,1-1-1 16,-3 4 5-16,1 0-4 0,0 4 5 0,-3 2 0 16,0 3 1-16,-2 3-2 0,4 0 3 15,-4-1 4-15,0 3 8 0,2 0-3 0,3 1 10 16,2 1 6-16,0-1 4 0,3 2 8 16,2-4-3-16,2 1 1 0,2-1 0 15,1-3-3-15,3-1-1 0,-2-1-1 16,4-4-2-16,-3-1 0 0,3-2-1 0,-2-1-7 15,-3-1-6-15,3-2 2 0,-4-3 1 16,2-2-1-16,-1 1 2 0,-4-3-8 0,0-1-1 16,-7-1 0-16,2 1-3 0,-2 0-3 15,-3 1 1-15,-3 2-2 0,-2 1 0 16,-1-1-2-16,-6 2 3 0,3 6-5 16,-6-4-2-16,6 4 5 0,-13 3 2 0,13-3 1 15,-14 6-5-15,8-1 6 0,-4 0-6 16,6 1-2-16,-2 2 3 0,0-2-2 0,4 1 3 15,-2 1-4-15,4-1 0 16,2 1 5-16,2-2-2 0,2-1-6 0,0 1-3 16,6-2-9-16,-2-2-1 0,2-2 5 15,1 0 0-15,2-2 2 0,0-2-1 0,-1-2 3 16,2-1 1-16,-2-1 0 0,-2-2 1 16,2 1 0-16,-2-2 0 0,-3 1 3 15,-1 1 2-15,-2-1-1 0,-1 2 4 16,-3 3-1-16,-2 0 0 0,0 5 5 0,-7-4 5 15,7 4 4-15,0 0 0 0,-21 9 2 16,13-2 3-16,0 5 2 0,-1-1 3 16,0 1-2-16,5 1 1 0,-2 0 0 0,4 3-3 15,2-1-2-15,2-2-1 0,4 3-1 16,0-3-15-16,5-4-17 0,2 1-16 16,2-3-11-16,1-2-8 0,4-2-6 0,-4-3-5 15,4-2 5-15,-4-2-1 0,4-1 1 16,-5-1 11-16,1 1 7 0,0-4 10 0,-2 6 20 15,-1-3-7-15,-3 0 2 0,-1 3 4 16,1-1 1-16,3 2 3 0,2-1 7 16,2 6 6-16,2 0 1 0,4 3 6 15,2 4-10-15,3 4 2 0,2 0 6 0,-3 2-10 16,-1 1 3-16,-8 0-4 0,2 0-3 16,-6 0 1-16,-3 3-6 0,-5-5 1 0,-1 0-2 15,-3-4 0-15,-2 0 3 0,-2-1 3 16,-3-1-6-16,1-1 2 0,0-3 3 15,0 0 1-15,-1-1-5 0,1-2 6 16,4-2 5-16,0 0 8 0,0 0-4 0,0 0-6 16,0 0 8-16,0 0-1 0,15-16-3 15,-6 13 2-15,-1-2 4 0,1 4 3 16,-1-1 2-16,2-1-1 0,-1 3 2 0,-9 0-2 16,17 6 5-16,-7-1 3 0,-1 2-2 15,0 0 1-15,1 4-2 0,-1 0 1 16,-1 4-6-16,-2 0 2 0,0 1-2 0,1 1-1 15,-2 0-2-15,-1 2 0 0,-2 0-3 16,0-2-1-16,-2 1-1 0,-2 0 4 16,-2-3-1-16,0 1-4 0,-3-3-1 0,0 0-1 15,1-1 3-15,-2-1-3 0,1-3 2 16,1-3 0-16,0-1-1 0,2 0 0 16,4-4-3-16,0 0 4 0,0 0 4 15,0 0 3-15,0 0 2 0,12-19-2 0,-1 9 0 16,5-3 1-16,4-2-6 0,3-3 2 15,0-1 0-15,0-1 2 0,1-1-5 16,2 0 0-16,-6 0 3 0,1-2 0 0,-3 6-1 16,-6-2 5-16,0 3 0 0,0-2-3 15,-6 5-2-15,-2-1 0 0,-4 3-3 16,0 0-2-16,-4 4-1 0,-4 4 2 0,0-1-4 16,-2 4 1-16,10 0-2 0,-14 7 1 15,7-1 3-15,1 1-2 0,2 1-2 0,1 3-1 16,6 1 4-16,-1 1-10 0,6 1-17 15,3-1-31-15,5 0-31 0,6 1-38 16,-1-4-37-16,4-1-416 0,1-3 196 16,1-3 129-16</inkml:trace>
  <inkml:trace contextRef="#ctx0" brushRef="#br0" timeOffset="95095.5086">25374 8968 2 0,'-4'-1'198'16,"4"1"0"-16,-17 7-10 0,4 5-3 0,-4 3-10 15,1 8-11-15,-4 3-5 0,6 5-6 16,-6 6-8-16,3 4-15 0,3 3-6 0,-2 0-15 16,4-1-9-16,2 4-14 0,1-8-5 15,3-1-7-15,1-1-15 0,1-6-17 16,2 0-33-16,0-4-24 0,0-2-21 0,2-6-25 15,2 0-18-15,4-6-29 0,1-1-15 16,-1-5-7-16,3-5 0 0,3 0 5 16,3-6 10-16,0-5 10 0,2-5 11 0,0-3 15 15,4-6 20-15,1-2 18 0,0-3 22 16,0 2 17-16,-3-2 27 0,-1 4 24 16,0 1 15-16,-6 4 16 0,1 2 3 15,-2 3-4-15,-3 1-5 0,-2 4-6 0,1 3 8 16,-5 3 10-16,-2 3 1 0,0 0-2 15,0 0-9-15,-9 16 0 0,3-4-4 16,0 1-5-16,-3 2-4 0,3 0-5 16,-3 3-5-16,1 0-5 0,2 0-3 0,2-1-6 15,0 0-1-15,1-1-4 0,3 1-1 16,3-4-3-16,1 2-4 0,4-1-2 0,2-3-2 16,3 0-6-16,2-1 2 0,4-1-3 15,-2-1-1-15,2-4-2 0,2 1-1 16,0-3-2-16,0 2-8 0,3-4 1 0,-4 2 0 15,2-4-1-15,-1 0-4 0,-4 0 3 16,2-1 0-16,-3-1 1 0,-2 2-3 16,-2-2-1-16,-1 0 3 0,-2-2-2 0,-1 3 2 15,-2-3-2-15,1 0 1 0,-3 2-1 16,0-1 0-16,0 1 0 0,0 2-2 16,1-2 1-16,-5 4 0 0,0 0 1 15,0 0 0-15,0 0-1 0,0 0 2 0,5 13-1 16,-5-7 3-16,0 4 1 0,2-3-1 15,0 3-2-15,0-1-13 0,4 1-16 16,0 0-22-16,0-3-18 0,5 0-30 0,2 1-23 16,-3-3-36-16,3-2-17 0,2-1-19 15,2-4-440-15,-3-3 216 0,2-4 142 16</inkml:trace>
  <inkml:trace contextRef="#ctx0" brushRef="#br0" timeOffset="95217.5486">25844 9168 72 0,'-4'-5'84'16,"0"1"-7"-16,0 2-9 0,4 2-13 16,0 0-26-16,0 0-21 0,0 0-27 15,-5 17-109-15,7-8 44 0,1 1 28 0</inkml:trace>
  <inkml:trace contextRef="#ctx0" brushRef="#br0" timeOffset="95735.5162">25808 9633 103 0,'4'6'177'16,"2"-2"-14"-16,3-3-18 0,2 2-12 0,1-3-12 15,5-3-11-15,0 2-15 0,2-3-9 16,3 0-9-16,-4 0-7 0,4 1-5 16,-1-1-9-16,0 0-5 0,0 2-8 0,0 0-6 15,-4 0-4-15,2 2-8 0,1 0-4 16,-4 2-6-16,1 0-1 0,0 2-10 15,-2 0-4-15,0-1-5 0,-2 3 1 0,1 0 0 16,-4 2-7-16,4-1-2 0,-6 0-3 16,0 4 2-16,-1-4 0 0,-3 2 3 15,0 1-3-15,-4 0 5 0,-2-2 1 16,-2 0 4-16,-3 0-3 0,-5 1-1 0,2-2 3 16,-4-2 2-16,2 1 4 0,0-2 4 15,0-1 7-15,4 1 3 0,0-2 13 16,-1 0 1-16,3 0-2 0,6-2-5 0,0 0-4 15,0 0-4-15,0 0 1 0,13-13 0 16,-1 9-3-16,3-2-4 0,2-2 1 16,0 4 0-16,2-5-5 0,2 0 1 15,-4 2 0-15,2-4 1 0,-3 4-1 0,-4 0 5 16,0 1 5-16,1 0-5 0,-4 0 1 16,-1 0-1-16,-4 2-4 0,-2 1-1 0,-2 3 5 15,0 0-1-15,-10-6 1 0,10 6 0 16,-15 1 2-16,6 4-2 0,3 1 4 15,0 0-3-15,2-1 1 0,-2 3 1 16,4 1 1-16,2-1-3 0,2 1 1 0,2 2-7 16,2-3-13-16,2 3-25 0,5-3-30 15,0 0-27-15,2 0-29 0,1-4-29 16,0-3-368-16,2 1 175 0,2-5 116 0</inkml:trace>
  <inkml:trace contextRef="#ctx0" brushRef="#br0" timeOffset="95975.552">26657 9079 148 0,'10'6'206'0,"3"3"-7"16,0 7-6-16,1 5-8 0,2 5-4 15,-4 9-11-15,5 6-5 0,-2 7-7 0,-2 2-12 16,-7 3-12-16,-4 0-6 0,-6 3-12 15,-9 14-9-15,-10 0-12 0,-6-4-8 16,-10-6-9-16,-1-3-10 0,-2-5-20 16,-1-5-22-16,5-15-40 0,6-3-40 0,1-6-51 15,1-4-68-15,0-4-607 0,1-7 265 16,1-4 176-16</inkml:trace>
  <inkml:trace contextRef="#ctx0" brushRef="#br0" timeOffset="97534.3964">25166 9687 6 0,'0'0'157'0,"0"0"-9"0,0 0-5 0,22-6 2 16,-10 0-5-16,4 0 1 0,-2-3 1 16,5-2-7-16,3-5-8 0,2-1-8 15,0-4 0-15,6-6-5 0,-1-1-9 16,1-5-7-16,0 0-8 0,-3-2-10 0,1-1-5 15,-5-2-4-15,2 4-5 0,-6-3-6 16,-1 6-4-16,-8 3-9 0,0 3-5 16,-4 1-3-16,-1 1-5 0,-5 4-4 0,0 3-1 15,-7 1-5-15,1 2 0 0,-4 4-6 16,-3 0 0-16,-2 3-2 0,-2 4 1 16,-1-1-2-16,-2 3 0 0,1 3-3 0,0 2 3 15,-4 4 1-15,1 2-1 0,0 2 1 16,0 6 1-16,-1-1 1 0,4 5 2 0,-2 2-2 15,3 2 0-15,2 3 2 0,-1 1-2 16,2 2-1-16,2 0-3 0,1 2 1 16,1-3-2-16,4 0-3 0,-3 0 1 15,4-2-1-15,0-4-2 0,-1 1-1 0,3-5 1 16,-3 3 0-16,1-4-1 0,0-1-1 16,-1-4 2-16,-1 2-3 0,2-4 2 15,-3 0-3-15,-2-3 1 0,-1 1-1 16,0-4 2-16,-4 1 0 0,2-3-2 0,-1 0 2 15,0-2-2-15,2-3-2 0,1 1 3 16,0-2-2-16,2-2 1 0,4 1 0 0,0-3-1 16,2-2-1-16,2 0 0 0,2 6-2 15,8-12 0-15,0 3 6 0,0 1-4 16,8 1-2-16,-2 1-2 0,6 0 0 16,-1 0 0-16,1 4 0 0,4-3 0 0,-1 5 0 15,0 0 2-15,1 2-1 0,-1 2-2 16,1 2 3-16,-1 1 6 0,0 1-1 0,2 2 2 15,-1-1 4-15,1 2 10 0,1 1-1 16,-2-1 6-16,4 2-1 0,4 1 4 16,0-3 1-16,1-1-5 0,1 0-2 15,3-3-1-15,-1 1-2 0,-3-5-4 0,-1 0 0 16,2-3-4-16,-2 0 3 0,1-3-4 16,-3-3 2-16,0 1-6 0,-3-2-2 0,-1-1-2 15,-3-2-10-15,0 1-2 0,-4-3-4 16,1 1-8-16,-6 1-8 0,-1 3-7 15,0-3-12-15,-3 2-15 0,-2 4-13 16,1-5-18-16,-2 4-13 0,-1 0-6 0,-2-1-1 16,0 0 0-16,1 0-4 0,-3 1 10 15,0 3 6-15,2-3 9 0,-4 5 5 16,4-7 12-16,-4 7 9 0,0-6 15 16,0 6-2-16,0 0 3 0,-4-7 9 0,0 2 0 15,4 5 1-15,-9-1 11 0,9 1 0 16,-10 0 8-16,10 0 7 0,-13 1 5 0,4 1 7 15,1 1 12-15,0-1 5 0,0 3 11 16,-2 1 3-16,2 0 1 0,0 0 5 16,-3 2 5-16,5 0-2 0,0 1 4 15,-1-2-1-15,-1 0-1 0,3 2-3 0,1 1 2 16,0-2 1-16,2 1-2 0,4 1 2 16,0-1-4-16,2 1-5 0,5-2-5 0,1 1 2 15,1 0-8-15,2-3 2 16,1 2-1-16,2-4-2 0,0-1-5 0,1 0-1 15,2-2 3-15,0-1-3 0,1-1-3 16,-2-5 4-16,2 2-2 0,-4-2 1 0,-1 1 2 16,2-1 3-16,-4 0 1 0,-1 0-3 15,-1 3 1-15,0-1-3 0,-3 0-3 16,0 2-3-16,1-2 0 0,-3 2-1 0,1 0-2 16,-7 2 1-16,0 0 1 0,0 0-2 15,17 4-2-15,-15 0 2 0,0 0 2 16,-2 2-2-16,2-1-1 0,0 1 2 0,0 1-1 15,-2 1-3-15,-2-1 1 0,2 2-1 16,-2-2 0-16,-4 1 2 0,2 0-3 16,-5 3 2-16,-2-4-2 0,-1 0-6 15,-3 1-4-15,-2 1-6 0,0-3-8 0,0-4-4 16,0 3-6-16,2-2-6 0,3 0-3 16,-1-2-14-16,-2-1-25 0,7 0-25 0,0 0-21 15,8 0-14-15,-12-6-13 0,12 6-15 16,-2-7-358-16,2 7 179 0,4-10 119 15</inkml:trace>
  <inkml:trace contextRef="#ctx0" brushRef="#br0" timeOffset="97914.4987">25448 8843 39 0,'2'-8'190'0,"-2"8"-6"0,0 0-9 16,-2-10-9-16,2 10-8 0,0-3-8 0,0 3-3 15,0 0 1-15,0 0 6 0,-30 7 1 16,16 1 7-16,-10 1-2 0,-5 11-4 0,-9 5 0 16,-17 15 6-16,-11 5-4 0,-15 17 6 15,-3 10-4-15,1 1-10 0,3 6-3 16,8 1-5-16,11-4-11 0,21-13-13 16,8 2-11-16,17-10-10 0,17-3-8 0,11 1-16 15,21 15-38-15,23 15-38 0,15-6-52 16,11-8-87-16,10-6-109 0,-2-10-967 0,-11-21 414 15,-4-9 273-15</inkml:trace>
  <inkml:trace contextRef="#ctx0" brushRef="#br0" timeOffset="102803.1451">19911 12594 71 0,'0'0'88'15,"0"0"-5"-15,0-8-5 0,2 5-6 16,-2 3-1-16,3-8-2 0,-1 4 0 0,-2 4-5 15,2-7-8-15,0 2 1 0,-2 5-13 16,4-7-3-16,-2 2-1 0,-2 5-3 0,4-7 1 16,-4 7 0-16,4-6-5 0,-2 3-1 15,0-1-5-15,-2 4-4 0,5-8-3 16,-5 8 6-16,4-5-5 0,0 1 4 16,-2 0-1-16,-2 4 5 0,5-6 0 0,-5 6 5 15,4-3-3-15,-4 3 0 0,4-4 1 16,-4 4-3-16,5-4-1 0,-5 4-1 0,0 0-5 15,2-6 0-15,-2 6 1 0,0 0-1 16,4-4-7-16,-4 4 6 0,0 0-8 16,0 0-4-16,0 0-1 0,0 0 3 15,10 15 0-15,-6-5-1 0,2 4 3 0,2 1 4 16,2 4-1-16,-2 4 11 0,3 2-5 16,2 3 2-16,1 4 1 0,1 1-3 15,7 5 0-15,-2 2-2 0,4 0 6 0,1-2-3 16,9 17 10-16,4-1 13 0,7-4 7 15,3 0-1-15,5 2 0 0,9-4-3 0,3-1-5 16,24 5 0-16,2-5-3 16,0-1-1-16,-10-10-3 0,16 5 2 0,-13-11-6 15,5-4-3-15,24 7 1 0,-1-6-6 16,4-4-3-16,-18-5 2 0,-1 0 3 0,3-4-7 16,-1 0 1-16,0-1 3 0,1-3-1 15,-4-1 1-15,-3-1 0 0,0-2-3 0,-4 0-3 16,0-3 0-16,-16-1 0 15,-5-2-2-15,-3 0-1 0,1 0-2 0,0 0-1 16,-2-4-1-16,-3 0 1 0,-1 2-1 16,-6-3 2-16,-7 1 3 0,-1 0 1 0,-3-2 2 15,-3 1-1-15,-4-1-1 0,-5 0 0 16,-3 2 3-16,-5 1 2 0,-1-1-2 0,-4 1-1 16,2-2 1-16,-6 4-4 15,2-1 1-15,-4-1-4 0,-2 1-1 0,1-1-2 16,0 1 1-16,-3 2-5 0,1-1 3 15,-3-2-3-15,2 1 0 0,-8 2 0 0,14-1-1 16,-8 1 1-16,-6 0-1 0,8-2-2 16,-8 2 1-16,8-3 1 0,-8 3-5 0,9 0 3 15,-9 0 2-15,0 0-5 16,8-1 2-16,-8 1 2 0,0 0 0 0,9-2-2 16,-9 2 0-16,0 0 1 0,0 0 1 15,0 0 0-15,6-3 0 0,-6 3-1 0,0 0-3 16,7-1 1-16,-7 1-2 0,0 0 0 15,0 0 2-15,4-4-2 0,-4 4-1 16,0 0 5-16,0 0-6 0,4-3 2 16,-4 3 0-16,0 0-1 0,0 0-3 0,0 0 1 15,4-5-4-15,-4 5 2 0,0 0-3 16,0 0-1-16,0 0 0 0,0 0-6 0,0 0 3 16,0 0 0-16,0 0-3 0,0 0 1 15,4-3-2-15,-4 3-2 0,0 0 0 16,0 0-3-16,0 0-3 0,0 0-6 15,0 0-4-15,0 0-3 0,0 0-2 0,0 0-4 16,0 0-2-16,0 0 2 0,0 0 2 16,0 0 5-16,0 0 2 0,0 0 3 0,0 0 4 15,-4-9 3-15,4 9-1 0,0 0 6 16,0 0-1-16,0 0 0 0,0 0 4 16,2-5-1-16,-2 5 5 0,2-6 2 15,0 3-1-15,2-2 4 0,2 2-3 0,2-2 3 16,0-1-1-16,2-2 5 0,3 1-4 15,2-3-1-15,4 0 4 0,3-1-1 16,0-2 1-16,8-3 2 0,0 1-3 0,1-4 1 16,1 4-2-16,0-3 7 0,1 2-2 15,0-1-2-15,-4-1 5 0,4 3-1 0,-7 2 4 16,-2-1 0-16,-3 5 3 0,1-2 1 16,-6 3 2-16,-1-1-2 0,2 3 2 15,-4-2-3-15,-3 1 2 0,3 1-2 16,-4 2 1-16,1-2 0 0,-4 3-3 0,2-2-1 15,0 3-4-15,-2-3 2 0,-2 4 0 16,2-4 0-16,-6 5 4 0,8-3-6 0,-3 0 1 16,-1 0-2-16,-4 3 2 15,6-4 1-15,-6 4-2 0,7-1 0 0,-7 1 2 16,0 0-2-16,6-5 1 0,-6 5 2 16,4-4-5-16,-4 4 5 0,0 0-2 0,7-2 1 15,-7 2 2-15,0 0-1 0,0 0 5 16,0 0-5-16,6-3 4 0,-6 3 0 0,0 0 2 15,0 0 0-15,0 0 0 16,0 0-3-16,0 0 2 0,6-3 0 0,-6 3-4 16,0 0 1-16,0 0-1 0,0 0 1 15,0 0-3-15,0 0 2 0,0 0-2 0,0 0 0 16,0 0-1-16,0 0 0 0,0 0-1 16,0 0-3-16,0 0 4 0,0 0-1 15,0 0-2-15,0 0-8 0,0 0-12 0,0 0-24 16,0 0-19-16,-27 11-37 0,14-8-37 15,-4 1-36-15,-5 0-534 0,-6-1 241 16,-9-4 159-16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7:34.113"/>
    </inkml:context>
    <inkml:brush xml:id="br0">
      <inkml:brushProperty name="width" value="0.05292" units="cm"/>
      <inkml:brushProperty name="height" value="0.05292" units="cm"/>
      <inkml:brushProperty name="color" value="#FF0000"/>
    </inkml:brush>
  </inkml:definitions>
  <inkml:trace contextRef="#ctx0" brushRef="#br0">12560 6727 73 0,'0'0'72'16,"-8"-5"-2"-16,8 5-6 0,0 0-7 15,-5-4-4-15,5 4-9 0,0 0 5 16,13-7-3-16,-1 3-1 0,6-1 4 0,7 0 1 16,3 2 2-16,10-1-2 0,4 0-2 15,5 0-3-15,9-1-4 0,1 1 1 0,3 0-7 16,3 2 6-16,-2 1-3 0,1-2-2 15,-1 1-5-15,-10 2-7 0,-2 0 0 16,-2 2-5-16,-2-2-2 0,-10 3 3 16,-1-2-4-16,-4 1 4 0,-5-2-5 0,-2 3 2 15,-2-2-5-15,-1-1 1 0,-4 4-5 16,-3-2-1-16,-2 1-7 0,-1 1-7 16,-6 0-3-16,-2 2-12 0,-2-6-19 0,-6 9-5 15,-4-3-11-15,-10 0-5 0,-2 1-10 16,-8-1-17-16,-13 2-230 0,-7-1 108 15,-9 1 72-15</inkml:trace>
  <inkml:trace contextRef="#ctx0" brushRef="#br0" timeOffset="204.4169">12350 6924 17 0,'-19'8'31'0,"6"-2"15"0,9-1 10 0,6-1 2 16,-2-4 10-16,22 4 12 0,-4-2 0 15,6-2 2-15,10 0 3 0,13-2-1 0,3 2-3 16,13-2 8-16,8 2-12 0,24-2-12 15,0 2 2-15,0 0-9 0,-2 2-8 16,-17 0-5-16,-12 0-3 0,-3-2-2 16,-10 2-6-16,-4 0-6 0,-9-2-13 15,-4 2-10-15,-4-2-21 0,-1 2-23 0,-5-2-37 16,-6-2-41-16,0-2-269 0,-2 0 131 0,-5-4 87 16</inkml:trace>
  <inkml:trace contextRef="#ctx0" brushRef="#br0" timeOffset="16202.8375">5010 10374 14 0,'0'0'79'15,"0"0"-6"-15,0 0-2 0,0 0-7 16,-9 10 4-16,9-10-7 0,2 8-2 0,1-3 3 16,1 1-4-16,0 2 1 0,0-1-2 15,2 1 6-15,0 1-12 0,4 1 5 0,-2-2 2 16,0 1-8-16,0 1 2 0,1 0 1 15,0 1-1-15,-1-3-3 0,1 3 1 16,-1-2 1-16,-2 1-5 0,3-3-5 16,-2 4-3-16,1-4-2 0,-2 2-3 0,2-2-3 15,1 1 1-15,2 2-3 0,-1-1-4 16,3-1-1-16,-1-1-2 0,4 3-2 16,0-2-2-16,8 1-1 0,-1 1-1 0,2 1-2 15,10 1-2-15,-2-1-1 0,5 0 1 16,6 5 1-16,3-3-6 0,-1-1 2 15,3 1-1-15,-1-1-3 0,6 1 0 0,-3-1-2 16,0 2 0-16,-3-1 2 0,1-1-1 16,-1 1-2-16,-1 1-3 0,-1-1 2 15,-5-3 1-15,-3 3-5 0,-2-2 3 0,-2 1-1 16,0 0-2-16,-3-2-2 0,-3 0-5 16,-3-3 1-16,-3 4-1 0,0-4-5 15,-4 0 3-15,-2-1-2 0,2 2 1 0,-3-5-5 16,-3 3 0-16,-2 0-4 0,2-4 7 15,-4 2-7-15,0 2-4 0,0-5-6 0,-1 3 0 16,-2-2 0-16,-5-2-5 16,6 6 0-16,-6-6-10 0,0 0-6 0,0 0-10 15,0 0-5-15,0 0-10 0,-28-2-13 16,16-4-9-16,-8 1-209 0,1-1 106 0,-4 0 69 16</inkml:trace>
  <inkml:trace contextRef="#ctx0" brushRef="#br0" timeOffset="16635.7466">5359 10718 17 0,'36'0'52'0,"-5"0"-2"0,1 0 0 0,-2 1-3 16,-3-1-2-16,3 2-5 0,0-2-2 16,-3 3-5-16,3-2-3 0,-2 0-2 15,-1 1-1-15,1 1-4 0,-6-2-2 16,0 1-3-16,1 1-1 0,-4-2-2 0,0 1-3 15,1 1-3-15,-4-2 3 0,-1 1-5 16,0-2-1-16,-5 3 2 0,1-2 2 0,0-1-2 16,0 1-3-16,-3-1 1 0,0 2 3 15,-8-2-7-15,12 3-1 0,-4-3 1 16,-8 0-4-16,0 0-1 0,14 1-1 16,-14-1 0-16,6 0-5 0,-6 0-1 0,7 2-5 15,-7-2-5-15,0 0 0 0,0 0-7 16,10 0-4-16,-10 0-5 0,0 0-7 15,0 0-102-15,0 0 50 0,0 0 32 0</inkml:trace>
  <inkml:trace contextRef="#ctx0" brushRef="#br0" timeOffset="19356.2501">6864 11693 23 0,'0'0'49'0,"0"0"2"0,0 0-5 15,0 0 0-15,0 0 3 0,-6-2-4 16,6 2-4-16,0 0-1 0,0 0-7 0,0 0 1 16,0 0-1-16,0 0-8 0,0 0-2 15,0 0-4-15,2 13 0 0,-2-13-3 16,0 0 1-16,0 0-5 0,0 0 1 16,0 0-4-16,2 8-1 0,-2-8 1 0,4 3 0 15,0 0-2-15,-4-3-2 0,8 3 3 16,-1-2 0-16,0 2-1 0,-1-2-4 15,2 1 2-15,1 1-3 0,1-1 0 0,1 2 2 16,2-2-2-16,1-1 1 0,4 3-1 16,0-2 0-16,4-1 1 0,1 2 5 15,5-2-7-15,-2 1-3 0,7 1 2 16,-3-1 2-16,3-1-4 0,1 2 4 16,2-1-1-16,6-1-2 0,-1 1 3 0,-1 2-2 15,0-3 1-15,0 2-1 0,1 0-1 0,-8 0-1 16,1-3 0-16,0 2 3 0,-2-1 2 15,-1-1-9-15,-3 2 5 0,-3-2 4 16,-1 3-6-16,-4-2 3 0,0-1-1 0,-4 0 3 16,0 0-4-16,-4 0 4 0,1 2 3 15,-3-2-11-15,1 0 3 0,-11 0 0 16,13-2-4-16,-9 1-6 0,-4 1-3 0,0 0-8 16,0 0-9-16,0 0-8 0,-23-11-6 15,8 9-140-15,-4-2 63 0,-3 1 43 16</inkml:trace>
  <inkml:trace contextRef="#ctx0" brushRef="#br0" timeOffset="19712.6068">6631 11781 11 0,'0'0'27'15,"0"0"1"-15,15 5 4 0,-5-5 4 16,1 3-2-16,4-3 9 0,2 1-7 0,2 1 1 16,4-2 1-16,1 2-2 0,5 0 1 15,1-1 1-15,4 3 9 0,0-2-2 16,-1 2 3-16,5 0-3 0,2 1 0 0,1 1 2 16,-3-2-6-16,-6 2-2 0,-3-2 0 15,1-1-5-15,-2 3-1 0,-1-2-8 0,-4 0-1 16,-2 0 0-16,-1 1-4 0,-2-3 2 15,-1 2-7-15,-2 0 0 0,-2-3-5 16,-3 1-1-16,2 1-5 0,-2-2 1 16,-2 1-7-16,0 0-5 0,1 0-6 15,-9-2-7-15,13 2-12 0,-7 0-13 0,3-2-12 16,-9 0-10-16,14-4-10 0,-5-2-178 16,4 0 87-16,3 1 57 0</inkml:trace>
  <inkml:trace contextRef="#ctx0" brushRef="#br0" timeOffset="21273.8944">12018 11878 4 0,'27'9'56'0,"3"-3"2"16,-2 1-1-16,1-1-1 0,1-3-6 0,8 6 3 16,-2-5 0-16,5 5-3 0,0-3-3 15,4 3 3-15,4-2-1 0,2 4 2 16,-1 0 5-16,1-2-3 0,0 4 1 0,-1-1-7 15,-1-1 3-15,0 1 1 0,-2 1-5 16,-1-1 2-16,-7-3 0 0,-2 1-5 16,-1-1 0-16,-4 0-5 0,-2-1-4 0,-3-1-4 15,-1 2-4-15,-1-2-3 0,-4-1 5 16,-2 0-10-16,-2-2 1 0,0 1-6 16,-5-1-1-16,2-1-6 0,-6 2-8 0,2-4-6 15,-3 2-8-15,-3-1-4 0,-4-2-13 16,0 0-5-16,0 0-7 0,0 0-9 15,-19-8-14-15,9 4-14 0,-8-2-6 0,2 0-241 16,-6-1 112-16,-1-1 74 0</inkml:trace>
  <inkml:trace contextRef="#ctx0" brushRef="#br0" timeOffset="21578.938">12778 12146 52 0,'8'4'47'0,"0"-2"-4"16,1 2-6-16,-2-2-3 0,-7-2-4 16,10 1-9-16,-4 2-4 0,-6-3-6 0,9 3-8 15,-9-3-8-15,6 1-10 0,-6-1-12 16,6 5-58-16,-6-5 29 0,0 0 19 16</inkml:trace>
  <inkml:trace contextRef="#ctx0" brushRef="#br0" timeOffset="26026.038">15163 16762 81 0,'-2'-6'87'0,"2"6"-8"0,0 0 2 16,-4-2-5-16,4 2 2 0,0 0 7 0,0 0-5 15,0 0-10-15,0 0 2 0,0 0-2 16,0 0-2-16,29 2-6 0,-11 4-10 15,0-6 1-15,8 6-3 0,4-2-1 16,5 1-4-16,6 3 2 0,5-3-7 0,10 7-3 16,3-5-4-16,21 7 2 0,5-6 1 15,2 4 0-15,2 4 4 0,4-1 1 16,-2-2 2-16,0 5 1 0,0-3-1 0,0 4 3 16,-2-2-1-16,-5 2 3 0,1 0 0 15,0-2-4-15,-2 2-1 0,-6 2 1 16,2-2-3-16,-7 3-4 0,-13-9-1 0,-11 2 4 15,-1 0-6-15,-3-2-5 0,-7 1 2 16,-3-1 1-16,-4-1-5 0,-6-5-4 16,0 1 2-16,-3-1-2 0,-5 1-3 0,2-2-2 15,-4 0-3-15,-1 1-1 0,-2-6 0 16,2 5-5-16,-5-4-5 0,0 2-6 0,-1 2-6 16,0-5-14-16,-3 2-6 0,-4-3-18 15,0 0-7-15,0 0-14 0,0 0-7 16,-30-10-13-16,17 4-11 0,-6-4-6 15,-2 0-12-15,-3-4-8 0,-3-1-5 0,-5-2-7 16,0 0-344-16,-6-4 164 0,-6 2 107 16</inkml:trace>
  <inkml:trace contextRef="#ctx0" brushRef="#br0" timeOffset="26408.9864">15820 16837 75 0,'52'6'86'15,"1"2"6"-15,-4-3-6 0,-5 0 4 16,12 4 3-16,-3 0 3 0,1-2-9 15,1 2 0-15,-2 2 5 0,-1-3-2 16,-4 4 3-16,-8-5-7 0,1 3 3 0,-4 1-7 16,-3-3-5-16,-6 3-3 0,1-3-9 15,-3-1-7-15,2 1-5 0,-6-2-5 0,-2 1-4 16,-1-1-7-16,-5-2-5 0,2 1-5 16,-4 1-5-16,-2-5-7 0,1 4-10 15,-2 1-7-15,1-5-10 0,-3 1-9 0,-1 2-7 16,0-2-7-16,0 1-13 0,-1-1-11 15,-5-2-4-15,7 0-13 0,-7 0-14 16,0 0-8-16,0 0-12 0,-9-13-312 0,4 6 144 16,1 0 94-16</inkml:trace>
  <inkml:trace contextRef="#ctx0" brushRef="#br0" timeOffset="27534.2788">15127 16031 12 0,'-6'-4'72'0,"6"4"-3"0,0 0-4 15,0 0-7-15,-8-3 3 0,8 3 2 16,0 0 0-16,0 0 2 0,0 0 0 0,0 0 4 15,0 0-11-15,0 0 3 0,0 0 1 16,22 7-4-16,-4-1 2 0,3 5-1 16,11 3-7-16,6 5-2 0,4 2 3 0,15 12-3 15,2-2-1-15,5 7-5 0,1-2 2 16,6 4-3-16,17 7-3 0,5 1 4 16,5 1 0-16,1 1 0 0,3 3-2 0,2 3-2 15,-1-3-1-15,-3-2 3 0,-1 5 2 16,-1-1-4-16,-8-2 1 0,-1 2-4 15,-4-7 1-15,-15-6 2 0,-2-1-7 0,-4 1 0 16,-5-7-3-16,-3-1-3 0,-9-5-4 16,-9-4-1-16,0-3-3 0,-1 3-3 15,-3-4-1-15,-5 1-1 0,-1-3 0 0,-1-4-3 16,-6-2-2-16,1-4 0 0,-4 5-8 16,-3-7-4-16,-2 5-5 0,0-5-3 15,-1 1-11-15,-2-2-9 0,0 0-8 0,-2-1-10 16,-2-3-6-16,0 0-8 0,-6-2-14 15,0 0-2-15,7-8-11 0,-7 1-8 16,-4-5-14-16,-1-3-16 0,-5 0-346 0,-2-10 161 16,-2 2 106-16</inkml:trace>
  <inkml:trace contextRef="#ctx0" brushRef="#br0" timeOffset="28735.7077">15915 16087 90 0,'0'0'97'0,"0"0"-5"0,0 0 2 0,0 0-5 15,0 0-5-15,0 0-7 0,0 0-9 16,0 0 1-16,0 0-6 0,0 0 0 16,0 0-7-16,0 0 0 0,0 0-6 0,0 0-2 15,0 0-6-15,0 0 1 0,10 6 0 16,-10-6-3-16,8 5 1 0,-4-2-2 16,6 4-1-16,0-1-3 0,0 2 0 15,3 5-2-15,4 0-3 0,0 5-3 0,5 3 0 16,0 3-2-16,2-1 2 0,5 10-4 15,1-2-4-15,12 14-2 0,3 2-1 0,-1 0-5 16,5 3 1-16,2 6 1 0,-1 3-2 16,4-2 1-16,-3 4-7 0,10 9 0 15,-11-9 0-15,1 0-8 0,-4 0 7 16,-2-4 3-16,-3-1-4 0,-2-1 2 0,-2-2-3 16,-10-5-4-16,-4-11 4 0,-2-4-1 15,-1 3-2-15,-6-3 2 0,2-6-1 16,-5 2 0-16,4 2-1 0,-4-1-1 0,-4-10-2 15,1 1-4-15,0 0 0 0,-3-2-5 16,0-4 0-16,1-1-11 0,-1-1 1 16,-2 0-11-16,0-5 1 0,1 1-2 0,-1 2-10 15,-2-3-1-15,3-2-5 0,-3 2-2 16,0-3 1-16,0-2 0 0,-2-3 0 0,2 6-7 16,-2-6-8-16,0 0-2 0,0 0-6 15,0 0-10-15,-6-22-216 0,4 10 102 16,0 3 68-16</inkml:trace>
  <inkml:trace contextRef="#ctx0" brushRef="#br0" timeOffset="29693.1708">15665 17267 9 0,'-11'3'78'0,"11"-3"-8"16,0 0-5-16,0 0-5 0,0 0-3 16,0 0-1-16,0 0-3 0,26 3 1 0,-11-3-5 15,3-3-3-15,8 0-1 0,4-5-12 16,5-2 0-16,13-2-3 0,0-2-4 0,5 0-2 16,18-7 5-16,0 0-6 0,1 1 4 15,-3 0 0-15,-9 5 10 0,-7 2-4 16,2 0 4-16,-1 1 4 0,-1 3-4 15,3 0 1-15,-5 2-2 0,1 0-3 0,-5 1-4 16,-3 0 0-16,3 0-6 0,-5 5-2 16,1 1-4-16,-1-4 4 0,-8 2-6 15,2 2-3-15,-5 2 1 0,1-2-3 0,-4 0 3 16,-5 4-1-16,1-4-5 0,-4 0 3 16,-2 0-1-16,-2 0-3 0,-1 0-3 15,-2 0 4-15,0 0 1 0,-3 0-4 16,0 0 3-16,0 0 1 0,-10 0-5 0,16 0-2 15,-10 1-4-15,-6-1-6 0,11 0-5 16,-11 0-5-16,9-1-10 0,-9 1-12 0,0 0-9 16,0 0-6-16,0-6-14 0,0 6-8 15,-9-9-12-15,0 3-11 0,-1-2-210 16,0-3 105-16,-6 3 71 0</inkml:trace>
  <inkml:trace contextRef="#ctx0" brushRef="#br0" timeOffset="30177.6529">16018 17004 37 0,'11'5'78'15,"2"-3"-3"-15,3 2-2 0,4 0 0 16,1 0 2-16,5 2-13 0,0-4-2 0,6 3-5 15,5 2-6-15,3-5-1 0,2 4-7 16,3-1 4-16,1 1-9 0,11-1-5 16,-2 1 1-16,3 0-10 0,-1 1 0 15,-1-6 0-15,-1 4-2 0,-7 2-3 0,-2-5-4 16,-1 2 1-16,-3 0-2 0,-1 1-2 16,-2 1 3-16,-7-4-3 0,0 2-2 0,-3 1-1 15,-1-3-1-15,-3 4-2 0,-4-4 0 16,1 0-4-16,-4 2-2 0,-1-4-2 15,-4 1-4-15,2 3 1 0,-5-2-14 16,2-2-4-16,-2 0-7 0,-2 0-9 0,-8 0-10 16,8-7-9-16,-5-1-9 0,-3 2-188 15,-3-1 88-15,-1-5 57 0</inkml:trace>
  <inkml:trace contextRef="#ctx0" brushRef="#br0" timeOffset="30683.2031">16111 16817 34 0,'14'1'39'0,"0"4"-4"16,1-1 1-16,2-1-2 0,2 4-5 15,2-4 0-15,2 6-4 0,1-4 0 0,1 2 0 16,3-1-6-16,0 1 1 0,0 3-3 16,2-2-1-16,0-1 0 0,-3-1-4 15,1-3 7-15,-1 7-9 0,-1-6-1 16,-2 1-1-16,0 1-2 0,-2 0 0 0,-1-2-3 15,-3 0 2-15,0-3-3 0,-1 5-1 16,-2-4-2-16,2 4 2 0,-5-6-8 0,-2 2-8 16,2 2-6-16,-2-4-2 0,-2 0-13 15,-8 0-93-15,13-4 44 0,-6 2 29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16:38.740"/>
    </inkml:context>
    <inkml:brush xml:id="br0">
      <inkml:brushProperty name="width" value="0.05292" units="cm"/>
      <inkml:brushProperty name="height" value="0.05292" units="cm"/>
      <inkml:brushProperty name="color" value="#FF0000"/>
    </inkml:brush>
  </inkml:definitions>
  <inkml:trace contextRef="#ctx0" brushRef="#br0">12174 13519 7 0,'0'0'38'0,"0"0"-1"16,0 0 2-16,-4-3 1 0,4 3 3 15,0 0-1-15,0 0-3 0,0 0 1 0,0 0 3 16,0 0-3-16,0 0-2 0,0 0-3 16,-2-4 5-16,2 4 5 0,0 0-10 0,0 0 4 15,0 0 2-15,0 0-5 0,0 0 8 16,0 0 7-16,0 0-8 0,0 0 3 15,0 0-3-15,0 0 8 0,0 0-3 16,30 6 2-16,-30-6-4 0,8 0-4 0,-1 1 0 16,-7-1 0-16,0 0-6 0,10 0-4 15,-10 0-2-15,6 3 4 0,-6-3-7 0,0 0 6 16,0 0-3-16,11 1 0 16,-11-1-5-16,0 0-2 0,0 0 2 0,9 0-6 15,-9 0-1-15,0 0 2 0,0 0-3 16,6 2-1-16,-6-2 1 0,0 0 1 0,0 0-4 15,0 0 0-15,0 0 0 0,0 0 0 16,0 0 0-16,0 0-1 0,0 0 1 16,8 2-6-16,-8-2-1 0,0 0 1 0,0 0 0 15,0 0-3-15,0 0 0 0,0 0-1 16,0 0 2-16,0 0-4 0,11 0 2 16,-11 0 0-16,0 0-1 0,15 0-3 0,-9 2-3 15,-6-2 5-15,19 0-1 0,-6 0-2 16,0 0 7-16,5-2-2 0,4 2 5 15,6-2 3-15,7 0 0 0,9 1 0 16,18-3 5-16,25-2-6 0,8 2 6 0,11 0 6 16,6 2-2-16,2 0 2 0,7 0 0 15,21 4-3-15,2 2 0 0,0 4-4 16,2-1 2-16,0 1-2 0,0 2 1 0,0 0-8 16,-6 2 5-16,-5-2-4 0,-4 1 0 15,-24-2 3-15,-4 2-1 0,0-2-2 16,0 1 0-16,-6 1-1 0,-2-1-1 0,-4-3 4 15,-2 3-1-15,-4-3 2 0,-17-1 2 16,-9 0-3-16,-2 0 3 0,-3-1 1 0,-9-1-2 16,-5 0 1-16,-6-1 2 0,-2 0 0 15,-5-2 0-15,-1 3 2 0,-4-2 4 16,-4 0-1-16,-1 2-2 0,0-2-2 16,-4 0 2-16,-1-1 2 0,-1 2 1 15,0-3 0-15,-3 1-1 0,0 1-1 0,-1 0 0 16,1-2-2-16,-1 2-5 0,-7-2 3 15,10 2 0-15,-10-2-4 0,9 2 1 0,-5 0 1 16,-4-2-5-16,0 0-1 0,10 0-1 16,-10 0 1-16,7 2-3 0,-7-2 0 15,0 0-1-15,0 0 2 0,11 0-7 0,-11 0 6 16,0 0-3-16,6 2-5 0,-6-2-6 16,0 0-12-16,0 0-17 0,0 0-22 15,0 0-21-15,0 0-30 0,0 0-28 16,0 0-37-16,0 0-39 0,0 0-480 0,0 0 236 15,0 0 156-15</inkml:trace>
  <inkml:trace contextRef="#ctx0" brushRef="#br0" timeOffset="725.6869">17577 13178 63 0,'-24'5'67'0,"5"-4"-2"0,4 4-1 0,0-3 2 15,3 1 0-15,3-1-3 0,-2-1 1 16,5 4 6-16,-2-4-10 0,2 1 4 16,-1 1 2-16,7-3 4 0,-11 3-5 15,7 0 8-15,2-1 1 0,2-2 3 0,0 0 3 16,4 11-2-16,5-6 3 0,0-1-1 16,5 1-9-16,5 1-4 0,7 0-2 15,6-2 0-15,10 1-3 0,7-1 0 16,11-2-5-16,9 2 1 0,26-2 3 0,6 0-5 15,8-2 1-15,6 0-1 0,36-4-2 16,-1 0 1-16,9-2 0 0,4 2-3 0,0 1-6 16,4 1-2-16,7-2-3 0,2 0-1 15,1-4-2-15,-3 3-2 0,6 1-2 16,2-3-4-16,-9 1 0 0,-1 0-2 16,-8 0-1-16,-4 3-3 0,-5 0 1 0,-6 2-5 15,-5 1-1-15,-29-2-2 0,-2 4-1 16,-6-2 0-16,-4 1-4 0,-10 4 1 15,0-2-2-15,-18 1 1 0,-14 1-3 0,1-3-2 16,-3 3 2-16,-7 1-1 0,-7-3-3 16,-5 1 0-16,-6-1-2 0,-4 0 3 15,-3 0-2-15,-3-1-5 0,-3 0-9 0,-2-2-14 16,-4 0-18-16,-3 2-30 0,1-4-27 16,-6 4-37-16,-7-2-27 0,0 0-34 15,0 0-585-15,0 0 265 0,-34 2 176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38:13.429"/>
    </inkml:context>
    <inkml:brush xml:id="br0">
      <inkml:brushProperty name="width" value="0.05292" units="cm"/>
      <inkml:brushProperty name="height" value="0.05292" units="cm"/>
      <inkml:brushProperty name="color" value="#FF0000"/>
    </inkml:brush>
  </inkml:definitions>
  <inkml:trace contextRef="#ctx0" brushRef="#br0">2830 3610 38 0,'-7'2'48'15,"-2"-1"-1"-15,3 3 4 0,6-4 3 16,-2 4 7-16,2-4-1 0,15 6-1 0,0-4 7 15,12 0 2-15,11-1-6 0,20 1 0 16,9 1 3-16,35-2 2 0,6 1-4 16,8 2-7-16,22 2 4 0,4-1-5 15,6 5-29-15,0 2 1 0,-6-5 1 0,-9 2 4 16,-23 3-1-16,-3-3 1 0,-4 0-7 16,-6 2-1-16,-8 0 0 0,-4-4 0 15,-19 4-5-15,-9-4 9 0,-5-4-12 0,-7 3 1 16,-3 0 0-16,-6-2-3 0,-4-1-6 15,-5 3 4-15,-1-6 1 0,-5 5-2 16,-2-2-1-16,0 0-1 0,-2-2-5 0,-4 1-13 16,-3-1-7-16,1 2-16 0,-3-6-20 15,-8 3-19-15,2-4-29 0,-2 4-313 16,-14-13 141-16,-3 6 92 0</inkml:trace>
  <inkml:trace contextRef="#ctx0" brushRef="#br0" timeOffset="308.8046">3886 3874 17 0,'42'14'117'0,"15"-1"4"16,19 2-1-16,14 3 3 0,5 1-3 15,23 1-7-15,3 5-8 0,0-2-1 0,-6-2-7 16,-17-2-10-16,-7 0-6 0,-4 0-3 15,-6-2-7-15,-10 1-4 0,-14-4-7 0,-7-2-5 16,-11-1-6-16,-3 2-2 0,-4-5-1 16,-4 1-5-16,-3-4-6 0,-3 3-5 0,-4-3-2 15,-1-1 1-15,-2 2-5 0,0 0 2 16,-5-5-3-16,3 3-3 0,-4-2-10 16,-3 0-18-16,-2 0-13 0,-4-2-28 15,6 2-19-15,-6-2-27 0,0 0-21 16,0 0-30-16,0 0-344 0,0 0 166 0,-14-16 110 15</inkml:trace>
  <inkml:trace contextRef="#ctx0" brushRef="#br0" timeOffset="15042.4685">16484 4673 54 0,'-4'-4'86'0,"4"4"-6"0,0 0-4 15,0 0-10-15,15-10-7 0,-5 8-8 16,12-3-4-16,2 1-4 0,8 0 0 16,9 1-3-16,3-2 7 0,11 1 0 0,5 1-4 15,3 3-3-15,3-1-2 0,1 1 5 16,2 1-12-16,21 1 7 0,-14-1-7 15,-12 2-3-15,-1 0-3 0,-1 0-1 0,-11-3 0 16,-5 3-5-16,1-1-3 0,-11-2 1 16,-5 2 10-16,1-2-15 0,-8 2 6 15,-2-2-7-15,0 2 1 0,-3-2 0 0,-5 0-3 16,2 1 1-16,-4-1-2 0,1 0-1 16,-2 0-5-16,-1 0 2 0,-1 0-1 15,-1 3-10-15,-8-3-12 0,13 0-5 16,-13 0-3-16,0 0-9 0,0 0-5 0,0 0-5 15,0 0 1-15,0 0-3 0,-34-4 2 16,17 2-3-16,-6 2 0 0,-5-2-2 16,-4 0 6-16,-1 0 2 0,-3 2 1 0,-9-2 5 15,-1 2 3-15,1-1 6 0,-3 1 3 16,3 0 1-16,1 0 4 0,8-3 3 16,1 3 1-16,6 0 7 0,4 0 2 15,1 0 4-15,3 0 2 0,5 0-1 0,2 3 0 16,4-2 7-16,4 1 4 0,4 2 6 15,2-4 2-15,10 5 7 0,5 1-3 0,4 0 4 16,4 0 1-16,7 3-5 0,8-1 4 16,2 2 2-16,3-1-1 0,3 2-1 15,3 1-6-15,-1-3 2 0,-7 0 0 16,-1 2-2-16,-2-3-10 0,-3 1 9 0,-7-1-14 16,-2-3-10-16,-5 1-16 0,-2-3-18 15,-2 2-18-15,-2-2-180 0,-6 1 81 0,-9-3 53 16</inkml:trace>
  <inkml:trace contextRef="#ctx0" brushRef="#br0" timeOffset="15725.9778">7516 6518 92 0,'0'0'99'0,"0"0"-14"0,-6 4-9 16,6-4-3-16,0 0-16 0,-9 4-1 0,9-4-10 15,-5 2-22-15,5-2-16 0,0 0-19 16,0 0-12-16,0 0-12 0,16 6-15 16,-4-6-119-16,9-2 57 0,7 0 38 0</inkml:trace>
  <inkml:trace contextRef="#ctx0" brushRef="#br0" timeOffset="15996.285">11292 5654 75 0,'0'0'73'0,"0"0"2"15,0 0-11-15,0 0-9 0,8 2-5 16,-8-2-5-16,0 0-11 0,0 0-18 0,0 0-9 16,0 5-8-16,0-5-15 15,11 6-25-15,-5-4-108 0,3 0 51 0,3 0 33 16</inkml:trace>
  <inkml:trace contextRef="#ctx0" brushRef="#br0" timeOffset="18794.507">21249 4589 44 0,'57'6'56'0,"-2"2"-4"0,2-1-1 16,25 6-3-16,3-1-3 0,4 1-6 15,0 2-2-15,0 0-5 0,-1 0-1 0,-3 3-7 16,-2-3 2-16,-5 0-3 0,-17-3-3 16,-9-4-2-16,-11 3-5 0,0-4 3 15,-5 0-3-15,-6-1 4 0,-5 0 4 0,1-1-2 16,-8-2-3-16,0 1 0 15,-2 0 2-15,2-1-9 0,-6 0 8 0,-1-1 1 16,-1-1-1-16,1 1-4 0,-3 1 0 16,1-2-4-16,-3 1 0 0,2-2 4 0,-8 0-5 15,12 4-2-15,-12-4-4 0,10 1-5 16,-10-1-3-16,8 0-7 0,-8 0-5 16,6 2-7-16,-6-2-7 0,0 0-7 0,11 3-9 15,-11-3-10-15,0 0-142 0,0 0 68 16,0 0 45-16</inkml:trace>
  <inkml:trace contextRef="#ctx0" brushRef="#br0" timeOffset="25252.2498">10217 7808 3 0,'2'-4'30'0,"2"1"-4"0,-4 3-1 16,6-4 0-16,-6 4-4 0,6-6-1 16,-6 6 2-16,4-3-2 0,-4 3 1 0,6-5-1 15,-6 5-4-15,0 0-1 0,4-3-1 16,-4 3-1-16,0 0 0 0,4-4-2 16,-4 4 0-16,0 0-2 0,0 0-3 15,4-4 1-15,-4 4-3 0,0 0 2 0,4-2-1 16,-4 2 2-16,0 0-4 0,0 0 0 15,0 0-1-15,6-3-1 0,-6 3-1 0,0 0 0 16,0 0-7-16,7-3 0 0,-7 3-4 16,0 0-2-16,6-1-2 0,-6 1-3 15,0 0-3-15,4-5-5 0,-4 5-63 16,0 0 30-16,0 0 20 0</inkml:trace>
  <inkml:trace contextRef="#ctx0" brushRef="#br0" timeOffset="45086.2096">17359 7210 25 0,'0'0'53'0,"31"6"-2"15,-12-3 2-15,2 0-3 0,7 0 0 0,10 5 1 16,7-3 0-16,11 4-6 0,27 2 1 16,2 3-3-16,8-4-1 0,4 7-3 0,2-1 1 15,22 1-5-15,4 2-1 0,0 0 3 16,-2-1-1-16,-24-2-1 0,3-1-3 15,-5 1-7-15,-2-1-2 0,-3 1 0 16,-5-1-2-16,-1 3 0 0,-6-4 4 16,-3 3-8-16,-18-1 6 0,-8-5-11 0,-2-1-1 15,-12-1 6-15,-1 0-8 0,-6-2 1 16,-2 2 0-16,-5-6 0 0,-3 3-3 0,-2-3 1 16,-3 0-2-16,-4 0-1 0,-3 0-1 15,-4-1-2-15,-4-2-9 0,0 0-13 16,0 0-5-16,0 0-11 0,0 0-4 0,-32-8-7 15,18 2-6-15,-4 0-10 0,-2-3-10 16,-4 2-190-16,1-3 89 0,-7-1 59 16</inkml:trace>
  <inkml:trace contextRef="#ctx0" brushRef="#br0" timeOffset="45421.9567">18179 7399 64 0,'41'7'86'0,"-5"-2"4"0,0 3-9 16,-2 1 0-16,1-2 0 0,3 2-7 15,-1 1-4-15,1-1-8 0,0 2-2 16,0-3-4-16,0 4-2 0,-2 0 6 15,0-3-7-15,-2 3-5 0,0-1-4 16,-5 0-2-16,1 1 8 0,-4-3-13 0,-3 0-5 16,0 1-4-16,-2-2 3 0,-4-1-10 15,0 0-2-15,-2 0 2 0,0-1-9 0,-2-1-5 16,-3 1 1-16,0-3-10 0,-2 2-19 16,2-1-13-16,-2-2-12 0,-2 2-12 0,0-3-17 15,-6-1-16-15,11 3-265 0,-11-3 121 16,9 3 80-16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1:51.442"/>
    </inkml:context>
    <inkml:brush xml:id="br0">
      <inkml:brushProperty name="width" value="0.05292" units="cm"/>
      <inkml:brushProperty name="height" value="0.05292" units="cm"/>
      <inkml:brushProperty name="color" value="#FF0000"/>
    </inkml:brush>
  </inkml:definitions>
  <inkml:trace contextRef="#ctx0" brushRef="#br0">23073 1448 152 0,'-12'-29'156'0,"1"4"-4"0,-2 4-5 16,3 0-4-16,-3 4-3 0,-2 2-4 0,0 0-9 16,-3 1-13-16,-4 3-10 0,-5 2-13 15,-5 8-6-15,-8 2-8 0,-13 11-4 0,-21 12 2 16,-5 10-7-16,-16 15-3 0,-2 10-7 15,0 8-2-15,-4 8-1 0,4 3-5 16,4 2-7-16,11 1-6 0,3 5 1 0,14-4-6 16,6 0-4-16,15-16-1 0,7 1-3 15,9-3-3-15,6-2-3 0,8-9 1 16,10-9-2-16,4-7-5 0,4-2 3 0,4-2-2 16,6-4-1-16,0-5 3 0,4-5-1 15,3-5 8-15,3-5-3 0,0-7 2 16,4-6 0-16,8-7-10 0,-3-5 1 0,6-8 4 15,-3-2-1-15,-4-4-2 0,-3 2-5 16,-5-1 2-16,-6 5-7 0,2-3 4 16,-4 2-2-16,0 4-3 0,-4 2-2 0,1 0-10 15,-1 4-7-15,2-1-6 0,-2 6 0 16,2-1-1-16,4 4 2 0,1 1-1 16,-2 5 1-16,4 1-1 0,-3 4 3 15,0 3-3-15,1 2 0 0,0 4 0 0,-4 4-3 16,-1-1 4-16,0 6-4 0,-2-2-3 15,-2 3-8-15,1 0-6 0,2 0 4 0,0-2-1 16,-5-2-2-16,4-1 4 0,2-1-4 16,0-3 2-16,3-3-1 0,2 0 4 15,2-5 4-15,1-3 5 0,-2-3 4 16,4-2 3-16,1-2-2 0,1-4 6 0,0 0-1 16,-6-3 4-16,2 4 4 0,-3-3 6 15,-3 2 7-15,-2 2 5 0,-2-1 6 0,-2 3 7 16,1 1-2-16,-2-2-6 0,-3 4-4 15,-6 1 0-15,0 0 0 0,13 7-5 16,-9 3 4-16,-2 1-3 0,2 0-2 16,0 3 0-16,0 2-10 0,5-3 9 0,2 2 1 15,1 0 5-15,4-2-2 0,0 1 1 16,1-3 13-16,4-1 6 0,-2-4 9 0,1-2 13 16,0-3 6-16,2-2 4 0,1-2 4 15,1 0 1-15,-2-7 0 0,0 1-4 16,-1-3-4-16,-2-3-7 0,-2-2-4 15,-5-2-4-15,-3 0-6 0,-2 1 1 0,-5 1-11 16,-6 1-10-16,-4-2-11 0,-2 3-11 16,-4 2-17-16,-6 1-15 0,-3 4-19 15,0 1-20-15,2 7-27 0,-1 0-33 0,4 4-27 16,1 3-27-16,2 1-433 0,4 1 212 16,7 1 141-16</inkml:trace>
  <inkml:trace contextRef="#ctx0" brushRef="#br0" timeOffset="546.7359">23738 2508 83 0,'6'-6'190'15,"-4"0"-9"-15,-2 1-20 0,0 0-14 16,0 5-15-16,-10-10-11 0,-1 8-18 16,-4 1-8-16,-2 1-12 0,-3 3-11 0,-4 7-6 15,1-1-14-15,1 3-8 0,0 1-9 16,2 2-4-16,4-1-1 0,2 0-5 15,4-1-6-15,4 0-1 0,1-4-1 0,3 3-2 16,4-3-3-16,0-1 1 0,5-1-2 16,-1-3 1-16,5 0-4 0,0-2-3 0,-1 0 7 15,4 0-3-15,0-2-4 0,-2 0-2 16,3 0 0-16,-2 0 0 0,0 0-3 16,-1 1 0-16,2 2-1 0,2 0-1 15,-2-1-5-15,4 4 4 0,1-2 4 0,-3 2-3 16,8-1-1-16,1-1-1 0,1 2 4 15,1-5 7-15,2 1 5 0,5-4 0 16,1-1 21-16,1-5 6 0,4-1 3 16,5-11-2-16,11-10 1 0,1-4-5 0,0-6-6 15,3-6-1-15,-1-4-3 0,-4-5-4 16,-4-1-1-16,-2-5-6 0,-11 1-3 16,-5 0 1-16,-5-2 1 0,-11 13-5 0,-6 5 3 15,-7 9-3-15,-2 6-5 0,-4 1 1 16,-5 6 1-16,-1 4-8 0,-5 7-1 15,-3 5 4-15,-2 6 0 0,-2 8-4 0,-4 5 3 16,-1 8 1-16,-1 4-2 0,-2 9 0 16,3 4 3-16,2 2-1 0,-6 19-1 0,5-9 3 15,5-4-2-15,4 1 3 0,-2 2 0 16,3 0 1-16,0-4-2 0,4 1-3 16,-2-2 2-16,3-9-2 0,0 2-13 15,1-5-22-15,2-3-25 0,-1-4-39 0,3 2-33 16,2-9-38-1,0 1-440-15,4-4 207 0,2-3 137 0</inkml:trace>
  <inkml:trace contextRef="#ctx0" brushRef="#br0" timeOffset="1115.727">25008 2566 51 0,'0'0'164'0,"0"0"-3"16,0 0-5-16,30 0-3 0,-13 1-2 16,5-1 4-16,10 0-3 0,11 3-4 0,3-2-8 15,11-1-13-15,5 5-9 0,1-4-6 16,3-1-8-16,-3 0-10 0,-1 2-8 16,-3-2-7-16,-8 2-7 0,-5-2-9 15,-3 0-3-15,-7 0-7 0,-6 0-3 0,-3 0-7 16,-3-2-4-16,-4 4-1 0,2-4-2 15,-3 2-5-15,-4 0 0 0,-3 0-9 16,1 0-17-16,-5-3-28 0,0 0-27 0,0-3-23 16,-4 2-20-16,0-2-29 0,-2-5-21 15,-2 4-19-15,-2-3-16 0,-2 0-451 16,-2-2 213-16,-4-1 142 0</inkml:trace>
  <inkml:trace contextRef="#ctx0" brushRef="#br0" timeOffset="1486.674">25501 2096 100 0,'-4'-5'113'0,"4"5"-10"16,-4-3-13-16,4 3-13 0,0 0 1 0,0 0-9 16,0 0 0-16,0 0-5 0,18 8 7 15,-2 3-3-15,2 1 0 0,8 1 5 0,5 6-6 16,10 1-8-16,19 13 6 0,-2 1-2 15,3 4-2-15,4 2-3 0,-4 1-4 16,-5 0-3-16,0 1-5 0,-9 1-4 16,-9-6-1-16,-11-5-11 0,1 3 4 0,-8-1 1 15,-2-2 3-15,-4-2 0 0,-5 3 6 16,-5-4 0-16,-2 2 5 0,-6-3 4 0,-9 5-4 16,-1-3 1-16,-12 4-3 0,-2-2 1 15,-5-2-3-15,-5-2 1 0,-2-3-2 16,-1-3-4-16,-1-1-4 0,-1-2-3 15,7-5-1-15,0-1-4 0,5-2-3 0,3-4-10 16,5 2-13-16,0 0-21 0,4-4-16 16,4 0-23-16,0-2-24 0,3 1-22 15,0-2-29-15,2-2-28 0,4 0-507 16,6 0 227-16,-13-3 150 0</inkml:trace>
  <inkml:trace contextRef="#ctx0" brushRef="#br0" timeOffset="7095.0075">26759 2192 95 0,'16'0'104'0,"-7"2"-2"0,-1 2-14 0,3 5-8 15,0 1-9-15,-1 4-4 0,0 3-2 16,1 4-12-16,0-1 5 0,-5 5-1 16,0 5-7-16,-1-3-2 0,-3 2-7 15,0 2 6-15,-2-3-3 0,0 1-1 0,-2-3 3 16,-3-1-1-16,3-4 8 0,0-2 3 16,0-2 1-16,0 0 12 0,0-3 7 15,2-3 9-15,0-1-1 0,0-1 0 0,0-5-6 16,0-4-10-16,4 2-4 0,-4-2-10 15,9-11-4-15,-1 1-8 0,0-4-4 16,3 1-2-16,4-4-4 0,-3 0-6 0,4 0-1 16,-2 2-3-16,-1 1-5 0,-2 3 1 15,-1 1-3-15,1-2-9 0,-3 5 2 16,0 1-6-16,2 3-2 0,-4 3 0 0,2 0 0 16,0 5 0-16,1 0 0 0,0 7 0 15,-1-1 0-15,3-1 1 0,-1 5 0 16,0-5 0-16,4 3 2 0,-2-1-1 0,0 0-1 15,2-1-1-15,0-3-1 0,3 1 1 16,0-3 1-16,0-3 0 0,3 1 0 16,-2-2 1-16,3-2 1 0,-1-2 0 0,0 1 4 15,0-5 3-15,5 0-6 0,-4-1 3 16,0-3-1-16,3 0-3 0,-6-1 1 16,2 1-1-16,-6 2 1 0,1-1-5 0,-2 0 3 15,0 3 2-15,-5 0-6 0,0 2-3 16,2-1 0-16,-2 2 0 0,-2 3-2 15,-6 0 0-15,10 11 0 0,-5-4 5 0,-1 3 1 16,0 1-7-16,5 0 2 0,-3 1 1 16,3 1 2-16,-1-2 1 0,2 1 0 15,6 0 0-15,-2-5 2 0,3 3-2 16,2-5 1-16,2-1 2 0,5-4 5 0,-3 0 2 16,5-5 7-16,2-3 3 0,1-4-1 15,1-3 0-15,4-6 3 0,-2-2-1 0,-1-4-3 16,-1 0 0-16,0-6-2 0,8-15-2 15,-8 4-3-15,-7 8 0 0,1-3 0 16,-7-3-9-16,2 7 8 0,-6 5 0 16,-3 1-3-16,-1 6-1 0,-4 1 2 0,-1 4-4 15,0 3-4-15,-4 4-10 0,0 2-1 16,-8 7 0-16,6 2 5 0,-17 19 0 0,2 0-4 16,-2 11 6-16,-2 6 1 15,2 4 0-15,1 3 0 0,2 3 2 0,4-2 0 16,2-4 0-16,6-2 1 0,4 1-1 15,4-2 2-15,0-2 0 0,4-3-1 0,4-3 4 16,0-3-1-16,5-1 8 0,3-4 2 16,0-4 4-16,2-6 4 0,-1 0 4 15,5-5 1-15,-2-4-1 0,-4 1 3 16,10-8-3-16,-2-1-3 0,-3-1 1 16,5-5-3-16,-2-1-1 0,-3 0-2 0,-3 0 2 15,-5-1 2-15,-2 3-1 0,-4 0 2 0,-3-1-4 16,-2 3 0-16,-2 1-3 0,0 1-3 15,-6 1-1-15,-4 2-6 0,4 4-2 16,0 0-5-16,-20 11-5 0,11-1-5 16,-1 3-1-16,1-1-3 0,1 3-4 0,1-2 2 15,1 2 0-15,2-2 2 0,2 3 1 16,2-5 0-16,0 0 5 0,2 1 0 0,4-4 3 16,0 0 2-16,5-5 1 0,2-1-5 15,4-2 7-15,1-2-2 0,2-4 0 16,1-1-2-16,2 0-1 0,0-5-6 15,1 2 3-15,-3-1-4 0,-2 1 0 0,2 1-3 16,-1-1-2-16,-2 3 1 0,2-1 1 16,-2 2 4-16,4 3-4 0,-3 1 5 0,3 0-2 15,0 2 1-15,1 2 3 16,-1 2-1-16,-4 0 2 0,2 1 1 0,-4 1 3 16,2 4 0-16,-6-1 0 0,3 0 3 15,-7 2-1-15,-1 1 2 0,-3 0 5 0,-1 0 1 16,-6 1-1-16,-1 0 2 0,-3 0 0 15,-1-1-2-15,-3-1-4 0,-1-1-16 16,1-3-22-16,-2 1-30 0,5-2-36 16,0 0-45-16,0-3-32 0,0-1-428 0,4 0 207 15,4-2 138-15</inkml:trace>
  <inkml:trace contextRef="#ctx0" brushRef="#br0" timeOffset="7198.9931">29125 2848 14 0,'10'0'97'16,"-10"0"-5"-16,11-2-4 0,-11 2-10 15,9-4-15-15,-7-1-19 0,2-1-22 0,-2-2-37 16,0-2-150-16,0 1 56 0,-2-3 37 16</inkml:trace>
  <inkml:trace contextRef="#ctx0" brushRef="#br0" timeOffset="10314.4499">24237 3370 101 0,'7'-1'123'0,"1"-2"-2"15,1 0-18-15,-1 0-2 0,6-3-9 16,0 4-9-16,2-2-7 0,2 1-13 15,1 3 1-15,1 0-8 0,8 1 1 0,2 5-7 16,1 5-9-16,3 2-1 0,0 3 2 16,3 5-6-16,-3 4-5 0,-1 2-2 15,-3 1-2-15,0 2-3 0,-5 1 0 0,-4-1-6 16,-4-1 4-16,0 2-3 0,-6-4 0 16,-1-3-4-16,-4-3-2 0,0-2 3 15,-4 0-4-15,1-3 3 0,-3-2-6 0,-3-7 6 16,1-2-5-16,0 0 16 0,2-5-1 15,0 0-2-15,0 0-1 0,-6-25-1 16,10 13 2-16,0-4-1 0,1 2-4 0,4-2-1 16,1-1-5-16,1 0 2 0,1 0-4 15,3 2 2-15,0 0-5 0,3 1 0 16,0 1 2-16,3 1-3 0,-2 2-3 0,4-1 4 16,1 1-1-16,-1 3-4 0,2-2 1 15,3 0 2-15,-1 1-3 0,3 0 1 0,-3 0 2 16,5-1-1-16,0-2 0 15,-2-3 3-15,-1 1-3 0,-1-3 0 0,-1-1-1 16,-3 0 4-16,-4 2-2 0,0 0 5 16,-4 1 2-16,-2 0 6 0,-4-1 7 0,-1 5-4 15,-3-2-6-15,-2 2-1 0,-6 4-6 16,0 3 2-16,2 3-3 0,-15 2 2 16,5 5-3-16,-4 0-5 0,2 5 1 15,2 1-7-15,1 3 0 0,0-1-7 0,5 2-4 16,2 0 0-16,4 2-7 0,2-1 2 15,8 0-6-15,4 0 4 0,5-3-2 16,7 0-7-16,2-2 3 0,8-3 4 16,2-4 0-16,2 0 6 0,5-5-2 0,0-1 4 15,-1-1 5-15,-1-5 6 0,-3 2 8 16,-2-3 14-16,-11 0 20 0,1 1 0 0,-7-1 6 16,-6 0 3-16,-2-1-7 0,-7 2 0 15,-4 1-2-15,-6 1-4 0,2 4-9 16,-16-6 1-16,1 6-3 0,0 2 1 0,-4 2-5 15,2 1 1-15,0 4-4 0,-2 2-1 16,2 0-3-16,2 7-3 0,3-2 2 16,1 7-6-16,0 2 5 0,3 10 0 0,2 1-2 15,2 5 0-15,0 4 0 0,-1 5 0 16,-2 0-1-16,3 2 2 0,-2 1-4 16,0-1-1-16,-3-3 2 0,3-1-7 15,-5-2-13-15,3-9-13 0,-1-2-7 0,1-9-16 16,4 1-15-16,-2-2-12 0,2-8-22 15,1-2-23-15,3-8-37 0,3-1-387 16,-1-6 187-16,-2 0 123 0</inkml:trace>
  <inkml:trace contextRef="#ctx0" brushRef="#br0" timeOffset="10788.865">26206 3625 54 0,'4'-8'161'16,"0"1"-10"-16,-2 3-17 0,-2 0-23 15,0 4 3-15,0 0-18 0,0 0-6 0,0 0-13 16,2 15-7-16,-4-5-9 0,2 1-7 16,0 3-6-16,0 1-1 0,0-2-6 0,2 2-6 15,0 1-1-15,0-4-4 0,6 3-1 16,-4-5-1-16,2 1-6 0,2-4 3 16,1-2 1-16,1 1 3 0,1-4-5 15,2-2 2-15,-1 0 0 0,2-2-1 16,-2-2 0-16,0 2-3 0,3-3-3 0,-2 2-4 15,0-3 4-15,-3 1-4 0,0 4-1 16,0-4-1-16,-4 4-6 0,2 1-1 16,0-3-8-16,-8 3 1 0,13 4 2 0,-4 1-1 15,-3-2 2-15,3 6-2 0,-1-5-4 16,2 6 3-16,1-2 1 0,-2 2-2 0,3-1 1 16,-2 0 3-16,2-1 0 0,0 0 1 15,1-3 3-15,-1-1-2 0,4-2 0 16,-2-4 4-16,4 1-4 0,0-5-6 15,-1 0-1-15,4-3-3 0,0 2-4 0,-1-6-3 16,-2 6 3-16,4-3-3 0,-7 1 2 16,1 3 0-16,2 1-8 0,-4-2-4 15,-1 7 0-15,2 0 5 0,-1 2 4 16,3 7-1-16,-1-1 3 0,0 5-5 0,2 4-3 16,-2-2-8-16,1 1-19 0,2 4-11 15,-2-5-18-15,0 0-18 0,0 1-21 16,0-9-290-16,4 2 138 0,-4-7 90 0</inkml:trace>
  <inkml:trace contextRef="#ctx0" brushRef="#br0" timeOffset="11474.2807">27624 3770 144 0,'-4'-6'177'16,"-2"-1"-17"-16,-7-2-22 0,-4 2-6 0,0 0-15 15,-7 0-9-15,-3 1-17 0,0 5 0 16,-1 1-15-16,1 1-9 0,-1 5-17 16,1 2-11-16,1 2-14 0,2 2-2 15,6-2-7-15,3 2-4 0,2 0-3 0,5-2-1 16,3-2 1-16,3-1-1 0,7-2 4 16,1-1-10-16,5-4 20 0,4-2 9 15,1-5 3-15,6-3 12 0,1-1 3 16,4-7 5-16,1 0 1 0,1-9 2 0,3-3-2 15,-4-1-5-15,-1-6-2 0,-1-1-4 16,-1-4 3-16,-4 4 6 0,-2 2 11 0,-3 6-2 16,-4 3-5-16,-2 4-6 0,-1 5-6 15,-3 2-13-15,-4 7-5 0,-2 4-3 16,0 5-8-16,0 0-10 0,-19 24-7 16,7-4-6-16,-2 7-9 0,0 3 1 0,4 6 0 15,1 1 2-15,3 1 3 0,4 2 1 16,4-2 1-16,2-2 0 0,2 0 2 0,3-4-1 15,1-1 4-15,0-7-2 16,4-4 5-16,0-4 2 0,-1-7 0 0,4-2 2 16,0-4-4-16,0-6 3 0,2-2-2 15,0-5-3-15,0-1 0 0,0-3 2 0,-2 2-2 16,-2-1 2-16,-5 1 0 0,1 2 3 16,0 3-4-16,-5-1 0 0,0 3 2 15,-4 5-1-15,-2 0 0 0,0 0-6 16,7 13 9-16,-9-6-2 0,2 3 2 0,2 3 0 15,0 2 1-15,2 0 1 0,2 3-1 16,3-3 2-16,6 0-1 0,-1 0-19 0,6-4-33 16,3-3-58-16,5-4-74 0,4-2-539 15,1-8 244-15,5-3 161 0</inkml:trace>
  <inkml:trace contextRef="#ctx0" brushRef="#br0" timeOffset="12788.0447">27167 3567 148 0,'0'-8'141'0,"0"8"-14"16,0-7-7-16,0 7-18 0,0 0-7 0,2-4-22 15,-2 4 1-15,0 0-6 0,0 0-4 16,17 16-8-16,-7-7-9 0,-1 6-4 15,4 1-1-15,-3 3-8 0,3 2 6 0,-2 2-6 16,-1 2-5-16,1-3-1 0,-3 3 3 16,1 0-5-16,-3-1-2 0,1-3-4 0,-3-3 3 15,-2-3 3-15,2 0 3 0,-4-1 6 16,2-5 13-16,-2 1 8 0,0-5-2 16,0-5 12-16,0 0-6 0,0 0-4 15,0 0-5-15,0 0-6 0,10-28-5 16,2 14-6-16,0-2-5 0,3-4-4 0,6 1-3 15,2-2-3-15,5 3-1 0,2-2-5 16,-1 1 1-16,3 1-1 0,0 2 1 16,3-2-2-16,-3 3-5 0,2 0 3 0,0 0 1 15,-3 1-1-15,-1 0-3 0,-2-2 3 16,-1 3 4-16,-5-2 8 0,-4 2 1 0,0-4 1 16,-4 5 0-16,-3-2-1 0,-5 1-1 15,1-1-2-15,-5 3-3 0,-4 2-5 16,-3 1-2-16,-3 2-1 0,-7 3 2 15,1 1-7-15,-6 4 4 0,-1 4-3 0,-2 3-1 16,2 0-4-16,-3 7 2 0,4 1 0 16,-2 5-3-16,5-3 2 0,4 4 0 15,5 1 0-15,1 2-1 0,5 1-1 16,4-3-8-16,3 0-13 0,3 0-12 0,5-4-19 16,2 0-20-16,6 2-20 0,0-8-27 15,3-2-26-15,1 0-18 0,1-3-21 0,0-3-387 16,4-3 194-16,0 1 129 0</inkml:trace>
  <inkml:trace contextRef="#ctx0" brushRef="#br0" timeOffset="13156.3262">28365 3741 86 0,'6'-7'125'0,"-2"0"18"0,-4 0-7 16,-2 1-3-16,-2 1-12 0,-4 1-7 16,-5 0-8-16,-4 2-4 0,-2 1-10 0,-2 1-6 15,-4 3-10-15,-1 3-7 0,3 1-2 16,-3 5-11-16,3 1-6 0,2 2-5 15,2 1-5-15,2 2-7 0,4-2-1 0,5-1-5 16,-1-2 1-16,7-3-4 0,2 0 1 16,2-1 5-16,5-5 7 0,5-2 7 15,1-2 11-15,4-8 3 0,6-3 1 16,5-5 0-16,-1-4 1 0,3-7 5 0,2-6-1 16,-1-1-4-16,9-16-10 0,-2-5 2 15,-3-1-5-15,-3 0 3 0,-8 7 5 16,-4 9 5-16,-3 1 0 0,-5 10-2 15,1-1-1-15,-4 8-8 0,-1 3-4 0,-2 3-10 16,-2 5-3-16,-2 7-3 0,-2 4-2 16,0 0-8-16,-12 19 2 0,2 0-7 0,-3 10-10 15,0 6-6-15,-4 6-9 0,3 6-12 16,0 3-7-16,2 2-12 0,4-2-21 16,-1-2-23-16,4-6-23 0,3 0-29 15,4-1-40-15,1-6-40 0,4-6-555 0,-1-2 263 16,4-4 174-16</inkml:trace>
  <inkml:trace contextRef="#ctx0" brushRef="#br0" timeOffset="13932.9018">29527 3729 38 0,'2'-15'209'0,"-4"2"-5"0,-2 1-6 16,-3 3-13-16,-3 0-19 0,-3 1-19 0,-2 2-12 15,-3 2-15-15,-2 3-12 0,-3 2-13 16,-1 5-12-16,0 3-7 0,0 5-9 16,-1 3-6-16,3 0-11 0,2 5-6 15,2-3-4-15,4-3-8 0,3 2-3 16,0-3-7-16,5 0 4 0,2-4-5 0,2 3 0 16,-1-7 2-16,6-1 1 0,1 0 4 15,4-4-3-15,-8-2 1 0,17-4 1 0,-6-2-2 16,1-1-3-16,2-3-2 0,0 1-3 15,1-3-5-15,-2 3 3 0,2 0-7 16,-3 0-2-16,0 2-4 0,0-1 2 0,-2 4-5 16,0 1-8-16,1 3 1 0,-2 3 1 15,-1 3 2-15,3 6 0 0,-3 0 5 16,0 4 0-16,1-3-2 0,0 8-2 16,1-1 2-16,0-3 0 0,-3-2-2 0,2 0 1 15,-1-1 3-15,0-3 1 0,-1 1 2 16,-1-5 0-16,2-1 5 0,3-5-6 0,0-1-2 15,3-4-1-15,6 0-1 16,1-6-9-16,0-2-2 0,2 0-7 0,7-1-11 16,-7 2 0-16,7-2-5 0,-4 3 2 15,0 2 2-15,-2 2-1 0,-1-1-1 16,-1 5 3-16,-2 2 5 0,2 2 4 0,-3 2 0 16,2-2 1-16,2 5 5 0,1 1 0 15,-1 0 6-15,0 0 10 0,0 1 10 16,1-2 11-16,3-1 7 0,-1-2 4 0,4 0-3 15,-4-3 4-15,4-2 2 0,2-1 1 16,-3-4 4-16,1-1-7 0,2-5-1 0,-1-3-3 16,-1 0-1-16,-2-3-3 15,-1-1-2-15,-3 1 0 0,-3-2 6 0,-4 3-1 16,-2 2 7-16,-3-1 1 0,-3 3-6 16,-5 4-8-16,-1 1-2 0,-6 3-4 0,-3 1-1 15,6 4-2-15,-19 0 0 0,8 4-2 16,-3 1-5-16,0 0-1 0,4 6 2 15,-2 0 0-15,3 3 3 0,2 0 5 16,3 4 9-16,4 1 9 0,2 0 7 0,5 0 6 16,2 1 0-16,5 2 4 0,0-5 2 15,8 4-1-15,-1-7 2 0,3 1-10 16,6-1-3-16,-6-1-7 0,6-2 0 16,1-2-5-16,-1-1-7 0,-2-1-5 0,-3 1-15 15,1-3-22-15,-7 0-25 0,0 0-30 16,-4-1-31-16,-3 0-47 0,-1-1-43 0,-4 3-61 15,-5-2-596-15,-6 2 290 0,-3-2 192 16</inkml:trace>
  <inkml:trace contextRef="#ctx0" brushRef="#br0" timeOffset="14740.6535">27436 5011 155 0,'-4'-26'227'0,"0"0"3"15,-1 1-2-15,0 2-12 0,-3 0-11 0,0 0-16 16,-3 0-12-16,-3 1-17 0,-8-1-16 16,-4 2-18-16,0 4-11 0,-7 0-12 15,1 10-15-15,-1 2-5 0,-1 5-12 16,2 4-9-16,-6 4-7 0,2 7-12 0,1 6-9 16,1 2-13-16,8 1-7 0,5 1-4 15,3 2-1-15,8-5-1 0,6 3 0 0,2-4 0 16,6-5-1-16,2 2 4 0,6-2 1 15,0-5-1-15,5-3 7 0,2-2 2 16,0-4 7-16,3-7 4 0,0 4-1 16,2-5-2-16,1-3 1 0,-1 0 0 0,-4 1-2 15,-2 0-4-15,-2 2-2 0,-1 0-2 16,0 1-4-16,0 0-5 0,-5 4-1 16,-2 1-5-16,4 3 3 0,-4 2 0 0,2 6-1 15,-1 2-8-15,2 0-9 0,-1 5-11 16,-1 1-18-16,3-2-10 0,-2 2-12 15,4 0-5-15,0-4-7 0,1 0-2 0,2-1-2 16,-2-7 4-16,2-3-2 0,2-4 11 16,0-2 7-16,0-2 2 0,2-5 5 15,1-4 9-15,-4-5 2 0,4-3 10 0,-3-1 4 16,0-3 5-16,-4 0 10 0,-1 4 5 16,0 0 10-16,-4 2-2 0,-2 4 10 15,2 2-3-15,-3-1-3 0,2 4-1 16,-5 5-3-16,2 5 4 0,-6 0-2 0,9 10 0 15,-3 1 2-15,-2 8 3 0,4 4-3 16,-1 4 4-16,2 5-3 0,1 2-1 16,-2 2 3-16,3 2 1 0,0-3 4 15,-1-2-1-15,3 1 7 0,-5-10-2 0,1 1 15 16,0-4 12-16,-3-4 17 0,0-4 15 16,2-1 4-16,1-8-2 0,-2-2-4 0,1-4-9 15,2-6-4-15,3-3-5 0,-2-4-9 16,4-6-7-16,-3-6-4 0,8-2-6 15,0-5-8-15,4 0-9 0,-3 0-8 0,0 4-13 16,-4 4-21-16,0 1-28 0,-4 5-30 16,1 1-21-16,1 1-31 0,0 5-14 15,-2 2-18-15,1 6-14 0,2 2-19 0,-2 3-491 16,5 1 236-16,0 5 156 0</inkml:trace>
  <inkml:trace contextRef="#ctx0" brushRef="#br0" timeOffset="15260.9608">28587 5056 103 0,'2'-6'182'16,"-4"0"-4"-16,-2 0-5 0,-4 2-8 16,-4-5-6-16,-2 1-11 0,-3 2-4 0,-6 1-10 15,0 0-12-15,-1 2-12 0,1 3-12 16,-4 5-12-16,-1 1-7 0,3 1-10 16,1 5-11-16,3 1-3 0,2 2-7 15,2 2-5-15,5 0-8 0,0 0-1 0,4-1-5 16,4-1-4-16,4-2-2 0,2-3 1 15,4 2-6-15,4-4 0 0,-2-3 1 0,4 0-1 16,1-4-4-16,2-1 3 0,-2 0-5 16,1-3 5-16,4-1 1 0,-4-2 0 15,3 0 4-15,-2 0-3 0,-2 3 0 16,-1-2-1-16,-2 0-2 0,2 2-1 0,-4-1-5 16,0 2-3-16,-2-2-3 0,3 4-4 15,-9 0-4-15,11 6 4 0,-5 1-3 0,-2 3-3 16,0 2-2-16,1-2-2 15,1 5-4-15,0-5-4 0,1 4 1 0,2-3 0 16,-1 1 3-16,2-3 6 0,3-1 0 16,4-2 2-16,0-4-2 0,0 0 2 0,4-4 6 15,-1-4 4-15,2-2 3 0,2 1 9 16,-3-4 1-16,-3-1 2 0,4-1 1 16,-3 0 0-16,-2-4-1 0,2 4 7 15,-4 0 0-15,-2 1-3 0,-3 5-2 0,0-2-5 16,0 3-2-16,-2 0-6 0,-2 3 1 15,2 3-3-15,-8 0 2 0,13 6-2 0,-4 1 1 16,-3 2-1-16,3 5-1 0,1-1 0 16,0 5-3-16,4-1-4 0,-2-1-13 15,0 1-21-15,1-3-19 0,4 1-15 16,-2-1-24-16,3-7-20 0,-4 1-33 0,0-4-35 16,0-2-523-16,-2-7 240 0,1 0 158 15</inkml:trace>
  <inkml:trace contextRef="#ctx0" brushRef="#br0" timeOffset="15469.8782">28880 4757 41 0,'0'0'141'15,"0"0"10"-15,0 0-5 0,0 0-5 16,0 0-8-16,0 0-12 0,0 0-13 0,10-18-7 15,-6 11-17-15,-2-3-15 0,-2 1-19 16,0-1-23-16,-2 0-24 0,-2 1-25 0,0 0-37 16,0-1-39-16,0 1-289 0,-1 1 132 15,0 1 86-15</inkml:trace>
  <inkml:trace contextRef="#ctx0" brushRef="#br0" timeOffset="16757.9372">29391 4290 102 0,'7'-6'214'16,"-3"4"-7"-16,-4 2-22 0,7-2-20 15,-7 2-12-15,2 13-6 0,-2 3-2 16,0 3-5-16,2 7-8 0,-4 6-6 0,2 3-14 16,2 7-9-16,-2 4-11 0,0 9-9 15,0 4-6-15,0-2-7 0,0 2-8 16,2 0-17-16,-4-3-17 0,4-1-22 0,0-10-22 15,0-2-24-15,0-4-31 0,5-2-25 16,-3-8-8-16,4-5-14 0,3-3-11 16,4-7-5-16,-1-3-5 0,6-5-2 0,1-3 12 15,2 0 11-15,4-8 18 0,1 4 21 16,2-5 32-16,-3 0 25 0,1-3 28 16,-3-1 23-16,0 1 18 0,-2-1 21 15,-1 0 18-15,-6-1 18 0,0 2 8 0,-4-3 9 16,-3 3-5-16,-1-1-7 0,-6 0-10 15,-2 3-7-15,-2-1-12 0,-6 4-8 0,-1 1-9 16,-3 2-6-16,-6 3-5 16,2 4-7-16,-6 4-6 0,1 3-3 0,0 0-3 15,2 2-8-15,1 3-3 0,2-1-6 16,2 0-3-16,3-1-8 0,2 1 1 0,3-4-2 16,4-1 0-16,2-4 2 0,2 1 1 15,4-6-2-15,3-1 0 0,2 1-3 16,3-8 5-16,4-1-3 0,-2 3-1 15,1-2-3-15,0-1-1 0,0 0-5 0,0 1 0 16,-4-1-5-16,-1 4-6 0,-1-1-8 16,0 3-2-16,-3 0-1 0,0 3 3 15,3-2 3-15,-3 5 2 0,1 1 4 16,0 1-1-16,1 2-1 0,-2-1 2 0,6 1 6 16,-4-3 2-16,4 1 0 0,3-1 2 15,1-3 5-15,0-4 0 0,6-2 2 0,3-1 7 16,1-5 5-16,8-4 6 0,-4-2-1 15,-1-4 8-15,3-5 1 0,0-5-1 16,0-2 6-16,7-18-2 0,-6-2-1 16,1-5-2-16,-6-1-2 0,0-2-6 0,-7 6 4 15,-7 8 11-15,0 2 10 0,-6 6 3 16,0 6 4-16,-4 3 1 0,2 5-5 16,-4 3-7-16,0 2-7 0,-2 9-4 15,-4 2-4-15,2 6-3 0,0 0-5 0,-16 20 1 16,8 2-1-16,-2 8-1 0,0 6-1 15,1 12-2-15,0 4-2 0,-1 23 2 0,3 2 0 16,3-11 2-16,2-7-8 0,4-1 1 16,0-6-2-16,3 1-3 0,-3-12-10 15,4-5-4-15,-2-5-5 0,0-4-5 16,3-3 1-16,-1-8 0 0,3-3-3 0,-1-7-6 16,0-4-5-16,3-7-3 0,-2-2-2 15,1-6 2-15,-1 0 5 0,-1-5 1 16,-2 3 4-16,1 0 5 0,-1 0 4 0,1 0 3 15,-3 1 1-15,0 1 3 0,0 3 3 16,0 1-5-16,-2 2 3 0,2-1-3 16,1-1 5-16,2 2-3 0,-1 0 4 15,2-1 0-15,3 0 1 0,4 0 4 0,0-1-1 16,3-1 4-16,0-3-2 0,2-2 0 16,4-4 6-16,-3-2 2 0,1-4 2 15,-2-1 0-15,0-3 0 0,-2 1 2 0,-1-3 5 16,-4 1 7-16,0 1 2 0,-5 4 9 15,0 3 2-15,-1 3 1 0,-2 0-1 16,-3 2-7-16,0 4-2 0,-2 1-8 0,-2 5-2 16,-2 4-4-16,4 3-1 0,0 0 1 15,-20 15-3-15,10 0-2 0,1 8 1 16,-2 8-1-16,3 3-2 0,4 4-1 16,0 2-2-16,4 2-2 0,2 0-5 0,6-2-6 15,-2 0-3-15,5-4 0 16,2 1-3-16,1-7 1 0,4-3 1 0,0-3 3 15,6-7-3-15,-3-6 1 0,5-2 0 16,-6-6-1-16,6-5-1 0,-1-3 4 0,3-5 2 16,2-5 1-16,-3-4 1 0,-3 0 2 15,-4-6-1-15,0 1 2 0,-6 4 6 0,-5-1 5 16,-3 4-1-16,-2 0 4 0,-4 4 4 16,-2-1 1-16,-4 3-5 0,-3 5 3 15,-1 0-1-15,-2 6 2 0,-6 2 3 16,4 4 3-16,-2 3 1 0,4 3 2 0,-1 5 1 15,3 2 5-15,1 2-3 0,5 4 2 16,4-2-2-16,4 4-1 0,5-2-3 0,3 5-1 16,3-4-2-16,7 1-14 15,0-3-17-15,6-2-23 0,0-3-32 0,1-5-33 16,3-6-40-16,-2-2-35 0,1-4-42 16,-1-4-624-16,0-4 286 0,-1-5 188 0</inkml:trace>
  <inkml:trace contextRef="#ctx0" brushRef="#br0" timeOffset="17018.0068">31868 4713 29 0,'13'-21'156'0,"2"4"-6"0,-3 3-8 0,6 3 0 16,-4 2-3-16,1-1-5 0,2 4-15 15,-2 0-14-15,1 4-12 0,0 1-4 16,0 1-10-16,-1 3-6 0,0 1-2 15,-2 4-5-15,-3-1 2 0,-2 7-1 0,-1-3 2 16,-2 4-3-16,-5 3-6 0,-3 0-4 16,-1 2-3-16,-3 0-7 0,-1 4-7 0,-2-1-5 15,-1-1-5-15,-2 3-16 16,2-4-25-16,1 2-22 0,0-2-32 0,1 0-39 16,0 1-26-16,1 3-22 0,0 0-421 15,-1-2 195-15,1 4 129 0</inkml:trace>
  <inkml:trace contextRef="#ctx0" brushRef="#br0" timeOffset="17234.9382">31912 5570 91 0,'2'11'119'0,"0"-1"7"16,0-3 13-16,0 1 8 0,6-3 0 15,-2 0-1-15,2-5 3 0,-8 0 0 0,19-7-4 16,-8 1-8-16,-1-5-14 0,1 3-5 15,-3-3-10-15,0 2-18 0,-2-1-17 16,-2 3-23-16,-2-1-27 0,0 3-37 0,-6-1-37 16,0 2-35-16,-6 0-36 0,0 2-47 15,-9 2-388-15,-2-1 189 0,-6 1 125 16</inkml:trace>
  <inkml:trace contextRef="#ctx0" brushRef="#br0" timeOffset="17591.1011">27238 5909 164 0,'-12'2'255'0,"12"-2"9"0,0 0 0 0,40-4-11 16,1 0-15-16,20-2-9 0,34-1-10 15,15-1 4-15,36 3-9 0,13-3-9 16,17 2-4-16,6 0-16 0,8 3-7 16,5 2-1-16,2-2-3 0,4 7-10 0,-2 2-7 15,-4 1-8-15,-7 3-10 0,-14-1-13 16,-7 2-8-16,-17-1-12 0,-12 0-10 0,-32-1-3 16,-13-1-12-16,-20-3-9 0,-15-1-2 15,-13 0-6-15,-5-2-1 16,-11 0-5-16,3 1-10 0,-2-3 0 0,-9 3-18 0,-2-3-21 15,-4-3-37-15,-3 0-49 0,-4-1-53 16,-3-4-58-16,-3-1-64 0,-2-1-57 16,-4-3-67-16,-3 0-908 0,-1-6 437 0,-6 0 288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3:42.694"/>
    </inkml:context>
    <inkml:brush xml:id="br0">
      <inkml:brushProperty name="width" value="0.05292" units="cm"/>
      <inkml:brushProperty name="height" value="0.05292" units="cm"/>
      <inkml:brushProperty name="color" value="#FF0000"/>
    </inkml:brush>
  </inkml:definitions>
  <inkml:trace contextRef="#ctx0" brushRef="#br0">14077 5006 5 0,'40'-46'11'0,"5"0"3"0,3 1 1 15,4-1-2-15,5-1-1 0,2 1-2 16,5 0 3-16,-1 3-2 0,3-1-2 0,-3 1-3 15,2 3-2-15,1 3 1 0,2 0 1 16,0 4-4-16,2-1 4 0,4 6-6 16,4-3 4-16,7 3 2 0,6 1-2 0,28-1 5 15,6 3 1-15,3 4-2 0,3 3 1 16,0 5 0-16,3 5-1 0,-22 4-1 0,5 4 1 16,23 4 5-16,-3 4-4 0,1 4-2 15,-3 1 0-15,-6 4 1 0,-4 4 3 16,-2 4-3-16,-7 0 0 0,-1 6-2 15,-4 0 0-15,-4 1 0 0,-20-1 1 0,12 8 1 16,-16-5-2-16,-7 2 1 0,-3 2 1 16,0 2-3-16,-6 4 1 0,-3 0-1 15,-3 2 1-15,-3 1 2 0,-3 3 0 0,-5 1 1 16,-1 2 1-16,-9 3-2 0,3 2 1 16,-7-2-4-16,-5 3-1 0,-5 2 3 15,-6-11 0-15,-2-2-1 0,-6-3 2 0,-1 3 0 16,-7-7-2-16,-1 4 2 0,-3 0 1 15,-10 7 1-15,0-2 0 0,-11 20 3 16,-11-4 0-16,-4 1 2 0,-4-2 0 16,-9-1 0-16,-18 12 0 0,-9-1-1 0,-13-1 5 15,-10 1 0-15,-6-3-4 0,-8 0-1 16,-13 3 0-16,-35 10-2 0,-6-5-2 16,-2-2-1-16,-6-6 1 0,28-18-2 15,-7-2-1-15,-5-9-1 0,-7-2 1 0,0-9-4 16,1-6 2-16,-1-7-1 0,-1-8 4 15,2-14-6-15,0-5-1 0,0-9 3 0,-1-8-5 16,6-8 4-16,5-2-1 0,7-7-4 16,15-1 3-16,6-4 0 0,10 0-5 15,18-1-3-15,22 8-10 0,10-2-15 16,7 0-14-16,12 1-18 0,10 4-148 0,8 7 72 16,9-3 48-16</inkml:trace>
  <inkml:trace contextRef="#ctx0" brushRef="#br0" timeOffset="19571.685">8886 10140 61 0,'6'3'104'0,"-2"0"-16"15,2-2-6-15,0 2-13 0,0 0-4 16,2 1-8-16,-2 0-4 0,0-2-11 0,-2 2-10 15,0 0-17-15,3-1-26 0,-3-1-37 16,-4-2-160-16,13 4 71 0,-7-4 47 16</inkml:trace>
  <inkml:trace contextRef="#ctx0" brushRef="#br0" timeOffset="22154.8654">5765 8862 173 0,'0'0'174'0,"0"-8"-10"16,2 4-6-16,-2 4-12 0,0-7-6 0,0 7-8 16,0 0-10-16,2-6-4 0,-2 6 0 15,0 0-7-15,0 0-5 0,0 0-1 0,0 0-2 16,0 0-4-16,16 12-6 0,-12-5-6 15,2 3 2-15,2 0 3 0,1 5-11 16,1 4 2-16,1 2 1 0,2 1-5 0,1 5-8 16,4 3-4-16,3 4-7 0,0 1-3 15,2 4 4-15,3-6-4 0,-1 4 2 16,0-5-1-16,2-3-4 0,5-3 3 16,0-7 2-16,3-1-9 0,7-11 2 0,4-2-4 15,13-10-13-15,24-10 4 0,6-4 5 16,28-15-7-16,-2 3-1 0,13-7-4 0,3-2-3 15,0 2-4-15,-6 0-2 0,-6 3-3 16,-9 3 2-16,-26 9-6 0,-5-2-4 16,-8 5 2-16,-17 2-2 0,-13 5-1 0,-7 4 0 15,-6 0 3-15,-3 2-3 0,1 1-2 16,-10 0 0-16,4 0-2 0,-5 0 2 16,0 4 0-16,-5-1-6 0,1 1 7 0,-1 1 2 15,-4 1-9-15,-6 0-6 0,0 0 8 16,10 3 1-16,-10-3-4 0,0 5 5 0,0-5-3 15,-2 9-4-15,2-9 3 0,-8 8-2 16,6-5-1-16,0 1-1 0,-2 0-7 16,4-4 2-16,-6 8-6 0,4-7 5 0,2-1-1 15,-4 8-18-15,4-8-7 0,-5 4-15 16,5-4-24-16,0 0-31 0,-8 0-34 16,8 0-24-16,0 0-31 0,0 0-22 0,-13-9-24 15,11 3-20-15,-2 2-586 0,4-1 287 16,-5 0 189-16</inkml:trace>
  <inkml:trace contextRef="#ctx0" brushRef="#br0" timeOffset="26829.3504">17170 5947 60 0,'0'0'57'0,"0"0"-8"0,0 0-3 0,0 0-2 16,0 0-8-16,0 0-1 0,0 0-5 16,0 0-5-16,0 0-2 0,0 0-3 0,0 0-4 15,0 0-2-15,0 0 3 0,0 0-3 16,0 0-5-16,0 0 6 0,0 0-5 15,0 0-3-15,0 0 0 0,0 0 1 0,0 0 1 16,0 0-4-16,0 0 2 0,0 0-3 16,0 0 1-16,0 0 0 0,0 0-2 15,0 0 1-15,0 0-1 0,0 0-1 16,0 0 0-16,0 0 1 0,0 0-3 16,0 0 1-16,0 0 1 0,0 0-2 0,0 0 4 15,0 0-1-15,0 0-2 0,0 0 1 16,0 0-1-16,0 0-2 0,0 0 2 0,0 0-4 15,0 0 2-15,0 0 0 0,0 0 0 16,0 0 0-16,0 0 3 0,0 0-4 16,0 0 3-16,0 0-2 0,0 0-2 15,0 0 0-15,0 0 1 0,0 0-1 0,0 0-1 16,0 0 4-16,0 0-1 0,0 0 2 16,0 0-4-16,0 0 0 0,0 0-1 15,0 0-1-15,0 0-3 0,0 0-3 0,0 0-3 16,0 0 1-16,15-5-5 0,-15 5-1 15,0 0-3-15,6-4-2 0,-6 4-4 16,6-2-1-16,-6 2-4 0,7-4-87 16,-7 4 41-16,6-4 26 0</inkml:trace>
  <inkml:trace contextRef="#ctx0" brushRef="#br0" timeOffset="30213.2837">12513 9959 35 0,'-6'4'76'0,"6"-4"-5"0,-2 4-4 0,2-4-3 16,0 0-3-16,-2 5-6 0,2-5-7 15,0 0-1-15,-2 6-7 0,2-6-2 16,0 0 1-16,0 6-12 0,0-6-2 0,0 0 1 16,0 6-4-16,0-6-1 0,0 0-2 15,-2 5-6-15,2-5 3 0,0 0 1 16,0 0 0-16,0 0-9 0,-2 4 3 0,2-4-2 15,0 0-7-15,0 0-5 0,-3 6-7 16,3-6-7-16,0 0-15 0,0 0-14 16,0 0-19-16,0 0-174 0,0 0 81 0,0 0 54 15</inkml:trace>
  <inkml:trace contextRef="#ctx0" brushRef="#br0" timeOffset="31139.5318">13091 10035 64 0,'0'0'93'0,"0"6"-11"0,0-6-10 0,0 6-6 15,0-6-6-15,0 7-6 0,0-7-10 16,0 0-15-16,-2 8-15 0,0-4-10 16,2-4-17-16,-2 3-23 0,2-3-146 0,0 0 62 15,-2 7 41-15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4:19.376"/>
    </inkml:context>
    <inkml:brush xml:id="br0">
      <inkml:brushProperty name="width" value="0.05292" units="cm"/>
      <inkml:brushProperty name="height" value="0.05292" units="cm"/>
      <inkml:brushProperty name="color" value="#FF0000"/>
    </inkml:brush>
  </inkml:definitions>
  <inkml:trace contextRef="#ctx0" brushRef="#br0">13067 12764 73 0,'0'0'73'0,"0"0"-9"15,0 0-6-15,0 0-5 0,0 0-5 0,0 5-6 16,0-5-1-16,0 0-1 0,0 0-2 15,0 0-4-15,0 0 2 0,0 6-6 16,0-6 0-16,0 0-2 0,0 6-2 0,0-6-5 16,0 5-3-16,0-5 2 0,0 5-4 15,0-5-3-15,0 0 0 0,-2 6-3 16,2-6 1-16,0 0-1 0,-2 6-6 0,2-6 8 16,0 0-8-16,-2 5 1 0,2-5-3 15,0 0-8-15,0 0-4 0,0 0-5 16,0 0-12-16,0 0-7 0,0 0-16 0,0 0-19 15,0 0-157-15,0 0 77 0,0 0 51 16</inkml:trace>
  <inkml:trace contextRef="#ctx0" brushRef="#br0" timeOffset="705.8854">14037 9151 20 0,'0'0'42'0,"0"0"-4"0,0 0-2 16,0 0-5-16,0 0-2 0,0 0-1 0,0 0-6 15,0 0 0-15,0 0-3 0,0 0-1 16,0 0 0-16,5-4-1 0,-5 4-5 16,0 0 0-16,0 0 2 0,0 0-3 0,0 0 0 15,0 0-1-15,0 0-1 0,0 0 0 16,0 0-1-16,0 0-3 0,0 0 2 0,0 0 0 15,0 0-4-15,0 0 4 0,0 0-3 16,0 0-2-16,0 0 3 0,0 0-1 16,0 0-2-16,0 0 1 0,0 0-4 15,0 0-2-15,0 0 0 0,0 0-4 16,0 0-2-16,0 0-5 0,0 0-4 0,0 0-9 16,0 0-13-16,0 0-84 0,0 0 42 0,0 0 28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4:25.775"/>
    </inkml:context>
    <inkml:brush xml:id="br0">
      <inkml:brushProperty name="width" value="0.05292" units="cm"/>
      <inkml:brushProperty name="height" value="0.05292" units="cm"/>
      <inkml:brushProperty name="color" value="#FF0000"/>
    </inkml:brush>
  </inkml:definitions>
  <inkml:trace contextRef="#ctx0" brushRef="#br0">20805 6111 38 0,'4'-4'112'0,"-4"4"-5"16,0 0 5-16,0 0 5 0,8 15 10 0,-8-3-13 15,0 1-12-15,2 3-5 0,-2 0-1 16,0 2-2-16,0-1 0 0,2 0-1 0,0 0-1 16,0-2 6-16,4 1 2 0,1-3 5 15,2-2-3-15,3-1 0 0,7-5-10 16,1-2-7-16,6-2-8 0,4-5-8 16,2 1-6-16,7-7-7 0,-1 1-5 0,8-5-7 15,-1-1-8-15,-3-2-9 0,1 2-13 16,-6 2-16-16,-3 0-19 0,0 1-20 0,-2 0-23 15,-5 5-22-15,-1 1-21 0,-1 0-20 16,-2 4-14-16,0 2-25 0,1 2-433 16,4 2 203-16,-3 2 135 0</inkml:trace>
  <inkml:trace contextRef="#ctx0" brushRef="#br0" timeOffset="331.456">22392 6542 61 0,'4'5'128'0,"-2"-1"2"16,0 4 1-16,0-4 2 0,-2 1 0 15,2-1 3-15,1 2 1 0,-3-6 4 16,4 7-1-16,2-6 2 0,2-1-4 0,6-1-6 15,4-3-12-15,10-1-7 0,8-5-9 16,4 1-10-16,13-3-9 0,23-5-6 16,4 0-10-16,1 2-5 0,0 0-9 0,-14 3-5 15,-9 4-5-15,-4 3-7 0,-9 2-3 16,-3-2-7-16,-10 4-12 0,-3-2-17 0,-3 3-12 16,-3 0-15-16,-1 3-13 0,-6-2-24 15,2 4-36-15,-4-2-35 0,-2 1-32 16,-3-3-555-16,0 1 246 0,-7 1 162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4:31.589"/>
    </inkml:context>
    <inkml:brush xml:id="br0">
      <inkml:brushProperty name="width" value="0.05292" units="cm"/>
      <inkml:brushProperty name="height" value="0.05292" units="cm"/>
      <inkml:brushProperty name="color" value="#FF0000"/>
    </inkml:brush>
  </inkml:definitions>
  <inkml:trace contextRef="#ctx0" brushRef="#br0">16856 9799 18 0,'0'0'34'0,"0"0"1"0,0 0-7 15,-4 4-3-15,4-4-3 0,0 0-1 16,0 0-2-16,0 0-3 0,0 0 1 16,0 0-1-16,0 0-6 0,0 0 2 0,0 0-2 15,0 0 0-15,0 0-3 0,0 0 0 16,0 0 0-16,0 0 1 0,0 0-2 0,0 0 3 16,0 0-2-16,0 0-3 0,0 0 2 15,0 0-2-15,0 5 6 0,0-5-7 16,0 0 1-16,0 0 0 0,0 0-2 0,0 0-2 15,0 0 2-15,0 0 0 0,0 0 0 16,0 0-1-16,0 0 0 0,0 0 0 16,0 0-2-16,0 0 0 0,0 0 1 0,0 0 0 15,0 0 4-15,0 0-3 0,0 0-3 16,0 0 2-16,0 0-1 0,0 0 2 16,0 0-1-16,0 0 2 0,0 0-4 0,0 0 0 15,0 0 6-15,0 0-4 0,0 0 0 16,0 0 0-16,0 0-1 0,0 0 2 15,0 0-3-15,0 0 2 0,0 0-1 0,0 0-2 16,0 0 1-16,0 0-4 0,0 0 2 16,0 0-5-16,0 0 0 0,0 0-5 15,0 0 2-15,0 0-4 0,13 3 1 0,-13-3-1 16,0 0-2-16,0 0 0 0,7 3-2 16,-7-3 1-16,0 0 0 0,0 0-46 15,0 0 22-15,0 0 15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5:14.754"/>
    </inkml:context>
    <inkml:brush xml:id="br0">
      <inkml:brushProperty name="width" value="0.05292" units="cm"/>
      <inkml:brushProperty name="height" value="0.05292" units="cm"/>
      <inkml:brushProperty name="color" value="#FF0000"/>
    </inkml:brush>
  </inkml:definitions>
  <inkml:trace contextRef="#ctx0" brushRef="#br0">6890 6721 35 0,'-8'-10'71'0,"2"2"-4"0,2 1 4 16,-2-3-10-16,0 3 3 0,2-3-14 15,-3 2-6-15,0 0-1 0,3-3-8 16,-2 4 1-16,0-5-5 0,-1 0-3 0,1 1-7 16,0 0 1-16,-3 0 0 0,3-1-6 15,-3 1-2-15,1-1 0 0,0-1 2 0,-1 0-6 16,-2-1 2-16,3 1 3 0,-3 2-8 16,1-5 3-16,-1 3 0 0,-2-2-4 15,1 2 9-15,0 0-2 0,-2-2 1 16,2 2-2-16,-3 2 7 0,2 0 1 0,0-1-3 15,1 1 3-15,-1 1 7 0,2 1 7 16,1-1-3-16,2 5-3 0,1-1-1 16,-2 0-1-16,7 2-4 0,2 4 5 0,0 0 3 15,16-5 3-15,4 6 4 0,12 1 3 16,13 4 1-16,33 7-2 0,17 5 7 16,41 6 1-16,12 1 2 0,11 5-2 15,10 1-3-15,41 9 5 0,-39-4-1 16,40 8 0-16,-39-9-7 0,-2 1-1 0,-7 1-2 15,-7-2-3-15,-10-1-4 0,-10-3 0 0,-12-1-3 16,-9-2-1-16,-28-4 1 0,-5-4-1 16,-8 1 1-16,-12-6-1 0,-10 1-1 15,-3-2-6-15,-11-5-2 0,-4 0 0 16,-7-1 0-16,-1-2-3 0,-5-1-2 0,-2 1 0 16,-2 0-2-16,-2-3-2 0,-4 2 0 15,-1-4-1-15,-2 0-16 0,-1 4-16 0,0-5-26 16,-1 1-33-16,-6-1-29 0,6 3-36 15,-6-3-31-15,0 0-412 0,0 0 201 16,0 0 133-16</inkml:trace>
  <inkml:trace contextRef="#ctx0" brushRef="#br0" timeOffset="2331.4061">9219 9237 33 0,'0'0'73'0,"0"0"-1"0,0 0-5 16,0 0 7-16,0 0-8 0,0 0 1 15,37 7 6-15,-16-4-14 0,6 0 1 0,11 1-7 16,7 2 4-16,14-1-7 0,23 5 0 16,7-3-1-16,4 4-9 0,1-3 1 15,1 4-3-15,3-4 0 0,3 3-3 0,5-1 3 16,0 1 0-16,-5-3 4 0,-3 2-3 16,-7-3 7-16,-7 1-1 0,-16-2-6 15,-11-1-2-15,-11-1-2 0,-1 0 2 0,-5-1-1 16,-6-1-8-16,-2 1 1 0,-5 0-3 15,1-1-6-15,-6-2 2 0,-1 2-7 16,-3 0 2-16,-2-2-3 0,-2 2-2 16,-1-2-4-16,-2 2-9 0,-1-2-11 0,-2 0-6 15,-1 2-10-15,-7-2-4 0,0 0-12 16,0 0-8-16,0 0-15 0,0 0-12 0,0 0-12 16,-32-6-13-16,15 2-301 0,-8-1 138 15,-7-1 90-15</inkml:trace>
  <inkml:trace contextRef="#ctx0" brushRef="#br0" timeOffset="2671.9301">9298 9222 53 0,'46'2'95'0,"-5"0"-7"0,-1 0 2 15,-4-1-10-15,0-1 2 0,5 2 0 16,3 2-9-16,3-2-5 0,1 2-6 0,1-2-2 16,8 2-1-16,-9-2 0 0,-1-1-5 15,-1 3-3-15,-3-1-5 0,-1 2-5 16,-4-4-7-16,-6 4 1 0,-3-4-7 15,-1 4 0-15,-4-4-20 0,-6 0-12 16,-1 2-9-16,-1-3-10 0,-6 0-16 0,-4 2-12 16,-6-2-12-16,0 0-12 0,0 0-21 15,0 0-215-15,0 0 106 0,-27-10 70 0</inkml:trace>
  <inkml:trace contextRef="#ctx0" brushRef="#br0" timeOffset="26066.7895">18713 14879 27 0,'-9'-3'79'16,"1"-3"-3"-16,-2 1 1 0,1 2-8 0,2-2 0 15,1 2-7-15,0-2-1 0,0 3-3 16,-1-2-1-16,1 2-3 0,-1-1-5 16,1-1 1-16,0 0-2 0,-1 3-11 0,1-6 12 15,-2 1-7-15,0 1 2 0,-4-2-7 16,0-4-1-16,-1 4-1 0,0-4-8 15,-1 0 7-15,-1-1-11 0,-2-1 8 0,0-1-7 16,0 1-5-16,2 2 6 0,-2-3 0 16,5 3 4-16,-1 0 1 0,0 0 2 15,3-2 5-15,2 6-1 0,-2-3-6 0,4 2 4 16,2 0 3-16,0-1-4 0,6 3 0 16,2-3-3-16,9 2-4 0,4 1 0 0,8 0 4 15,11 3-4-15,13 0-1 0,17 3-2 16,27 5-2-16,8 2-4 0,5 2 2 15,28 4-4-15,-1 2-1 0,-2 1 0 16,1 6-1-16,-3-2-6 0,-3 1 4 0,-1 2 3 16,-8 0-2-16,-22-2-1 0,-4-3-1 15,-6 3 1-15,-5-5-1 0,-17-1 0 16,-7-1 6-16,-5-3 1 0,-3 2-2 0,-10-3 0 16,-2 1 2-16,-6-7 0 0,-2 6-4 15,-4-6 3-15,-4 2 4 0,1-3 1 16,-4 5 4-16,-2-6 0 0,-3 0-2 0,-4-2 0 15,0 1-2-15,-8-1-3 0,0 0-6 16,0 0-8-16,-5-11-15 0,-6 6-22 16,-1-3-23-16,-3-2-21 0,-7 0-25 0,-4-4-15 15,-11-4-10-15,-5 1-8 0,-24-5-8 16,-1-3-10-16,-10 0-328 0,1 2 163 16,-7-2 108-16</inkml:trace>
  <inkml:trace contextRef="#ctx0" brushRef="#br0" timeOffset="26382.8533">18179 14618 115 0,'2'11'123'0,"7"-7"-6"16,6 3 3-16,6 2-5 16,7-3-9-16,10 4 0 0,15 1-4 0,29 2-8 15,18 5-3-15,27 4-9 0,4 1-7 16,13 0-7-16,4 4 0 0,4 4-28 15,5-2-4-15,-3 2-3 0,4-1 2 0,-9-1-3 16,-7-1 0-16,-7 0-6 0,-7-2 1 16,-10-1 2-16,-25-5-4 0,-6-2 0 0,-4-1-2 15,-24-6-1-15,-13-1-4 0,-9-1 0 16,-5-5-3-16,-6 2 0 0,0-1 0 16,-5 1-2-16,-3-3 1 0,-2 0-4 15,-4-2 3-15,0 2-7 0,-8 1-6 0,-4-4-12 16,0 0-13-16,0 0-17 0,0 0-23 15,-26-8-15-15,12 5-18 0,-8-3-26 0,-3-2-372 16,-3 2 168-16,-8-5 112 0</inkml:trace>
  <inkml:trace contextRef="#ctx0" brushRef="#br0" timeOffset="28813.6928">3735 17031 2 0,'0'0'78'15,"-8"-1"-2"-15,8 1-6 0,0 0 4 16,-6-1-7-16,6 1-3 0,0 0-1 0,0 0-8 16,0 0 1-16,0 0 0 0,0 0 3 15,0 0-4-15,0 0-4 0,0 0 5 16,12-6-7-16,-6 2 4 0,-6 4 1 16,18-2-4-16,-8 0 6 0,3 2 3 0,3-4 4 15,4 4 1-15,3-2 5 0,5 2 0 16,4 0-4-16,6 0 0 0,10 0 4 15,9 2-5-15,9 2 1 0,23 0-9 0,0 1 0 16,2 1-5-16,4 1-7 0,0 7-4 16,0-6-1-16,3 6 0 0,0-1-6 0,-1 2 4 15,-2 4-1-15,0 0-4 0,-2-2-3 16,-2 4 3-16,-2 2-6 0,-6-6 0 16,-3 3-4-16,-1-1-3 0,-18-5-1 15,-9 2-2-15,-3-3-6 0,-2-1 1 16,-9-3-4-16,-2-3-6 0,-6 1-6 0,-7 1-4 15,0-2-11-15,-4-1-2 0,-3-3-3 0,-6 0-10 16,-4 2-14-16,-6-4-6 0,0 0-16 16,0 0-13-16,-16-19-11 0,-2 11-5 15,-5-5-11-15,-9-2-4 0,-6-4-9 16,-9-2-7-16,-18-8-8 0,-1 2-299 0,-6-1 149 16,1 1 98-16</inkml:trace>
  <inkml:trace contextRef="#ctx0" brushRef="#br0" timeOffset="29149.271">4192 17127 34 0,'58'-1'137'16,"-3"-5"8"-16,4 6 4 0,9-2 2 0,33-2-9 15,10 4-2-15,2 0-2 0,8 0-4 16,25 4-3-16,-3-2-7 0,-2 4-3 16,1 1-8-16,-5-1-8 0,-1 2-7 0,-28-1-8 15,-2 1-4-15,-11-1-6 0,-2 5-7 0,-8-3-6 16,-19 3-2-16,-11-5-8 0,-11-1-6 16,-4 2-6-16,-4-2-5 0,-7-2-14 15,-1 0-10-15,-5 2-10 0,-1 0-9 0,-6-4-9 16,0 3-8-16,-4-2-14 0,-1 0-18 15,-5 0-14-15,-6-3-23 0,2 0-16 16,-2 0-22-16,0 0-20 0,-23-9-20 0,6 2-426 16,-6 0 202-16,-7-11 133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6:03.028"/>
    </inkml:context>
    <inkml:brush xml:id="br0">
      <inkml:brushProperty name="width" value="0.05292" units="cm"/>
      <inkml:brushProperty name="height" value="0.05292" units="cm"/>
      <inkml:brushProperty name="color" value="#FF0000"/>
    </inkml:brush>
  </inkml:definitions>
  <inkml:trace contextRef="#ctx0" brushRef="#br0">21761 4009 40 0,'-5'-6'64'0,"3"-1"2"16,0-1 4-16,2-2 4 0,0-4 8 0,2-2-3 15,3-3-1-15,-1 1 4 0,0-5 6 16,1 0-8-16,1-2 1 0,0-2 5 0,-2 3-9 16,3-1 8-16,-1 0 0 0,-2 0 11 15,0 3-1-15,1 1-3 0,-1 3-3 16,1 2 0-16,-1-2-1 0,-2 5-2 16,0 2-3-16,0 0-5 0,0 0-7 0,-2 2-6 15,0 4-7-15,0 0-7 0,0 5-5 16,0 0 1-16,-6 17-5 0,0 1-4 0,-1 5-2 15,-4 9-1-15,-1 12-2 0,-1 6-4 16,-6 15 3-16,0 0-3 0,-1 6 4 16,4 0 3-16,-1-3-8 0,2-12 6 15,2-6 0-15,-1-3 2 0,4-1 4 0,-4-3-3 16,4-6-5-16,-1 1 0 0,1-5-1 16,1-4-2-16,3-2 1 0,-3-2-3 15,3-2-3-15,2-2-2 0,0-2-1 16,0-5 4-16,-4 1 2 0,6-2-3 0,-2-2 5 15,2-1-1-15,0 1 2 0,0-4 0 16,0 1 3-16,0 0 5 0,0 0-7 16,0-3 5-16,0 1-1 0,0-1-5 0,2 0-3 15,-2 0-4-15,2-5 2 0,-2 8-4 16,2-8 1-16,-3 6-2 0,1-3-5 0,2-3 2 16,-2 6 0-16,2-6-8 0,0 0 0 15,-5 6 2-15,5-6-5 0,-2 3 0 16,2-3-3-16,0 0-8 0,-2 6-20 0,2-6-19 15,0 0-32-15,0 0-47 0,0 0-40 16,0 0-41-16,0 0-28 0,11-19-32 16,-4 6-635-16,7 0 306 0,1-5 202 0</inkml:trace>
  <inkml:trace contextRef="#ctx0" brushRef="#br0" timeOffset="812.4141">22326 3735 1795 0,'-4'-15'-1'0,"0"0"-27"0,-3 3-55 16,1-1 11-16,-3 1 32 0,1-1 9 0,-3-2 10 15,-3 0 10-15,0 0 4 0,-2-3 4 16,-1 3 11-16,-2-2 5 0,2 2-4 0,-2-1 3 16,2 1 11-16,0 0 7 0,2 0 8 15,1 2 2-15,1 1 5 0,0 1-4 16,2 0-2-16,1 1 2 0,2 0 4 0,-1 2 2 15,2-1-2-15,3 0-6 0,4 0 0 16,4-2-4-16,8 0-4 0,4-3-4 16,10 3-1-16,9-3 2 0,19 0-4 0,31-4 5 15,10 5 1-15,40 0 3 0,17 3 0 16,18 3-2-16,9 1 1 0,17 4 0 0,6 1 3 16,55 2-3-16,-1 1-3 0,-53 2-1 15,-10 0 0-15,-5 1-2 0,-12-1-3 16,-9 0-6-16,-11 0-2 0,-7 0 0 15,-10-2-2-15,-21 0-2 0,-3-1-1 0,-4 3-1 16,-6-2-3-16,-6 0 1 0,-6 2-1 16,-20-2 1-16,-12-1-2 0,-4 4-2 0,-10-4 0 15,-3 0-1-15,-5 2 1 0,-6-1-3 16,-1-1 0-16,-6 4 0 0,-4-3-2 16,0-1 2-16,-3 5-1 0,-1-1 2 15,-2 6-2-15,2 1 2 0,-2 3 0 0,-2 3 2 16,-1 3 0-16,-1 8 0 0,0 3 0 15,-4 8 2-15,0 9 4 0,0 7 4 0,4 22 1 16,-6 3 1-16,0 4 1 0,-2 5-1 16,0 1-1-16,1 1-2 0,1 4 2 15,-2-2 1-15,2 2 1 0,1-4 2 16,2 0 0-16,1-3 1 0,-2-2-2 0,4-6 0 16,-4-3 0-16,0-15-3 0,0-11-1 15,-4-5 3-15,3-7 1 0,-3-4-8 16,-2-3 0-16,3-5 0 0,-5-1 6 0,2-6 5 15,-4-1 8-15,2 0 0 0,-7-3 3 16,-8-4-8-16,-5 1-4 0,-8-7-1 16,-17-1-2-16,-21-4-2 0,-37-7-3 0,-35-9-3 15,-12-9-2-15,-15-4-4 0,-59-11 1 16,-20 1-5-16,-7-6 0 0,-6-3-2 16,3 0-5-16,-2 5 1 0,7-2 1 0,5 1-2 15,13 7 1-15,52 6 4 0,7 4-5 16,9 1-1-16,13 1-4 0,10 2-6 0,13 3-6 15,27 4-4-15,7 0-3 0,11 3-4 16,16 0 2-16,13 4 2 0,9 0-8 16,6 1-1-16,4 1-3 0,5 1-10 15,3 0-9-15,2 2-13 0,5-2-13 0,1 0-9 16,2 3-14-16,4-4-5 0,-1 4-8 16,2-1-14-16,3 0-7 0,2-2-15 15,-1 2-437-15,1-3 203 0,2 1 135 0</inkml:trace>
  <inkml:trace contextRef="#ctx0" brushRef="#br0" timeOffset="2619.8481">22207 4114 86 0,'24'-30'133'16,"2"2"-3"-16,-6-1-10 0,4 3-4 15,3-5-4-15,-5 3 4 0,-2 4-5 16,0 1-2-16,-8 5-3 0,1 0-6 0,-3 3-7 15,-3 3-13-15,-2 1-10 0,-5 3-9 16,-5 4-6-16,-2-1-6 0,-3 4-2 0,10 1-6 16,-19 7-4-16,8 0-1 0,1 3-7 15,3 3-2-15,3 3-3 0,2 2-1 16,2 1-1-16,2 6-3 0,4-1 0 16,3 5-2-16,0 3-2 0,1-3-3 0,1 4-2 15,-1 0 1-15,0-3-2 0,0 2 1 16,-4-6-1-16,-2 2-3 0,-2-4 1 15,-2-1-3-15,-2-2 3 0,-4 2 0 0,-3-4 0 16,-2-1 2-16,-1 0-1 0,1-7-2 16,-1 2 2-16,1-6 5 0,0 0 1 15,3-2 5-15,2-4-2 0,6-1-3 0,0 0-2 16,-4-18-2-16,10 8-2 0,4-5 0 16,5-1-2-16,4-1 0 0,4-2-1 0,3 0-2 15,2 0 0-15,-1 1-1 16,1 3 0-16,-6 2-5 0,4 2 4 0,-5 1-3 15,3 4-3-15,-6-1-2 0,0 5 2 16,-2-1-1-16,1 6 4 0,-2 0 0 0,0 3 0 16,-3 5 0-16,0 1-2 0,-4 2 1 15,2 4 3-15,-4 0 1 0,1-1 0 16,-1 0-3-16,-1 2 2 0,-1-2 2 16,0 1-3-16,-2-4 0 0,2-1 3 0,-2-1 0 15,3 0 0-15,-3-3 5 0,0 0 8 16,2-2-1-16,0-4-3 0,3-3 3 0,-7 0-1 15,15-3-2-15,-3-3-2 0,1-6-2 16,4-1-1-16,0 0-2 0,4-5 3 16,2 2-3-16,1-2-1 0,-3 5 0 15,0 0-1-15,-2 1-2 0,0 1 2 16,-2 5 0-16,-3 0-4 0,2 6 2 0,-4 4 2 16,1 4-1-16,-1 1 3 0,0 6 0 15,0 3 2-15,0-2-1 0,-3 3 3 0,0 0-1 16,1 2 7-16,-1-3-4 0,-1-3 4 15,3 4 6-15,-1-5 5 0,5-1 0 16,2 0 2-16,2-1-6 0,4-5-4 0,3 1 6 16,4-2-6-16,1-3 0 0,-1-3-1 15,4 3-3-15,0-6 2 0,-3 0-3 16,3-1-2-16,2-4 1 0,0-1-2 0,1-1-1 16,-6 1-3-16,-1-5 2 0,-8 3-3 15,0 0 3-15,-3-3 1 0,-6 3-3 16,-1-1 1-16,-5 3-2 0,-1 0-7 0,-4-1 6 15,-4 4-1-15,-2 0-2 0,-3 3 0 16,-1 0 0-16,-2 3 0 0,-4 3 0 16,0 0 0-16,-1 3 2 0,0 0 0 0,3 1-4 15,-1 4 4-15,2-1-2 0,3 2-2 16,1-1 3-16,5 0 1 0,0 1-1 16,4 0 4-16,2-1-4 0,5 0 2 15,2-1-2-15,-1 1 4 0,5-3-3 0,2-1 0 16,0-1-2-16,-1-2 2 0,4-1 0 15,-1 0-2-15,2-3 2 0,-2-3-5 0,3 0 4 16,-4-1 1-16,-1-2 1 0,0-1-2 16,-2-1-2-16,-3 1-1 0,0-1 3 15,-4-1-2-15,-2 1 0 0,-2 2-1 16,-2-2 2-16,-2 3-2 0,0 5-2 0,-4-6 2 16,-2 4-1-16,6 2 2 0,0 0 1 15,-14 8-3-15,6-4 4 0,4 3-2 16,0 1 2-16,2 2 0 0,0 1 2 0,2-2-1 15,2 2-2-15,2 2 2 0,4-2-8 16,2-3-9-16,-2 3-12 0,4-4-15 16,1-1-12-16,2-2-11 0,-2-4-6 15,-1 0-9-15,4 0 6 0,0-4 1 0,1-2 2 16,0-1 14-16,-2-1 1 0,-1-2 7 16,2 1 5-16,-4-1 15 0,3-1 7 15,-4 4 12-15,-1-3 7 0,3 1 9 0,-5 1 2 16,3 0 1-16,-2 3 1 0,-1-1 1 15,2 2 6-15,-2 0 1 0,4 0 6 0,-2 4-2 16,3 0 1-16,-3 2-4 0,3 2 2 16,0 2-2-16,-3 1-2 0,-2 3 1 15,2 1-5-15,-4 3 0 0,-2-1-3 16,-2 0 4-16,-2 1-3 0,-2-3-4 0,0 4 1 16,-2 1 0-16,-2-4-2 0,-2 0 1 15,2 0 1-15,0-2-5 0,0-1 1 0,-3 0 1 16,3-1 0-16,0 0-3 0,-1-3 1 15,1 1-3-15,1 0 3 0,-1 0-2 16,4-3 1-16,-2 1 0 0,0 0-6 16,2 0 6-16,0 1 0 0,2-5-2 0,-2 8 1 15,2-8-1-15,2 8 1 0,0-3 1 16,0-2 0-16,0 3 1 0,2-1 2 0,0 1 1 16,0 1-1-16,1 0 1 0,1 5-1 15,0 1 3-15,-1 0 0 0,-3 7-3 16,0-1 3-16,-2 0 0 0,-2 2-4 15,-2 2 0-15,-1-1 3 0,1-3-2 0,-5 3-3 16,5-7 5-16,0 0-2 0,0-1-3 16,0-3 4-16,2-1-1 0,-2-3 5 0,2-1-4 15,-4-4 2-15,6-2 1 0,0 0-9 16,0 0 6-16,0-15 2 0,6 5-4 16,0-1 1-16,2-3-3 0,5-6 2 15,2 1-4-15,6-5 2 0,0 1 1 0,2-1 1 16,7-5-5-16,-1 0 3 0,1-3-2 15,0 2-1-15,1-5 0 0,-1 3-1 0,0-2-2 16,-3 1 2-16,-1 2 0 16,-8 5 0-16,2 2-4 0,-8 4 4 0,1 1-1 15,-4 4 3-15,-3 1 2 0,-2 5-2 16,-2-1 0-16,-4 5 0 0,2 5-2 0,-8-2-1 16,8 2 0-16,-15 7 5 0,6-1-4 15,3 4 0-15,0-1 3 0,2 1 0 16,2 1-1-16,0 1-4 0,4-2-4 15,4 2-12-15,2-2-24 0,5-2-22 0,4-2-27 16,4 0-36-16,1-6-41 0,2 0-497 16,6-5 227-16,0-2 150 0</inkml:trace>
  <inkml:trace contextRef="#ctx0" brushRef="#br0" timeOffset="2945.6256">25552 3905 56 0,'2'-10'220'0,"-2"3"-1"16,2-1-5-16,-2 5-4 0,0 3-13 0,0-6-24 16,0 6-19-16,0 0-3 0,0 0-2 15,-15 22-7-15,3 1-10 0,-4 6-12 16,-4 14-11-16,-12 15-8 0,0 5-12 0,-1-1-9 16,3-1-7-16,0 0-6 0,1-3-6 15,5-11-6-15,5-7-5 0,0-1-8 16,2-7-1-16,5-2-6 0,0-5-2 15,2-4-2-15,4 1 1 0,0-6-2 0,-1-1-4 16,7 0-1-16,0-3 1 0,9 1-3 16,-1-3-3-16,4-2-3 0,8-1-7 0,1-1-8 15,5-1-4-15,-2-2-10 0,4-2-15 16,2 1-21-16,-1-4-24 0,-1 1-25 16,0-3-30-16,-1-2-28 0,-1 0-21 15,-4-2-22-15,-2-1-11 0,-1-2-503 16,-4-3 242-16,-4 3 160 0</inkml:trace>
  <inkml:trace contextRef="#ctx0" brushRef="#br0" timeOffset="3697.8361">25641 4382 601 0,'-3'-31'-12'0,"3"4"22"16,-2 4 15-16,0 2 13 0,2 4 13 15,0 2 14-15,-2 3 6 0,2 1 4 16,0 2-6-16,0-1-9 0,-2 0 1 0,2 5-4 16,-2 0 13-16,2 5-2 0,0 0 4 15,0 0-2-15,-22 20-6 0,14-7-5 16,-2 4-5-16,2 4-2 0,-1 0-6 0,-2 0-5 15,5 1 0-15,-3 2-4 0,3-3-4 16,2-1-3-16,0-2 2 0,2-1-7 16,2 0 2-16,0-2-2 0,4-1-2 15,0-1 0-15,2-3-1 0,3-1-5 0,3-3-2 16,-3 0-1-16,4-4-2 0,-1-1-3 16,2-1 2-16,0 0-3 0,-2 0 0 0,1-1 2 15,0-1-1-15,-2 0-1 0,-1 0-2 16,-2 0 1-16,2 0-4 0,-2 2-1 15,-8 0 0-15,12 0 1 0,-12 0-1 0,11 4 0 16,-9 0-2-16,2-1-2 0,-4 3 3 16,3 0-1-16,-1 0 1 0,0 0-1 15,0-2 3-15,0 2 1 0,2 0-2 0,0-1-1 16,3-3 4-16,1 3 1 0,2-4-7 16,4-1 5-16,2-1-3 0,2-4-3 15,-2 3 0-15,3-4-2 0,-2 0-5 0,0 0 0 16,0 0 1-16,-2 3-4 15,0-3 3-15,-3 2-1 0,3 0-3 0,-2 0 1 16,3 3 2-16,0-1 1 0,-2 2-2 0,6 0 0 16,-1 3 5-16,-1 1-2 0,2 0-4 15,1 3 7-15,0 3-1 0,-4-2-2 16,-2 2 3-16,0-1-3 0,-3 3 0 16,-4-1 6-16,2 1 0 0,-6-3 2 0,0 0-2 15,-4 0 1-15,0-1 0 0,-2-2 3 16,2 2 4-16,-2-2-5 0,2-1 8 0,0 1-2 15,-2-2 4-15,2-4-7 0,0 0-2 16,10 4 0-16,-4-4 1 0,-6 0-1 16,24-6-3-16,-9 2-1 0,1 0 3 15,4-1-1-15,-2-3 1 0,6 1-2 0,-3-2 0 16,0-1 0-16,0-2-4 0,1 0 4 16,-6-1 1-16,-1 4-3 0,-2-1 4 0,0 3 0 15,-5-4 0-15,-2 4-4 0,-2 4 3 16,-4-3 2-16,0 6-1 15,0 0 0-15,-10-4-1 0,10 4 1 0,-15 6 0 16,6 1-2-16,3-1 3 0,-2 4-1 0,2-1 3 16,-3 3-4-16,5-1 3 0,0 3 0 15,4-3 4-15,0 3-2 0,0-4-2 16,2 2-2-16,2-3-1 0,-2 3-6 16,2-5-14-16,1-1-30 0,1 0-32 0,0 0-23 15,0-6-31-15,-6 0-25 0,0 0-371 16,16-8 181-16,-12 0 119 0</inkml:trace>
  <inkml:trace contextRef="#ctx0" brushRef="#br0" timeOffset="3812.5695">26214 4314 16 0,'-6'-3'84'0,"4"-1"-8"16,2 4-25-16,0 0-25 0,8-6-42 0,-8 6-65 15,16-2 27-15,-6 1 19 16</inkml:trace>
  <inkml:trace contextRef="#ctx0" brushRef="#br0" timeOffset="4189.6876">26898 4120 37 0,'5'-2'214'0,"-5"2"-14"15,8-2-21-15,-8 2-3 0,4 8-2 16,-4 2 0-16,2 4-9 0,-4 8-14 0,2 4-11 16,-4 5-15-16,0 7-10 0,-5 4-10 15,0 8-8-15,-1 0-14 0,-5-1-6 16,-1 17-9-16,-4-10-17 0,4-11-23 0,-2-1-64 16,-1-2-43-16,3-3-41 0,-6-3-58 15,1-10-484-15,2-5 225 0,-2-2 149 16</inkml:trace>
  <inkml:trace contextRef="#ctx0" brushRef="#br0" timeOffset="7777.8239">13382 6903 54 0,'-35'-1'94'0,"3"1"-8"0,2 1-3 16,1-1 1-16,-1 3-13 0,-2 2-2 0,-3 1-5 15,-5-1-9-15,0 3-2 0,-9 4 3 16,-3-3-11-16,0 4-4 0,-22 5 4 16,0-1-6-16,-3 1-3 0,-1 3 0 0,-9 1-2 15,-2-1-3-15,-25 5 0 0,0-1-3 16,0 2 6-16,-3-2-3 0,-2 0 0 0,4-3-1 15,-2 1-1-15,18-5 3 0,-6-4-2 16,-17 6-4-16,16-7 4 0,0-2-3 16,0 1 0-16,1-1 0 0,1-3-3 15,2-3-3-15,-2-1 4 0,1-2 1 0,1-2-5 16,5-2-2-16,2-2-2 0,6-5 2 16,0-1 0-16,4-5 4 0,2-2-2 15,5-6 4-15,4 0-4 0,4-5-4 0,5-3-9 16,-1-1 7-16,5-3 0 0,2-5 1 15,1-2-6-15,5-3-4 0,1-3-1 16,3-3 0-16,3-3-1 0,5 1 5 0,3-6-6 16,4 0 1-16,2-2 1 0,7-4-1 15,5-1 0-15,8 5-4 0,6 6 0 16,6-1 8-16,4-3-6 0,8-18 2 0,10 2-1 16,5 2-1-16,5 2-1 0,10 3 3 15,15-12-2-15,7 4 1 0,9 0 4 16,6 3 4-16,10 5-3 0,16 1 4 0,10 5 4 15,10 0-2-15,11 7 3 0,17 7-2 16,41-6-1-16,-31 17 0 0,13 4 1 0,44 1 1 16,-30 13 2-16,52 6 2 0,-43 4 1 15,6 10-4-15,46 7 4 0,-2 9 0 16,-9 9-5-16,-8 7 0 0,-10 7 2 0,-52-5-6 16,-6 6 2-16,-7 5 0 0,-5 5-3 15,-7 5 2-15,-14 1 0 0,-7 4-4 16,-9 4-2-16,-14 1 1 0,-6 8-3 15,-16 0-2-15,-13 1 3 0,-24-8-2 0,-9 2 0 16,-9 1 0-16,-16-7-2 0,-10-7-1 16,-8 23 3-16,-14-3-2 0,-9 0 1 15,-25 12-1-15,-9-5-2 0,-7-2 2 0,-11-5 0 16,-8-8-2-16,-15-5 0 0,-9-5-2 16,-10-3 4-16,-6-8-4 0,-9-7 2 15,1-1 2-15,2-9-1 0,2-5 0 0,1-10 6 16,5-2 1-16,22-11 3 0,4-4-1 15,8-3-2-15,8-5-1 0,7-1-2 16,18-1-1-16,14 3-7 0,10-3-8 0,3 3-13 16,3-3-19-16,11 3-26 0,2-3-28 15,8 3-28-15,7 0-34 0,4-2-498 16,8 0 223-16,9-3 148 0</inkml:trace>
  <inkml:trace contextRef="#ctx0" brushRef="#br0" timeOffset="8678.2155">23604 5004 178 0,'0'-12'207'0,"0"1"13"15,3 0-4-15,-3 2-7 0,0 1-10 16,-3 2-17-16,3 0-13 0,0 6-8 0,0 0 0 15,0 0 0-15,0 0 1 0,0 38-3 16,3-8 6-16,-1 13-11 0,2 12-5 16,0 24-13-16,0 8-5 0,3-1-7 15,-1 3-2-15,3 1-9 0,-3 1-6 0,0-3-8 16,2 1-6-16,-6-1-2 0,6-4-10 16,-6-5-6-16,0-10-5 0,-2-10-9 0,0-2-5 15,0 1-4-15,-2-5-9 0,0-8-4 16,0-1 1-16,0-4-8 0,-2-1-6 15,4-7-4-15,-2-4-7 0,2 0-13 0,0-8-6 16,-2 1-11-16,2-4-17 0,0-2-14 16,-2-3-23-16,0-3-25 0,0-1-19 15,-2-4-18-15,-2-4-22 0,6 0-24 0,-17-4-31 16,8 0-23-16,-1-3-9 0,-3-1-2 16,-1-3-7-16,-4-1-594 0,2-3 287 15,-4 0 189-15</inkml:trace>
  <inkml:trace contextRef="#ctx0" brushRef="#br0" timeOffset="8922.8532">23039 6017 109 0,'2'-6'123'0,"-2"6"1"16,9-2 8-16,-2 2 1 0,-7 0-4 15,16 7-5-15,-3 0-7 0,4 6-6 16,4 5-7-16,3 3-8 0,0 1-11 15,6 7-7-15,2 0-7 0,-1 0-9 0,1 1-5 16,5-2-7-16,-3 1-3 0,-1-3-8 16,1 1-11-16,0-2-16 0,-4-6-23 0,-1-2-25 15,1-2-18-15,0-1-23 0,-5-5-15 16,1-3-20-16,-2 0-9 0,-2-6-6 16,1-1-282-16,-1-4 139 0,3-2 92 15</inkml:trace>
  <inkml:trace contextRef="#ctx0" brushRef="#br0" timeOffset="9092.3994">23939 6322 541 0,'29'-22'-27'0,"-5"3"21"0,-3 1 14 15,-2 3 15-15,-4 2 16 0,2 0 8 16,-4 1 23-16,-1 2 15 0,-1 2 15 0,0 1 6 16,-5 1 9-16,2 0 1 0,-4 5-1 15,-4 1-2-15,0 0 0 0,0 0-2 16,-8 14-8-16,-4 0-6 0,-2 2-8 0,-4 2-2 16,-4 2-12-16,-1 3-8 15,2 0-12-15,-2 1-24 0,1 3-25 0,2-2-33 16,-2-1-35-16,5 1-44 0,1 3-52 0,-2-10-497 15,8 3 222-15,-3-2 148 0</inkml:trace>
  <inkml:trace contextRef="#ctx0" brushRef="#br0" timeOffset="9692.4674">20631 6745 35 0,'6'0'62'0,"0"2"0"16,-6-2 3-16,13 0 1 0,-7 2-1 0,-6-2 1 15,9 0-1-15,-9 0 2 0,8 2 6 16,-8-2-6-16,0 0 4 0,9 2 3 15,-9-2 0-15,0 0 5 0,0 0 0 16,8 0-2-16,-8 0 1 0,0 0 2 0,0 0-7 16,0 0 1-16,8 0-6 0,-8 0-4 15,0 0-4-15,0 0-7 0,0 0-5 0,0 0-5 16,0 0-4-16,0 0-9 16,0 0-11-16,0 0-18 0,0 0-32 0,0 0-32 15,0 0-53-15,0 0-451 0,0 0 193 16,0 0 127-16</inkml:trace>
  <inkml:trace contextRef="#ctx0" brushRef="#br0" timeOffset="11305.3642">28551 4961 6 0,'-2'-8'99'0,"-2"-2"-5"0,2 2 2 0,0-1 0 15,0 1 3-15,0 1 6 0,0-1-3 16,-1 1 0-16,1 1-2 0,0-2 7 16,0 3 2-16,0-3-5 0,2 2 3 15,0 0-6-15,0-1 1 0,0 7-5 0,0-9-3 16,0 4-8-16,0 0 2 0,0 5-4 15,0-8-5-15,2 5-8 0,-2 3-1 16,4-6-3-16,1 3-9 0,-5 3-3 16,10-2-5-16,-2 2-2 0,2 2-2 0,4 3-4 15,0 2-2-15,5 5-6 0,-1 1-4 16,0 4-2-16,2 6-3 0,-4 2-1 16,-1 3-2-16,0 1-2 0,-4-1-2 15,-5-1-2-15,0 2 0 0,-2-5-2 0,-4 3-1 16,0-4-1-16,0-3-7 0,-4-1 7 15,2-1-2-15,-2-5 3 0,2 0 1 0,-2-4 0 16,4-6 2-16,0-3-2 0,0 0-5 16,0 0 1-16,8-26-7 0,0 7 5 15,4-5 1-15,2-2-2 0,3-4 2 0,0 1-5 16,0-2-1-16,-3 4 3 0,2 1 1 16,-4 5 0-16,-2 2 6 0,0 0 4 15,-2 6 1-15,-2-1-5 0,-2 7-3 16,-2-1 1-16,-2 6-2 0,0 2-1 15,0 0-2-15,-12 19-3 0,4-3-1 0,0 2 0 16,4 7-4-16,0 0-3 0,2 4-6 16,4-1-5-16,4 3-15 0,6 1-11 0,0-2-14 15,3-4-19-15,4-1-20 0,2-1-17 16,3-5-26-16,-2-6-30 0,2-3-26 16,-1-3-18-16,-1-7-472 0,0-2 232 15,2-3 154-15</inkml:trace>
  <inkml:trace contextRef="#ctx0" brushRef="#br0" timeOffset="11537.927">29455 4638 58 0,'2'-22'170'0,"1"3"0"0,-3 6 5 15,2 1-3-15,0 4-6 0,-2 1-12 16,0 1-12-16,0 6 2 0,0 0-5 0,0 0 3 16,-7 27 0-16,1-4-8 0,-1 8-4 15,-5 15-12-15,1 8-10 0,-4 23-8 16,-4 6-10-16,1 4-5 0,-2 3-11 15,1-2-7-15,0-1-7 0,4-1-5 0,-1-6-11 16,0-4-4-16,2-5-13 0,3-17-23 16,3-5-12-16,-1-11-24 0,3-4-20 15,-1-2-15-15,1-7-24 0,4 0-26 0,-2-8-34 16,4 0-37-16,-2-8-562 0,4-1 255 16,2-6 168-16</inkml:trace>
  <inkml:trace contextRef="#ctx0" brushRef="#br0" timeOffset="12535.4278">29931 4657 6 0,'11'-15'225'0,"-5"2"-25"0,1 3-17 16,-5 2-1-16,2 4-6 0,-2 0-12 0,-2 4-5 15,0 0-1-15,0 0 2 0,0 25-5 16,-2-7-8-16,-6 11-11 0,-1 7-10 0,-4 13-10 15,-6 19-10-15,-2 0-13 0,2-3-6 16,4-6-5-16,2-12-13 0,3 0-2 16,-1-2-4-16,5-9-10 0,0-6-4 15,2-3-5-15,-1-2-2 0,5-4-5 0,0-5-5 16,7 0-1-16,1-3-1 0,5-2-7 16,6-4 0-16,2 2-2 0,5-6-4 15,1 2-2-15,3-4-1 0,2 1-2 16,-3 1-5-16,3-3-9 0,0 1-1 0,-3-1-1 15,1 0-3-15,0-1-4 0,-2-2-2 16,0 0-3-16,-2-2 1 0,-3-1-2 0,3-1 5 16,-6-2 0-16,2-1-1 0,-3 1 2 15,-5 0 1-15,2-1 2 0,-4 0 1 16,-2 0-4-16,2 3 9 0,-6-1 2 16,0 3-1-16,-2-1 0 0,-4 0 0 0,0 1 0 15,0 5-1-15,-6-4 0 0,6 4 0 16,-15 2-2-16,6 1 3 0,-3 5-2 15,2 0-2-15,-2 3 3 0,2 3-1 16,0 1 1-16,3 2 1 0,-1 0-3 0,4 2 0 16,1-1-9-16,3-1 2 0,3-1-1 15,1 1-3-15,2-3 1 0,1-1-3 0,3-1 6 16,2-3 0-16,4-3 0 0,0-2 0 16,4-4-5-16,-1-4-2 0,4 0-9 15,0-5 7-15,1-3-2 0,3-3 5 16,-1 1 2-16,-6-3 1 0,2 3 3 0,-6-3 1 15,2 4 3-15,-6 1 1 0,1 2 1 16,-1 0-2-16,-2 3 3 0,0-1 0 0,-2 2-1 16,-2 3 1-16,1-1-4 0,-7 4 6 15,0 0-5-15,15 5 3 0,-11 0 0 16,0 2 2-16,3 1-1 0,-3-1 0 16,4 5 2-16,-2 1-3 0,3 1 4 0,-2-1-2 15,1 1 0-15,0 3-2 0,-2-3 4 16,3 1 0-16,-2 3-3 0,-1-1 0 15,0-2-7-15,-2 2-4 0,-1-2 0 16,-1-1-1-16,-2-1-2 0,-2-1 1 0,-1-1 1 16,-3 0 4-16,-2-2-2 0,-3-2-3 15,-2-1 0-15,3-3 3 0,-3-3 2 0,2 0-1 16,1 0 1-16,1-3 3 0,3-2-2 16,0-1 1-16,4 1 2 0,2-4 0 15,2 1-1-15,2-2 4 0,2 3 0 16,5-4 1-16,1 1 0 0,2-2-2 0,0 3 4 15,5-3-6-15,2 1 8 0,0 0-1 16,1-4-1-16,0 1 0 0,-2-1 1 16,5-2 2-16,-3-1-1 0,-2 2 4 0,0 0-1 15,-4-2 3-15,2 4 3 0,-3-3 5 16,-5-1 1-16,-2 5 5 0,1 0 3 16,-2 2 1-16,-3 1-5 0,-2 0-2 0,-2 3-2 15,-4 1-3-15,0 2 1 0,4 4-3 16,0 0 0-16,-24 8-3 0,18 1 0 15,-3 3 1-15,3 1-1 0,2 3 0 0,2 0-3 16,2 2 3-16,2 0 0 0,2 1-5 16,2 5-10-16,3-5-15 0,-1-4-19 15,2-2-24-15,4-1-33 0,0-3-63 16,-2-3-50-16,2-4-510 0,-2-6 245 0,1-5 162 16</inkml:trace>
  <inkml:trace contextRef="#ctx0" brushRef="#br0" timeOffset="12663.4592">30750 4792 22 0,'-25'-14'225'0,"8"2"-39"0,3 5-34 0,2 1-40 15,4 0-30-15,4 1-41 0,0 2-53 16,-2-1-64-16,-1 3-173 0,3-3 84 16,4 4 56-16</inkml:trace>
  <inkml:trace contextRef="#ctx0" brushRef="#br0" timeOffset="13715.8284">20843 6636 121 0,'-14'3'172'0,"4"-3"4"0,0 2-7 16,1-1-2-16,2 1-7 0,3 2-3 0,4-4 7 16,0 6-5-16,11 0 2 0,6 0-5 15,11 0-2-15,11 1-4 0,15 0-4 16,33 3-1-16,10-3-5 0,38 1 2 15,11-4-3-15,11 2 2 0,8-3-12 0,15 3-1 16,10-4-8-16,16 0-2 0,57 0-14 16,-4 0-4-16,-3 2-2 0,-46-4 4 0,49 5-10 15,-1 1-9-15,-53 0-7 0,-2-4-7 16,-4 1-8-16,-6 1-4 0,-5 0-1 16,-2-4-11-16,-4 1-3 0,1 2-5 15,-12-3-6-15,-4 0-2 0,-10 0-4 0,-7-3 0 16,-6 0-3-16,-34 1-4 0,0 0-3 15,-6-3 0-15,-9 1-3 0,-6 0-6 16,-17 0 7-16,-15 0-2 0,-10 1-3 0,-5 0-2 16,-6 2 3-16,-5-3-3 0,-1 2 0 15,-4 0 3-15,-5 0 0 0,-2 2-4 0,-4 0-1 16,-3 0 3-16,-3 4-3 0,0 2 0 16,-5 5 2-16,-4 3-1 0,-2 5-1 15,-3 5 3-15,-3 11-1 0,-3 3 1 0,-3 10 5 16,-2 1 0-16,-2 25 1 0,-4 3-1 15,1 2 2-15,5 3-2 0,-2 2 3 16,2 4-5-16,0-1 1 0,6 7 1 0,-1-3-2 16,3 2-1-16,2-1 1 0,4-6-2 15,-5-3-2-15,3-2-2 0,-1-17-6 16,1-10-8-16,2-3-10 0,0-9-12 0,0-2-15 16,-2-4-12-16,0-5-21 0,0-4-26 15,-3-5-30-15,-2-5-27 0,-1-3-45 16,-1-5-38-16,-5-1-30 0,-4-7-36 0,-10-4-791 15,-5-3 375-15,-19-7 247 0</inkml:trace>
  <inkml:trace contextRef="#ctx0" brushRef="#br0" timeOffset="14398.1289">20548 6326 58 0,'4'-2'152'0,"-4"2"0"16,0 0-12-16,0 0-5 0,0 0 0 0,0 0 4 16,0 18 2-16,0-3 0 0,-2 7 10 15,0 10 4-15,2 11-2 0,-2 14-3 16,2 24-2-16,0 11-1 0,0 6-4 0,2 2-6 15,0 27-8-15,2 2 10 0,3 5-9 16,1 2-8-16,1 3-2 0,4 5-7 16,1-3-3-16,6-1-8 0,-2-1-6 0,6-3-6 15,-3-11-4-15,7-3-4 0,-1-6-7 16,2-7-7-16,4-8-6 0,-5-22-3 16,2-6-8-16,5-4-4 0,-1-9-5 0,3-4-3 15,-3-16-4-15,-2-9-4 0,8-9-1 16,5-4 0-16,7-11 0 0,12-7-7 15,34-6 0-15,5-9-6 0,28-6 0 0,13-5-3 16,13-7 2-16,13 1 2 0,56-4-3 16,13-2 0-16,9 1 1 0,8 5 1 0,1 7 8 15,15 8 4-15,3 6-4 0,-4 7 3 16,-11 6 5-16,-5 7 1 0,-8 5-3 16,-1 1 1-16,-8 4-5 0,-49-2-6 0,-6 3 2 15,-6-1-3-15,-10 5-2 0,-10-4-4 16,-11 4-2-16,-15-3-13 0,-30-4-19 15,-11-4-19-15,-23-3-19 0,-12-3-16 0,-15-3-15 16,-6-2-21-16,-6-4-23 0,-9-3-34 16,-5-5-28-16,-6-1-36 0,-6-3-28 0,-12-5-27 15,-8-6-21-15,-27-17-676 0,-7 0 334 16,-19-4 221-16</inkml:trace>
  <inkml:trace contextRef="#ctx0" brushRef="#br0" timeOffset="16482.3243">22191 7604 32 0,'4'-7'176'0,"0"-2"-6"16,0-1-12-16,-4 0-8 0,-2 0-8 15,-2 1-9-15,-5 0-11 0,-3 1-6 16,-3 3-14-16,-4 2-6 0,-5 3-9 15,-5 8-11-15,-7 2-5 0,-6 6-5 0,-1 4-8 16,1 3-5-16,2 4-10 0,1 1-2 16,6 2-6-16,-1 1-4 0,8 1-3 0,8-5 0 15,2 0-5-15,8-5-3 0,4 0 1 16,2-6-3-16,6-1 1 0,2-5-2 16,6-2 1-16,2-4 5 0,0-2-1 0,4-4 2 15,3-4-1-15,0-2 0 0,0-3 4 16,3-1-2-16,-3 2 4 0,-2-2 1 15,0 2-1-15,-5 3-2 0,2-1-2 16,-2 2 1-16,-3 4-1 0,-1 2-3 0,1 2 0 16,2 2-3-16,-1 6-1 0,1-2-2 0,0 4-2 15,3 1-1-15,2 4-3 0,-1-5-2 16,3 2-2-16,2-3-1 0,-1 0 1 16,4-3 0-16,-4-6-2 0,3 0 2 15,4-6-1-15,-1-4 3 0,3-3 11 16,-2-4 6-16,-2-3 9 0,0-7 5 0,-1-9 4 15,1-3 2-15,-5-3-4 0,-4-3-2 0,8-20 3 16,-1 1-2-16,-6-3 0 0,-2 10 2 16,-6 9 2-16,0 10 3 0,-3 0 2 15,-3 7 1-15,0 4 5 0,-4 9-2 16,0 3-8-16,-2 7-6 0,-2 6-6 0,4 0-6 16,-15 16-2-16,5 6-1 0,-1 8 7 15,-2 6-6-15,1 12 0 0,1 6-11 16,-2 17-14-16,5-7-12 0,2-5-12 0,6-4-8 15,2 0-2-15,8-4-2 0,1-5 1 16,6-7-4-16,-3-10 6 0,6-5 1 0,-1-11 2 16,2-4 3-16,0-9 3 0,5-4 2 15,-6-7 4-15,8-8 1 0,-3-6 1 16,3-6 5-16,6-22 3 0,2-4 2 16,-3-4 5-16,1-3 6 0,-1-1 3 0,-5-2-1 15,-4 6-1-15,-5 11 14 0,-4 13 8 16,-4 4 1-16,-5 9 9 0,2 3-2 0,-4 5-8 15,-4 8 0-15,-2 5-3 0,2 3-2 16,0 0-4-16,-16 27 0 0,7-3-4 16,-1 10 2-16,-1 11-2 0,0 2-3 15,5 6-2-15,2 2 3 0,2 1-5 0,6-2-2 16,6 0 1-16,8 13-9 0,1-13-9 16,1-13 4-16,6-1-5 0,2-6 1 0,3-5-1 15,-1-8-7-15,0-6 1 0,1-4-6 16,-1-2 1-16,2-8 9 0,-3-2-3 15,1-3 5-15,-2-4-2 0,-3-2 6 0,3-5-2 16,-8 2 2-16,2-4 2 0,-6 2-3 16,0-3 4-16,-4 3 2 0,-3 2-1 15,-3 1 4-15,-4 3-2 0,-2 2-1 16,-2 1 5-16,-4 0 2 0,-1 6-6 0,7 0 5 16,-18 6-3-16,9-3 3 0,0 3 0 15,1 4-8-15,2-1 5 0,2 1 3 0,2-1-1 16,2 0-2-16,2 3 2 0,2-3 0 15,6-1-2-15,3 0 1 0,2-3-2 0,2-2-2 16,2-2-1-16,2-2-5 0,0-5-4 16,2 0 2-16,-2-3 1 0,-1-3-1 15,-2-1-1-15,2-1 0 0,-10 3-2 16,3 0 2-16,-2-2 4 0,-3 2 0 16,1 0-1-16,-5 4 0 0,0-4-3 0,0 7 6 15,0-5-1-15,0 4 1 0,-2 2 3 16,5 2-3-16,-7 1 0 0,0 0 2 0,21 4-1 15,-13 1 2-15,6 1-1 0,-2 1 2 16,1 2-1-16,1 3 2 0,4-2-2 0,-4 5 1 16,4-2 0-16,-2-2 0 0,-1 2-6 15,0 0 0-15,0-3-9 0,-1-1 2 16,2-1 1-16,-2-2 0 0,3 0-2 16,0-5 0-16,2-1-2 0,-2-1 2 0,2-3 1 15,5-2 0-15,-4-4 2 0,1 1 3 16,-1-2 0-16,-2-1 1 0,-2-1 2 0,0-1 2 15,-5 4 6-15,0-5 6 0,-5 5 3 16,-2 0 7-16,-1-1 0 0,-3 4 3 16,-3 0 3-16,-3 3 3 0,-1 0 3 0,-1 2 2 15,8 2-2-15,-19 0-3 0,9 3 4 16,1 2-8-16,0 3-3 0,3 0 2 16,0 4-2-16,0 1 1 0,4 4-4 0,2 0 0 15,0 1-5-15,4 5 5 0,2 4-5 16,0-1-1-16,0 7-1 0,3 0 1 15,0 7-1-15,-3-6 3 0,0 2-8 0,-2 0 3 16,-1-4 0-16,-3-1-3 0,-5 0 0 16,1-3 4-16,-4-1-6 0,-5-5-2 0,0 1 3 15,-3-6-1-15,-2-3 0 0,-1-5 2 16,5-3-6-16,-2-5 7 0,2-4 2 16,2-4-6-16,0-3-3 0,4-4 10 15,2-4-7-15,4-1 6 16,2-6-3-16,6-4 0 0,2-2 1 0,6 0-4 0,0-1-4 15,3 1 8-15,4-4-4 0,0 0 3 0,3-1 0 16,-4 3 0-16,0 2 0 0,-3 2 6 16,0 1 7-16,0 3 0 0,-7 4 7 15,2 2 6-15,-2 4-6 0,-4 0 9 0,0 2 0 16,-2 3-5-16,-4 3 0 0,0 2-3 16,0 5-6-16,0 0 4 0,0 0-4 15,0 0-7-15,-20 13 3 0,16-4-4 16,2-1-7-16,0 5 7 0,2-2-3 0,2 0-9 15,4 0 1-15,0 3 0 0,2-3-15 16,4-1 2-16,1-1 8 0,4-1-6 0,0-3-1 16,5-1-3-16,-2-4-4 0,4-1 3 15,3-3 1-15,-1 0-2 0,-1-4 2 16,-2 0 2-16,1-1 1 0,-3 0-2 0,0 1 5 16,-4-2 2-16,-2 3 1 0,-3 0-2 15,1-1 2-15,-2 2 4 0,-1 1 3 16,-2 0-4-16,2 2 3 0,-2-2 1 0,-2 1-2 15,-6 4 1-15,10-1-3 0,-10 1 0 16,9 4 5-16,-9-4 0 0,5 8-7 0,-1-2 6 16,0 1 1-16,-2 0-2 0,4 1-1 15,-1 2 2-15,-1-1-7 0,2 3 5 16,0-3-3-16,1 2-8 0,0-3 7 0,1 1-3 16,-2-3-7-16,0 0 5 0,2-2 1 15,2-2-5-15,0-2 13 0,-10 0-5 16,19-6 0-16,-11 0-2 0,3 0-1 15,0 1-1-15,-3-3-1 0,0 3-1 16,-2-1-1-16,4-2 0 0,-4 4-4 0,0-2 1 16,2 3-2-16,-1-1 3 0,1 2 0 0,1-2 2 15,-1 4 3-15,-8 0 1 0,17 4 0 16,-9-2-7-16,-2 2 9 0,4 2 2 0,-4-1-10 16,-2 1 6-16,0 1-1 0,0 1-8 15,-4 2-14-15,2-3-17 0,-6 1-21 16,2-1-20-16,-2-1-24 0,-2 0-28 15,0-2-31-15,-2 0-38 0,0-4-35 0,-2 0-521 16,2-2 261-16,-7-6 172 0</inkml:trace>
  <inkml:trace contextRef="#ctx0" brushRef="#br0" timeOffset="16617.5756">24439 7613 52 0,'-17'-10'153'0,"4"-2"-16"0,2 6-16 16,7-1-12-16,2 3-10 0,2-2-16 0,0 6-33 15,10-10-28-15,1 7-24 0,4-1-22 16,8 2-33-16,3-1-196 0,6-1 86 16,1 0 57-16</inkml:trace>
  <inkml:trace contextRef="#ctx0" brushRef="#br0" timeOffset="16846.2635">25636 7263 86 0,'5'0'179'0,"-5"0"20"0,0 0 11 16,-11 18 0-16,3-5-6 0,-5 6-4 16,-4 10-11-16,0 3-7 0,-4 10-11 15,-4 20-16-15,3 0-14 0,6-5-17 0,5-5-11 16,2 1-12-16,7 2-9 0,2-1-14 16,6 3-16-16,6-4-18 0,0-4-25 15,2-3-29-15,4-5-29 0,3-4-35 16,-2-10-43-16,4-2-28 0,3-8-31 0,-3-8-37 15,-2-1-462-15,2-6 229 0,-3-4 152 16</inkml:trace>
  <inkml:trace contextRef="#ctx0" brushRef="#br0" timeOffset="17195.0318">25871 7894 152 0,'5'-12'154'0,"3"2"-18"0,3-1-4 15,-1 3 3 1,6-2 6-16,-2 2 0 0,3 2-4 0,0 2-1 0,2 3-5 15,-5 1-12-15,4 1-6 0,-4 5-7 0,-3 1-6 16,0 4-4-16,-5 0-3 0,-4 1-11 16,-4 1-4-16,-2 2-7 0,-2 0-5 15,-5-2-3-15,0 1-2 0,1-3-9 0,-3-1 0 16,4-1-4-16,1-1-5 0,0-5-4 16,4-3-3-16,4 0-4 0,0 0-3 15,0 0-2-15,6-15-2 0,0 8-4 16,4-3-4-16,4 2 0 0,-4 1-3 0,2-1-1 15,-1 5 0-15,2-1 1 0,-2 0 0 16,-3 4 3-16,-8 0-2 0,19 8-4 0,-12-1 5 16,-1 3-2-16,0 1-2 0,0 3-2 15,0 1-2-15,3 4-5 0,0-2-13 16,-1 0-22-16,1-1-17 0,1 1-26 16,1-4-25-16,0 0-33 0,-1-1-45 0,2-7-38 15,4-1-554-15,-2 0 262 0,1-8 173 16</inkml:trace>
  <inkml:trace contextRef="#ctx0" brushRef="#br0" timeOffset="17481.5053">26626 7444 113 0,'8'-8'164'0,"0"3"0"0,0 3-12 16,1 4 7-16,2 3 4 0,-1 3-1 15,3 8-3-15,-1 2-1 0,4 4-6 16,-4 6-10-16,0 2-9 0,2 3-7 0,-4 4-5 15,-2-2-8-15,-3 4-8 0,-3-1-8 16,-4 2-6-16,-3-2-7 0,-1 0-5 0,-4 0-6 16,-3-2-9-16,-2-2-7 0,-2 1-5 15,0-6-5-15,0-3-6 0,-2-1-4 16,2-5-9-16,-1-1-10 0,2-5-6 16,0 1-9-16,3-3-13 0,2-1-12 0,0-1-14 15,1-1-7-15,2-1-9 0,1-2-11 16,-2-1-17-16,3 1-13 0,0-1-20 0,2-2-26 15,-2-1-23-15,6-2-39 16,-18 0-498-16,18 0 237 0,-21-8 158 0</inkml:trace>
  <inkml:trace contextRef="#ctx0" brushRef="#br0" timeOffset="18436.9812">8203 7995 76 0,'0'6'83'0,"0"-6"-1"16,0 0-7-16,0 0-4 0,2 5-1 15,-2-5-6-15,0 0-3 0,0 0-9 16,0 0-5-16,0 0-6 0,0 0-3 0,0 5-6 16,0-5 0-16,0 0-6 0,0 0 0 15,0 0 2-15,0 0-3 0,0 0-7 16,0 0-7-16,0 7-14 0,0-7-13 0,0 0-9 16,0 7-20-16,0-7-16 0,0 7-214 15,3-1 93-15,-3 0 62 0</inkml:trace>
  <inkml:trace contextRef="#ctx0" brushRef="#br0" timeOffset="21378.1928">14795 8744 16 0,'-19'5'60'15,"4"-3"-4"-15,-2-2-1 0,2-2 1 16,1-3-4-16,0-1-2 0,2-4-6 0,0 0-3 16,-1-8-2-16,-2-6-4 0,0-2 3 15,1-6 1-15,0-4-5 0,0-10-3 16,-3-21-1-16,4-5-1 0,2-3-1 15,3-3-1-15,4-3-2 0,2-6 0 16,4 0 3-16,2-3-5 0,2-1 2 0,1 2 6 16,3 1-8-16,3 0 3 0,2 1 1 0,9-1-4 15,5-13-1-15,7 4-9 0,6 4 5 16,3 7-3-16,-3 16-4 0,15-9 0 16,1 5-1-16,7 6-1 0,-8 15 2 15,17-10 1-15,11 7-3 16,6 7 9-16,4 6-1 0,8 5 5 0,10 4 4 0,8 9-1 15,6 4 0-15,8 8-4 0,5 4 5 16,6 9 1-16,9 9-30 0,5 4-2 0,9 7 5 16,-1 5 8-16,1 4-8 0,-1 10-4 15,32 14 10-15,-10 6-10 0,-5 12 10 16,-3 7 1-16,0 3-6 0,0 7 5 0,-10 2-1 16,-9 3-7-16,-11 5 1 15,-8 2 8-15,-32-15 4 0,-6-1-5 0,-7 7-1 0,-10-1 2 16,-11 0-2-16,-7 0-1 0,-17-1 0 15,-20-14 1-15,-11-3-4 0,-11-8 1 16,-12-10-7-16,-16 15 8 0,-7-1 0 16,-11-3-2-16,-8-4 10 0,-11 0-9 0,-21 8 3 15,-13-8 0-15,-12-4 0 0,-14-6-4 16,-7-1 0-16,-13-10 1 0,-8 2 0 16,-13-2-2-16,-7-6-1 0,-8-3 4 0,-13-7-2 15,-49 5-5-15,41-14-2 0,-5 0 13 16,-2-3 2-16,-4-6-8 0,-6-6 3 15,1-2-1-15,3-6-1 0,2-1 0 16,9-5 0-16,3-1 0 0,5-8 2 0,2 0-4 16,10-3 7-16,9-4-6 0,13 0 0 15,9 0 1-15,11 0 0 0,12 1 2 0,27 4-1 16,10 3 0-16,10 0-2 0,13 5 0 16,13 3 3-16,10 3-2 0,5 0 5 15,4 4-12-15,4-3-8 0,4 2-6 16,6 1-3-16,3-1-5 0,5 4-2 0,4-1-11 15,2-1-11-15,5 2-7 0,-1 0-10 16,4 2-8-16,1 0-9 0,2 1-11 0,-1 1-229 16,4 0 110-16,-4 1 73 0</inkml:trace>
  <inkml:trace contextRef="#ctx0" brushRef="#br0" timeOffset="22602.7009">23839 9393 189 0,'9'-7'195'0,"-4"1"-18"0,-5 2-13 16,-3 0-8-16,3 4-2 0,-23 10-1 0,0 3 2 16,-17 8-8-16,-29 14-4 0,-28 15-5 15,-8 8-7-15,-16 1-2 0,-8 8-9 16,-35 20-2-16,-3 3-10 0,1 4-2 0,-4-1-6 15,-8-5-5-15,-4-3-7 0,3-7-3 16,-4-6-5-16,1-3 6 0,32-20-19 16,2-2-7-16,5-4-3 0,2-5-6 0,5-3-3 15,7-7-8-15,4-3-5 0,26-7-3 16,6-8-3-16,4 2-6 0,19-5-7 0,13-3-11 16,10-2-12-16,5 1-22 0,8-6-22 15,3 1-24-15,5-4-27 0,5-2-27 16,8-1-22-16,7 0-22 0,4-3-21 15,6 0-18-15,8-1-21 0,12-3-490 0,8-2 246 16,8-3 162-16</inkml:trace>
  <inkml:trace contextRef="#ctx0" brushRef="#br0" timeOffset="23153.4637">24087 9462 90 0,'8'-2'163'0,"1"2"2"0,-9 0-7 16,25 9 3-16,-4 3-2 0,7 7-2 16,12 10-3-16,21 13-2 0,22 11-7 15,6 10-9-15,4 5-4 0,5 9-1 16,1 6-12-16,3 13-7 0,23 24-3 0,-30-23-7 16,2 1-7-16,-4 2-7 0,-4-1-7 15,-4-2-9-15,-5-6-7 0,-5-3-4 16,-10-7-8-16,-5-4-5 0,-16-19-3 0,-4-3-6 15,-13-12-5-15,-5-7-6 0,-3-7-6 16,-5-2-15-16,0-6-17 0,-4-2-15 16,0-4-14-16,-2 1-24 0,0-3-36 15,-2-6-40-15,-4 2-30 0,-2-4-36 0,-4-2-589 16,4-3 270-16,-26-3 178 0</inkml:trace>
  <inkml:trace contextRef="#ctx0" brushRef="#br0" timeOffset="24409.8908">17561 11247 146 0,'11'-6'154'0,"-4"0"-2"0,-3-1 3 15,0-1 1-15,-2-1-7 0,-2-1-3 16,-2 1-1-16,-2-1-7 0,-4 0-7 0,-6 2-11 16,0 0-11-16,-8-1-9 0,-7 6-7 15,-5 2-4-15,-10 4-4 0,-9 7 1 16,-24 9-5-16,5 5-4 0,1 10-8 15,2 8-4-15,4 5-5 0,-7 20-6 0,15-11-6 16,9 5-6-16,3 2-4 16,13 0-2-16,2 1-5 0,16-9-2 0,5-7-6 15,9-6-11-15,7 0-11 0,5 0-12 0,12-2-11 16,8-8-16-16,5-3-14 0,25-1-14 16,-1-12-5-16,-2-8-12 0,7-8-12 15,27-6 10-15,0-9 2 0,2-5 17 16,18-9 0-16,-8-7 8 0,-22 3 12 0,-4-2 4 15,-9 1 10-15,-11-4 16 0,-7 3 15 0,-15 5 20 16,-11 7 15-16,-6 0 4 0,-12 6 3 16,-3 4 0-16,-8 1-2 0,-3 3-1 15,-6 1 0-15,-8 3 0 0,0 5 1 16,-6 0 1-16,-3 3-3 0,-3 1-5 0,-4 4-2 16,1 1 0-16,2 3-6 0,3-4-1 15,5 3-6-15,4-2-2 0,5 1-1 16,2-1 0-16,6-2-1 0,1-1-4 0,5 0 0 15,2-1-1-15,0-5 2 0,13 3 0 16,-5-3-5-16,4-2 1 0,2 1-2 16,0-1 2-16,1-1-2 0,0 3-1 15,0 0 1-15,-3 0-3 0,4 3 2 0,-2 2-1 16,1 0 1-16,-2 1 0 0,-1 5-1 16,1-3 1-16,0 4-4 0,0 3-2 0,1-2 2 15,4 1-3-15,-2-3 1 0,3 0 1 16,3-1 1-16,-4-4-1 0,4-2-2 15,3-4 4-15,3-2 1 0,2-4-2 0,3-1 3 16,1-5 0-16,2-5 7 0,2-2 5 16,-2-8 1-16,-3-1 3 0,10-16-1 15,-3-4 1-15,-4-5 1 0,-2-1 3 0,-9 9 5 16,-5 5 0-16,-4 7 8 0,0 5 9 16,-6 3 9-16,1 4 4 0,-3 6-4 15,-2 2-9-15,-1 4-3 0,-3 8-5 16,-2 1-1-16,0 0-4 0,-11 30-4 0,5-7-2 15,-3 8-5-15,-1 1-1 0,0 4-1 16,-2 6-2-16,2 4-6 0,4-4-14 0,0 0-19 16,2-3-23-16,-1 2-29 0,3-2-28 15,2-10-37-15,0 2-36 0,0-5-28 16,2-5-18-16,0-3-586 0,-2-6 274 16,5-1 182-16</inkml:trace>
  <inkml:trace contextRef="#ctx0" brushRef="#br0" timeOffset="24570.0678">18304 11668 59 0,'-2'-14'135'0,"4"3"-13"15,0-2-7-15,7-2-12 0,6-1-15 0,4 0-9 16,9-3-2-16,10-1-11 0,4-3-20 16,19-5-30-16,4 3-28 0,6-4-28 0,-1 2-37 15,1 1-188-15,0-1 90 0,-4 2 60 16</inkml:trace>
  <inkml:trace contextRef="#ctx0" brushRef="#br0" timeOffset="24825.4672">19771 10919 170 0,'-14'5'219'16,"-3"2"2"-16,-3 6-2 0,-4 7-7 0,-6 8-7 15,-2 4-11-15,-9 23-7 0,1 6-10 16,2 6-17-16,7 5-18 0,1 5-13 16,7-1-11-16,5 0-14 0,8 2-8 15,6-11-13-15,6-11-6 0,2 2-12 0,11 14-17 16,0-17-17-16,2-9-25 0,1-3-21 16,4-6-26-16,6-4-33 0,1-7-34 0,1-5-32 15,4-7-30-15,-5-7-21 0,1-6-532 16,0-5 246-16,1-6 162 0</inkml:trace>
  <inkml:trace contextRef="#ctx0" brushRef="#br0" timeOffset="25042.4461">20031 11418 2010 0,'-6'-13'-18'0,"0"1"14"0,0 5-6 0,2-1 0 15,0 2 9-15,1 3 1 0,0-1 11 16,3 4 0-16,0 0 3 0,0 0 2 0,0 0 1 15,8 17-1-15,0-7-2 0,4 5-1 16,1 0-3-16,4 2-6 0,4 2-16 16,1 1-17-16,2-2-19 0,2 1-22 0,-1-1-17 15,-1-5-8-15,-3 0-19 0,2-3-10 16,1-3-4-16,-3 0-6 0,-3-6-292 16,2-2 145-16,-1-1 95 0</inkml:trace>
  <inkml:trace contextRef="#ctx0" brushRef="#br0" timeOffset="25244.2026">20486 11478 524 0,'12'-20'16'0,"-6"3"20"0,-2 2 18 15,0 3 17-15,-2 3 15 0,-2 0 18 16,2 2 5-16,-2 0 9 0,0 1 0 16,0 6-3-16,0 0 1 0,0 0 2 0,-14 13 2 15,7 1 0-15,-2 5-4 0,1 6-5 0,-2 3-12 16,-3 6-10-16,0 7-7 16,-2 1-7-16,3 2-8 0,-3 3-9 0,2-2-3 15,3 3-7-15,-1-2-12 0,-2-2-13 16,7-6-17-16,-3-1-17 0,3-3-21 0,0-6-26 15,2-3-35-15,0-2-29 0,2-6-31 16,0-2-21-16,0-5-30 0,2-5-423 16,2-1 213-16,-2-4 141 0</inkml:trace>
  <inkml:trace contextRef="#ctx0" brushRef="#br0" timeOffset="25554.2283">20567 11122 80 0,'4'-8'217'0,"1"0"2"0,1 2 0 15,3 4-6-15,-1 0-5 0,4 4-9 16,6 6-4-16,2 5-10 0,8 8-14 0,4 8-9 16,15 19-10-16,-5 4-11 0,-2 7-14 15,-2 3-12-15,-6 5-9 0,-4 1-14 0,-10 4-6 16,-5-1-6-16,-9-6-15 0,-4-9-5 15,-4 0-3-15,-9 17-5 0,-3-2-13 16,-8-9-6-16,1-1-8 0,0-11-3 16,0-9-9-16,-3-3-8 0,0-6-3 0,3-5-21 15,0-5-16-15,0-3-22 0,1-4-28 16,4-6-30-16,1-3-29 0,4-5-28 0,2-1-25 16,1-1-20-16,0-5-565 0,2 3 266 15,2-6 175-15</inkml:trace>
  <inkml:trace contextRef="#ctx0" brushRef="#br0" timeOffset="28577.566">24832 11346 15 0,'2'-9'92'16,"0"0"-3"-16,1 2 0 0,-3 1-6 15,2 0 3-15,0 0-9 0,0 1-7 0,-2 5 11 16,0 0 20-16,0 0 3 0,8 24 4 16,-6-3 2-16,0 7 4 0,5 8-2 15,-3 4 0-15,1 11-5 0,-3 7-1 0,4 22-8 16,-2-1-3-16,0 3-6 0,-2 0-10 15,4 1-2-15,-4-15-9 0,1-7-7 16,0 0-4-16,1-2-6 0,-2-2-4 16,-2-3-3-16,0 1-9 0,0-11-7 0,0-3-12 15,-2-3-9-15,2-7-14 0,-2-1-18 16,0-5-10-16,-1-2-15 0,-2-6-15 0,3-2-15 16,0-3-19-16,-2-5-16 0,4-3-8 15,0-4-10-15,0 0-9 0,0 0-7 16,-4-25-356-16,6 7 171 0,0-6 114 15</inkml:trace>
  <inkml:trace contextRef="#ctx0" brushRef="#br0" timeOffset="29307.2012">25044 11309 76 0,'2'-8'104'0,"4"1"-6"15,1 2-4-15,3 1 2 0,6-2 3 0,4 2-11 16,10 1 1-16,13-1-6 0,7 4-2 16,13-2-6-16,40 2-7 0,8 3 1 0,29 1-3 15,4 4 3-15,6 0 2 0,7 4-1 16,6 5-24-16,4-3 1 0,9 4 1 16,8-4 4-16,4 0 4 0,5 5 10 0,44-2-1 15,-44 1 2-15,46-2-2 0,-7 4-7 16,-43-5 0-16,-4-2-6 0,-4 0-4 15,-5 0-4-15,-6-2-4 0,-10 0-6 0,-7-2-2 16,-14 0-4-16,-29 0-1 0,-8-4-3 16,-7 0 2-16,-8-2-2 0,-18-1 2 15,-9 1-1-15,-11-2 4 0,-3-1 0 16,-1 2 2-16,-9-1 3 0,-1-1-1 0,-3 4-3 16,0-2 5-16,-2 6 1 0,-1 3 7 15,-3 8 4-15,-7 6 6 0,-2 6-5 16,-2 10 2-16,-7 8 1 0,-2 4-4 0,-6 7 2 15,-2 22-6-15,-4 6 2 0,-2-1 3 16,-3 3-1-16,-2 0-2 0,0-1-1 16,1-1-4-16,0 4-2 0,-2-5-3 0,6 1-3 15,2-1-2-15,-1-4-4 0,7 0-3 16,0-15 4-16,5-7-8 0,-1-4-4 0,0 3 2 16,2-7-5-16,0 1 3 0,-2-7-3 15,2-7-4-15,-6-2-1 0,0-7 4 16,0-4 0-16,-6 1-8 0,0-3-4 15,-4-3 0-15,-3-2-6 0,-6-5 4 0,-2-2-2 16,-9-1 0-16,-8-5-1 0,-6-3-1 16,-9-4-2-16,-36-2-6 0,-12-10-1 0,-33-4 1 15,-19-11-8-15,-16-4 0 0,-58-13-2 16,-9-5-8-16,-18-6-1 0,-19-5-1 16,-8-3-1-16,-8 1 2 0,2 5 7 15,-2 1 1-15,2 9 4 0,13 5 3 0,15 6 2 16,17 5 0-16,60 9 4 0,11 5 1 15,11 0 4-15,15 4-7 0,13 1 4 16,33 5-8-16,6 0-4 0,23 3-1 0,15 0-8 16,11 3-19-16,9-1-13 0,11 2-11 15,2 0-11-15,10 0-16 0,1 0-14 16,9 2-14-16,2-2-11 0,0 0-12 0,0 0-6 16,27 0-17-16,-7-2-8 0,0 0-393 15,6-2 196-15,5 0 129 0</inkml:trace>
  <inkml:trace contextRef="#ctx0" brushRef="#br0" timeOffset="32880.1005">25376 12321 49 0,'0'0'114'0,"0"0"-3"0,0 0-13 15,0 0-1-15,0 0-11 0,0 0-6 16,0 0-8-16,18-9 6 0,-14 5-17 0,0 0-2 16,0 0-6-16,0-2-4 0,0 1-1 15,-2-3-7-15,2 0 0 0,-4 1-2 16,0-2-2-16,-2-3-4 0,2-1-1 0,-6-3-5 15,0 2-5-15,-2-4 0 0,-6 3-3 16,0-2-2-16,-3 2-1 0,-2 0 0 16,-4 5-4-16,-3 2-2 0,-4 2 1 0,-3 2-1 15,-1 4-2-15,-6 4 2 0,-3 4-2 16,-3 5-3-16,1 1 2 0,5 5-3 16,6-2-1-16,7 1 4 0,7-2-7 15,6 2 5-15,6-6-2 0,5 6 3 0,3-3 1 16,7-2-3-16,3-1 8 0,4-3-5 15,8 1 10-15,-1-2-7 0,7-5 1 0,0 1 1 16,1-4 0-16,-1 0 2 16,2-4 0-16,-2 1 2 0,2-1 4 0,-7-4-5 15,1 2 3-15,-8 0-3 0,2 3 6 16,-3-3-1-16,-3 0 1 0,-1 3-3 0,0-1-5 16,-5 2 1-16,-6 2-2 0,10 3-3 15,-6 2 2-15,0 0-3 0,-2 5 1 16,2-1 1-16,0 4-7 0,2 0 1 0,2 0 1 15,3 4 3-15,2-3-4 0,4 1 1 16,1-2-3-16,8-2 6 0,-1-4-5 16,3 1 1-16,2-4-2 0,1-2 0 15,1-4 4-15,2-2 1 0,4-6 5 0,-4 2 6 16,-1-9 2-16,-1 1 1 0,-4-6-3 16,3-4 6-16,-3-4-2 0,-4-5 0 0,-3 1 4 15,-3-4-4-15,0 0 5 0,-8 4-1 16,-2 1 6-16,-2 6 5 0,0 2 0 15,-2 4 1-15,-2 3-6 0,-2 5-5 0,-2 3-2 16,-2 4-3-16,4 6-3 0,0 0-4 16,-24 21 2-16,11 1-3 0,0 3-1 15,-1 6-6-15,3 3-7 0,1 2-9 16,1 1-6-16,4 1-2 0,5-6-3 0,3 0 1 16,6 3 2-16,1-4 6 0,3-6-1 15,1-6 3-15,6-5 4 0,-2-3-2 16,4-8 1-16,-1-3 4 0,5-6 0 0,0-3 3 15,2-6 2-15,0-4 0 0,3-10 0 16,1-4 0-16,6-16-1 0,-3-5 0 16,-1 1-2-16,-7 7 2 0,-6 6 5 0,-2 4 3 15,-5 5 4-15,2 5 3 0,-6 5 2 16,1 2-4-16,-7 8-1 0,-2 3 0 16,-4 6-2-16,2 2-1 0,-13 15-2 0,1 3 1 15,-2 4-1-15,0 8 0 0,2 3-3 16,-3 7-1-16,6 0-3 0,3-2 2 15,3 5-5-15,8-2-3 0,1 7-3 0,7-2-3 16,2-5-2-16,3 2-3 0,6-8 1 16,2-2-1-16,-3-6-2 0,0-6 2 15,2-3-1-15,-1-4-1 0,-1-5 1 16,-2-2 3-16,2-2 4 0,-1-5-4 0,-1-5 4 16,0 0 4-16,0-4-2 0,-3-3 0 15,-4 0 2-15,-2-1 1 0,-1 0 0 0,-4 4 8 16,-3-1-4-16,-2 0 3 0,-2 3-2 15,-2 1 2-15,-2 3 0 0,4 3-1 16,-13-2 4-16,13 2-2 0,-15 11 1 0,7-1-3 16,2 1 1-16,-2 0 0 0,6 3-1 15,0 1 0-15,4-2-1 0,2 3-1 16,2-3-1-16,2 1 2 0,0-3-3 0,5-2-4 16,2-1 1-16,0-4-1 0,-1 2-1 15,4-5 3-15,-4-1 0 0,1-4 0 16,0 2 2-16,-1 1 0 0,-1 0 0 15,0-4 2-15,-2 1 0 0,-1 1-3 0,0 1 3 16,1-1-2-16,-2 2 1 0,-1-1 1 16,-2-1 4-16,-6 3-5 0,13 3 2 15,-13-3-2-15,11 8 0 0,-5-1 1 0,-1 2 1 16,3 1 1-16,0 1 0 0,0 1 1 16,2-1-3-16,-2 3-2 0,2-5-1 15,3 3-5-15,2-3-2 0,0 0-9 16,1-1 0-16,2-3 1 0,2 1 2 0,0-1-2 15,-1-4 0-15,2 0 6 0,-2-1-1 16,2-1-1-16,-2 0 3 0,-2-4-1 16,0 4 6-16,-2-5 0 0,-3 2 5 0,-3 0 7 15,0-1 3-15,-3 1 3 0,-4 2-3 16,-2 2 7-16,0 0-3 0,0 0 2 16,0 0-1-16,0 0-2 0,-12 13 1 0,10-6-6 15,-4 4 4-15,6-3-4 0,0 6 0 16,0-3 0-16,3 6 1 0,2-1-3 15,1 1-1-15,0 4 1 0,0 0-6 0,3 2-4 16,-1-2 1-16,-1-1-6 0,-1-2-2 16,0 0 3-16,-3-4 3 0,1 2 1 0,-4-7 1 15,0 3 4-15,0-5 1 0,-2-1 3 16,2-2 3-16,0-4 7 0,-7 2 0 16,7-2 7-16,0 0 0 0,0 0 0 15,2-20 0-15,1 9-3 0,3-2-1 0,0-2-2 16,4-2-3-16,2-2-3 0,2-1-1 15,1-1 3-15,2-1-2 0,0 3 1 16,-1-4-4-16,2 4 0 0,-4 1 0 16,-1 2 1-16,0 0 2 0,-3 4-1 0,-1 3 4 15,-1-1 1-15,1 3 3 0,-5 5 1 16,3-2-2-16,-3 2-1 0,-4 2 1 16,0 0-3-16,6 8-1 0,-6-8-1 0,4 12-3 15,-2-10 1-15,0 7-5 0,0-1 3 16,0-1-6-16,2 0-9 0,-1 4-12 15,0-4-15-15,1-1-18 0,-2 0-18 0,0 0-25 16,2 0-24-16,-2-4-18 0,2 0-19 16,-4-2-17-16,9 3-453 0,-9-3 213 0,0 0 141 15</inkml:trace>
  <inkml:trace contextRef="#ctx0" brushRef="#br0" timeOffset="33004.5548">27662 12512 23 0,'2'-6'39'0,"4"2"-16"16,-1 2-14-16,-5 2-41 0,15-2 10 0,-7 2 8 15</inkml:trace>
  <inkml:trace contextRef="#ctx0" brushRef="#br0" timeOffset="33616.5493">27810 12616 120 0,'-27'18'150'0,"3"-1"-8"16,4 0-9-16,0-2-14 0,4 0-8 16,1 1-11-16,4 1-12 0,2-2-12 15,3 0-6-15,4 1-8 0,0-3-16 16,6 2-10-16,2-4-14 0,5 3-18 0,2-5-20 16,0 1-15-16,5-4-13 0,0-3-10 15,0 1-10-15,4-5-5 0,-3-3 2 0,4-4 6 16,0-4 7-16,3-3 10 0,1-5 8 15,7-11 11-15,10-15 10 0,-3 2 13 16,-7 2 12-16,-7 8 8 0,1 0 15 16,-10 7 19-16,2 4 24 0,-6 2 6 0,2 6 5 15,-8 3 5-15,-2 3 1 0,-2 5 1 16,-1 2-1-16,-3 2-3 0,0 0-3 16,0 18-9-16,-5-9-7 0,3 6-6 15,-4 4-5-15,0 2-8 0,-3 3-8 0,2-2-17 16,1 1-18-16,-2 0-11 0,2 0-18 15,0-2-11-15,-1-6-8 0,2 2-8 0,1-4 0 16,2-1 1-16,-2-5 2 0,2-1 5 16,0-5 1-16,2-1 18 0,0 0 6 15,0 0 3-15,0 0 6 0,4-22 11 0,-2 12-2 16,4-1 3-16,1 0 2 0,2-1 2 16,1 3-1-16,2 1 1 0,2 4 2 15,-2-1-7-15,-1 3 3 0,1 2 4 0,-1 4-3 16,2 1-1-16,-1 3-1 0,1 3 1 15,-2 2 0-15,1-1-2 0,-1 0 1 16,2 1-2-16,-1-3 1 0,5 5 4 16,-2-6 5-16,4 1 5 0,-4-2 4 0,4-2 6 15,-2-4 7-15,2-2 8 0,-2-1 6 16,-3-5 3-16,0-1 1 0,-2-5-3 16,-4-1-2-16,1-2-4 0,-7-3-6 0,-2 2-2 15,-4-2-7-15,-5 1-4 0,1-2-8 16,-7 2-12-16,0 0-18 0,-1-2-26 15,-2 6-27-15,2-1-29 0,-1 1-25 0,1 3-17 16,4 0-21-16,2 2-472 0,-2 3 213 16,6 1 141-16</inkml:trace>
  <inkml:trace contextRef="#ctx0" brushRef="#br0" timeOffset="34601.6012">28670 12540 4 0,'-16'-9'216'15,"2"3"-7"-15,-1 4-14 0,0 4-18 0,1 1-12 16,-3 3-6-16,1 4-10 0,0 2-15 15,-3 3-9-15,4 3-16 0,0 1-12 0,3 3-11 16,3-3-9-16,5 4-5 0,1-4-10 16,6 0-11-16,6-1-10 0,1 1-20 15,5-2-18-15,4-3-11 0,4-2-6 16,5-2-10-16,1-2-9 0,1-2 0 0,2-5-3 16,-1 0 5-16,-1-2 7 0,0 0-2 15,-5-4 9-15,-2-2 7 16,-2-1 9-16,-3 0 12 0,-6 0 10 0,0-1 0 0,-4 1 9 15,-6 0 0-15,-2 2 2 0,-2-1 5 16,-6 1 2-16,-2 3-1 0,-2 0-3 16,-1 3-1-16,0 3-4 0,-4-1-4 0,0 4-1 15,2-1-3-15,1 1-2 0,1 2-2 16,0-1 0-16,5-1-2 0,2 1-6 0,-1-1-2 16,7 0 1-16,0-6-4 0,7 10-3 15,-1-7-2-15,4-1-2 0,1 1-4 16,0-3-7-16,1 0-1 0,3 0-2 15,-2 0-2-15,-1 0 3 0,-1-3-1 0,2 3-4 16,-5 0 5-16,3 3-1 0,-11-3 2 16,14 3 1-16,-7 1 2 0,0-1-3 0,-1 1 4 15,0 1 1-15,0 0-1 0,1-1 1 16,1-1 3-16,3 1 0 0,0 0 0 16,3-4-1-16,4 2 5 0,0-4-2 15,3-2 2-15,1-2-2 0,0-3 3 0,2-3 5 16,-1-4 4-16,1-3 3 0,-1-6 2 15,-2-3 1-15,1 0-1 0,-4 0 2 16,-1 1 5-16,0 3 8 0,-4 3 4 16,-1 4-1-16,-4 0-1 0,2 7-6 0,-6 1-2 15,0 6-1-15,-2 3-4 0,-2 0-3 16,0 14 3-16,-2-3-1 0,0 6-2 0,-4 0-4 16,2 6-9-16,-6 4-9 0,2-2-9 15,0 1-14-15,-3-2-6 0,3 1-3 16,-3 0-3-16,3-6 4 0,-1 2 4 15,1-5 7-15,0-3 5 0,1-3 4 0,0-5 2 16,5-1 1-16,-2-4 2 0,4 0 1 16,0 0 8-16,0 0 3 0,13-21 5 0,-2 10 2 15,1-2-2-15,5 0 1 0,2-5 0 16,6 0 1-16,1-1 0 0,2 0 0 16,1 3 1-16,1-2 0 0,0 3-2 15,-7 2 1-15,-2 3-1 0,-2 1 2 0,-5 1 1 16,2 0 3-16,-6 5 6 0,-4 1 3 15,1 0 2-15,-7 2 2 0,0 0 0 0,12 6-2 16,-5 1 2-16,-3-1 0 0,1 3 0 16,3 3-4-16,0-1-3 0,0 2 2 15,6-1-3-15,-6 3-2 16,2-2 0-16,1 5 0 0,0-5-3 0,-5 3 1 16,1-1 1-16,-7-3-1 0,0-2 1 0,-5 0-12 15,-1-1-9-15,-7 1-12 0,-4-4-17 16,1-2-23-16,-4 0-23 0,1-4-34 15,0-3-29-15,0 0-29 0,2-3-479 0,2-4 223 16,7-1 147-16</inkml:trace>
  <inkml:trace contextRef="#ctx0" brushRef="#br0" timeOffset="34828.3722">30071 12144 14 0,'-2'0'211'0,"2"0"17"0,-21 15 5 15,2-2 3-15,-7 6-4 0,-12 11-6 16,-13 11-4-16,-6 5-12 0,2 5-7 16,4 5-11-16,2 1-14 0,5-1-14 0,8 0-15 15,15-6-16-15,5-6-10 0,8-4-9 16,8 0-16-16,8-1-9 0,6 5-19 0,9-3-31 16,5-5-36-16,6-7-44 0,2-4-46 15,4-6-51-15,5-2-51 0,-4-10-44 16,-1-6-678-16,-3-2 309 0,1-5 205 15</inkml:trace>
  <inkml:trace contextRef="#ctx0" brushRef="#br0" timeOffset="35357.4327">30361 12091 108 0,'-4'-12'252'0,"2"1"0"15,-3 3 3-15,5 2 0 0,-2 5-3 16,2 1-5-16,0 0-9 0,-6 23-8 16,2-5 4-16,2 7-11 0,-5 12-12 0,3 1-12 15,-3 11-9-15,3 2-12 0,0 1-18 16,0 4-7-16,4-5-9 0,2 0-14 0,0-8-9 16,4 7-9-16,5-4-12 0,4-4-8 15,4-4-8-15,7-2-9 0,5-5-9 16,9-5-1-16,2-1-13 0,25 2-3 15,2-4-8-15,3-2-9 0,-11-10-9 0,-3-1-12 16,-1-4-1-16,-2-4-9 0,-7-2-8 16,-1 0-2-16,-1-1-9 0,-6 0-2 0,-5-4-4 15,-1-1-9-15,-4 3-4 0,-6-4 2 16,0-3-10-16,-3 0 2 0,-7-1-2 16,2-4 4-16,-6 1 3 0,-1-1 7 15,-1 0 1-15,-1 1 3 0,-3-4 4 0,0 5 0 16,0-1 6-16,-2 3-1 0,3 0 7 15,-3 3-7-15,-2 2 11 0,0 6-6 0,0 0 9 16,-7-2 2-16,7 2-2 0,0 0 4 16,-12 16 0-16,8-4 2 0,1 0 2 15,-1 1-5-15,4 3 2 0,-2-1 1 16,4 2 2-16,2 0-5 0,1 0-8 0,1-1-9 16,5 0-10-16,1 0-27 0,6-2-22 15,-2-2-26-15,5-5-27 0,3 2-28 16,-1-7-25-16,2-1-25 0,1-2-18 0,1-5-9 15,-1-2-1-15,-4-3-3 0,0-6-553 16,-3-5 269-16,-4-6 178 0</inkml:trace>
  <inkml:trace contextRef="#ctx0" brushRef="#br0" timeOffset="35499.7155">31656 12478 496 0,'-17'-37'57'16,"1"8"35"-16,0 4 2 0,2 2 9 0,-1 3 9 16,2 1 7-16,3 4 6 0,1 2 1 15,1 1-6-15,0 0-12 0,1 3-12 16,2 2-10-16,3 3-9 0,2 0-17 15,0 4-31-15,0 0-36 0,9-6-46 0,-9 6-38 16,0 0-34-16,21 12-35 0,-14-5-338 16,3 4 169-16,-1 3 112 0</inkml:trace>
  <inkml:trace contextRef="#ctx0" brushRef="#br0" timeOffset="36001.4309">31696 12712 2193 0,'0'7'-28'0,"0"-1"8"0,2-3 3 15,3 0 15-15,-5-3 24 0,0 0 15 0,19-8 14 16,-7 0-1-16,4-1-4 0,0-3 2 16,5 1-6-16,3 0-6 0,2-1-2 0,-1 1-4 15,5-1-2-15,-2 5-3 0,0 1 1 16,0 0-2-16,-1 3-3 0,-3 2-4 16,1 2 0-16,-1 0 1 0,3 5-3 15,0 2-1-15,-1 3-1 0,-3 1-2 0,-1 3-3 16,-6 0 3-16,2 2-11 0,-6 1 6 15,-2-2-2-15,-5 2-2 0,-5-1-1 0,-3-2-2 16,-3 3 2-16,-2-5 1 16,-2-1-1-16,-6-2 1 0,2-2-4 0,-4 0 7 15,4-3 1-15,1-1 6 0,1 0 7 16,3-2 6-16,0-2-5 0,9 0 0 16,-4-6-3-16,4 6-1 0,10-9-3 0,4 3 0 15,0-2-1-15,9 1-1 0,1-3-1 16,2 2 1-16,5-4-1 0,1 0-5 15,0-1 1-15,-3 0 4 0,-1-1 4 0,-5 1 2 16,-2 3 9-16,-4 1 5 0,-4-1 5 16,-1 2-6-16,-5-1-4 0,-3 3 3 0,-4 4 0 15,0 2 0-15,-11-5-5 16,11 5-2-16,0 0 1 0,-23 9-1 0,12 1 2 16,3-1-1-16,0 4 8 0,2 2-7 15,-1 3-1-15,5-1-3 0,2 3-5 16,2-1 2-16,5 3-12 0,1 1-12 0,2-4-25 15,5-2-27-15,0 0-32 0,2-5-35 16,-2-3-36-16,2-2-28 0,1-2-28 16,0-5-23-16,-1-2-578 0,-1-4 279 0,4-6 184 15</inkml:trace>
  <inkml:trace contextRef="#ctx0" brushRef="#br0" timeOffset="36209.6032">32812 12314 64 0,'7'-12'212'0,"-1"7"-15"0,2 1 2 15,2 5 13-15,4 5 15 0,2 2-3 0,3 9-1 16,5 10-7-16,4 8-4 0,5 19 1 16,1 5-3-16,-8 6 1 0,-4 2-27 15,-8 7-8-15,-8-9-24 0,-10-8-15 16,-7 19-12-16,-12-3-12 0,-7-7-18 0,-8-9-24 16,-3-4-36-16,-3-6-28 0,4-13-33 15,4-10-32-15,-4-3-34 0,4-5-53 0,2-3-56 16,0-3-49-16,1-9-751 0,-1-2 340 15,-7-7 225-15</inkml:trace>
  <inkml:trace contextRef="#ctx0" brushRef="#br0" timeOffset="38818.0002">18670 12647 94 0,'10'-19'165'0,"0"2"-3"16,-2 3 6-16,-2 3 0 0,1 2-2 15,-3-2-2-15,0 6-3 0,1 0-6 16,-3-1-5-16,-2 6-3 0,0 0 5 16,6 16-1-16,-6 4-7 0,2 10-1 0,-2 9-4 15,2 14-5-15,-2 8 1 0,5 25-7 16,-5 0 1-16,0 7-6 0,0-2-8 0,-3 0-9 15,3 1-3-15,-2-4-6 0,0-2-12 16,-2-3-3-16,2-14-12 0,2-10-3 0,-2-5-13 16,-2-2 0-16,1-8-4 0,1-2-3 15,-2-4-7-15,2-5-5 0,-1-5-5 16,-1-3-7-16,2-4-11 0,2 0-11 16,-2-4-14-16,2-2-13 0,-2 0-7 15,2-5-10-15,0 0-23 0,0-5-21 0,-2-1-20 16,2-4-23-16,0 0-22 0,0 0-11 15,0 0-19-15,0 0-9 0,-12-17-10 0,10 8 2 16,-3 1 0-16,-2-5 3 0,-1-3 8 16,0 3 10-16,-5-5 17 0,0 0 15 15,-2-1 13-15,1 0 18 0,-8-5 17 0,4 2 18 16,-2-1 15-16,-3 2 21 0,4 0 20 16,2 2 20-16,1 5 23 0,0-3 16 15,4 4 8-15,3 4 19 0,1-1 10 0,2 3 12 16,1 2 5-16,5 5 4 0,0 0 3 15,0 0-1-15,0 0-1 0,0 0-3 0,30 14-9 16,-20-4-3-16,3-1-10 0,0 2-6 16,-1 0-5-16,1-1-6 0,2 2-5 15,-2 0-8-15,-3-3-11 0,1 1-17 16,0-1-22-16,-3-1-24 0,0-3-19 16,0-1-20-16,2-2-23 0,-2-2-19 0,2-2-21 15,3-3-15-15,2-3-409 0,4-2 190 16,0-3 126-16</inkml:trace>
  <inkml:trace contextRef="#ctx0" brushRef="#br0" timeOffset="38989.6582">19094 13634 62 0,'6'0'93'0,"-2"6"8"0,-4 0 8 0,0 1 13 16,-4 4-2-16,-2 2 6 0,-4 5-5 16,-8 3-3-16,-1 2-9 0,-4 3-6 0,-4 3-11 15,1-2-9-15,3-2-7 0,-3-1-17 16,4-3-26-16,0 0-24 0,5-4-25 15,0-2-27-15,4 0-24 0,1-3-21 0,1 0-23 16,0-1-301-16,3-2 140 0,0-1 92 16</inkml:trace>
  <inkml:trace contextRef="#ctx0" brushRef="#br0" timeOffset="39663.0158">16294 14014 108 0,'-15'-5'156'0,"2"5"-4"0,3-1-4 16,1 1-8-16,9 0-4 0,0 0 0 15,-11 0 14-15,11 0 8 0,0 0 5 0,30 8-1 16,-5-2-4-16,13-1-1 0,16 2-4 16,9-2-9-16,36 2-2 0,39 0 0 15,11 1-6-15,11-1-1 0,18 2-2 0,11-1-1 16,11 2-9-16,56 1-6 0,11 2 2 15,2 1 3-15,2 1-4 0,9 1-4 16,9-2-8-16,0 2-10 0,2 1-10 0,8 0-10 16,-9 4 2-16,-5 2-10 0,-8 2-12 15,-12 0-3-15,-21 1-10 0,-60-5-9 16,-11 1-4-16,-15-2-7 0,-19 2-6 0,-36-9-1 16,-14-2-4-16,-22-2 1 0,-19-3 0 15,-13-2-1-15,-7-3-3 0,-8 2 3 16,-8-1-3-16,-4-2-2 0,-3 1 5 0,-5-1 0 15,2 8 0-15,-2-8 1 0,-9 6-3 16,3 1-1-16,-4 3 0 0,-4 7-1 16,0 4-4-16,-3 10 4 0,-6 8-1 0,-5 22-1 15,-3 4 1-15,-1 8 1 0,-2 5 1 16,-9 16 5-16,1 4-2 0,-1 4-3 0,3 7-1 16,-4-3-4-16,1 2-3 0,1-1-4 15,5-4-4-15,1 0-4 0,4-3-4 16,9-18-7-16,1 0-2 0,6-6-9 15,2-3-1-15,4-13-17 0,1-8-12 0,1-10-10 16,-2-4-13-16,-1-5-15 0,-4-5-20 16,-7-7-26-16,2-8-26 0,-8-5-29 15,-3-4-20-15,-10-8-20 0,-7-6-5 0,-29-11-4 16,-3-11 4-16,-19-11-580 0,-3-5 281 16,2-4 186-16</inkml:trace>
  <inkml:trace contextRef="#ctx0" brushRef="#br0" timeOffset="40341.6078">16759 14202 9 0,'0'0'160'0,"0"-8"4"0,0 8-13 16,0 0-9-16,0 0-4 0,-10 15-7 15,6-2-3-15,-2 11-3 0,-2 2-2 16,0 14-5-16,0 4-7 0,-7 27-9 0,-2-1-5 15,-2 4-6-15,-1 4-10 0,0 4-6 16,-4-4-6-16,1 2-10 0,-3 0-5 16,2-3-4-16,-4 0-3 0,3-1-7 0,-1-7-5 15,0 1-3-15,3 0-5 0,0-2-1 16,2-3-8-16,7-12 2 0,-2-7-2 16,4-2-3-16,5-6 0 0,1-2-1 0,2-4-3 15,4-4-3-15,4 2-2 0,2-4 4 16,7 1-1-16,9-5 2 0,2-2 6 15,17 0 4-15,7-10 1 0,14 1 3 0,33-5 4 16,15-6 3-16,34-3 6 0,13-3 8 16,14 2 4-16,15-2 2 0,14 1 7 15,60 2 0-15,9 3-1 0,0 3-1 16,4 4-11-16,1 4 2 0,8 3-3 0,-2 0-4 16,-3 5-9-16,2 4 1 0,-13 0-1 15,-9 2-5-15,-9 2-2 0,-16 2-1 0,-50-4-8 16,-10-3 5-16,-11 4-6 0,-11-3 0 15,-11-1-6-15,-11 3 5 0,-33-10 4 16,-4 0-12-16,-13-1 5 0,-16-3-6 16,-13-5-7-16,-11 1-2 0,-9-1-6 0,-1-4 0 15,-7-2-5-15,-6 0-2 0,0 0-15 16,-3-2-21-16,-6-4-21 0,-1-1-20 0,-3-1-23 16,-6-1-16-16,-3 1-15 0,-1-2-12 15,-7-3-15-15,-6-3 0 0,-6-1 2 16,-7 3 3-16,-9-2-2 0,-5-4 1 15,-23 0-402-15,-6-1 195 0,-10 0 129 0</inkml:trace>
  <inkml:trace contextRef="#ctx0" brushRef="#br0" timeOffset="41454.8387">17733 14920 41 0,'4'-2'162'0,"-4"2"-1"16,2-8-10-16,0 2-8 0,-2 6-2 15,4-7-8-15,-4-1-3 0,0 2-4 0,0-1 0 16,-2 1-2-16,-2-2-1 0,-2 3-3 16,-2 0-4-16,-5 0-9 0,-7 4-7 0,0 2-11 15,-12 7-1-15,-13 7-6 0,-20 12-7 16,-5 3-1-16,-2 11-1 0,0-1-5 16,2 7-6-16,3-3-4 0,5 1-7 15,7-3-8-15,9 1-6 0,11-10-13 16,13-4-10-16,8-4-14 0,10-4-14 0,8-8-14 15,12-1-14-15,11-3-13 0,13-5-14 0,6-4-18 16,18-4-8-16,25-7-9 0,9-5 8 16,15-10-5-16,4-1 12 0,-8-2 5 15,-21 3 5-15,-1-1 11 0,-7 1 17 16,-8-3 1-16,-9 2 2 0,-13 10 25 0,-15-2 8 16,-7 7 21-16,-5 1 11 0,-10 4 20 15,-5 1-2-15,-6 0 2 0,-4 4 3 16,2 2 8-16,-21 2 3 0,4 4 5 0,-4 4 4 15,-4 1-2-15,-3 2-1 0,1-1-5 16,3 1-6-16,3 0-2 0,0-2-7 16,4 3-2-16,7-4-5 0,0 0-4 0,4-1-1 15,6-4-3-15,2 0-4 0,6 0 4 16,-2-2-6-16,6-3 2 0,1 0-6 16,2 3-2-16,0-3 0 0,1 2 0 0,0-1-2 15,0 2-1-15,-1-2 2 0,-2 2-2 16,2 6 0-16,-5-7 0 0,0 5-3 15,2 0 2-15,-2 4-2 0,-2-4-2 0,2 0 1 16,4 2 0-16,-2-1-1 0,3-5 0 16,0 1 0-16,2-1 0 0,-1-6-2 15,6-1 1-15,1-2 2 0,3-2-2 0,-1-2 1 16,2-5 2-16,3-1 2 0,-3-7 4 16,5-2 2-16,-4-4 4 0,1 2 1 15,-3-3 3-15,-2 5-4 0,-4 3 3 16,-3 3 8-16,-2 3 12 0,-2 4 6 0,-3 3 4 15,-4 5 6-15,2 4-10 0,-8 0-4 16,6 10 1-16,-6 2-3 0,-2 1-5 0,2 7-2 16,-4 0-7-16,2 2 0 0,-4 5-6 15,4 1-5-15,-2-1-9 0,2-1-14 16,-2 4-18-16,0-8-22 0,2 0-28 16,0-4-26-16,0 1-27 0,0-5-29 0,2-3-20 15,-3-1-11-15,3-3-14 0,0-7-11 16,-2 3-457-16,2-3 228 0,0 0 151 0</inkml:trace>
  <inkml:trace contextRef="#ctx0" brushRef="#br0" timeOffset="41587.5352">18506 15154 106 0,'-16'-10'120'15,"4"1"-4"-15,4 5 4 0,2-4-15 0,1-1 2 16,5 5-10-16,2-5-1 0,3 1-7 16,7 1-11-16,0-3-6 0,10-4-12 0,3 7-18 15,9-7-31-15,2 0-30 16,9-2-33-16,-3 1-35 0,2-1-274 0,1 4 123 15,-1-4 80-15</inkml:trace>
  <inkml:trace contextRef="#ctx0" brushRef="#br0" timeOffset="41932.4897">19484 14654 137 0,'-4'-11'160'16,"4"4"2"-16,-3 0 2 0,1 0 0 16,2 0-3-16,0 1-1 0,-2 2 2 15,2 4-3-15,0-9-1 0,0 9-3 0,-3-7-9 16,3 7-7-16,0 0-8 0,0 0-5 16,0 0-5-16,-18 15 1 0,9-3-4 15,-3 6-6-15,-2 7-5 0,0 5-9 16,-5 8-9-16,0 7-7 0,-9 16-12 0,3-1 11 15,5-9-24-15,8-4-2 0,2-1-6 16,3-3-6-16,3-3-6 0,8-1-7 16,3-2-11-16,5 1-11 0,6-7-13 0,0-3-17 15,8-5-18-15,1-2-22 0,3-8-35 16,-2-5-29-16,1-4-34 0,3-3-31 16,0-4-32-16,3-3-28 0,-3-4-567 0,0-5 278 15,-2 2 184-15</inkml:trace>
  <inkml:trace contextRef="#ctx0" brushRef="#br0" timeOffset="42317.2297">19789 14808 113 0,'0'0'216'16,"-3"-6"10"-16,3 6 11 0,0 0 4 0,-9 16-2 15,5 2-17-15,-2 5-11 0,0 5-14 16,-3 5-12-16,1 1-6 0,-3 3-19 15,2 2-17-15,1-1-16 0,0 4-12 0,0-5-12 16,1-1-11-16,0 2-10 0,3-10-7 16,0 2-12-16,0-4-10 0,0-5-15 15,2-3-9-15,0-2-10 0,2-3-3 16,0-5-10-16,0-3 8 0,2-3-4 0,-2-2 4 16,0 0-7-16,4-26 4 0,-2 8-4 15,0-10 3-15,0-6-4 0,2-11 3 0,2-6-4 16,4-2 3-16,0 0 1 0,4 2-9 15,6-13 9-15,-1 13 3 0,-3 13-4 16,8-2 0-16,-1 3 1 0,3 4-6 16,-1 6 3-16,-2 2 2 0,3 4-9 0,-3 0-4 15,0 4-12-15,0 3-17 0,-3 2-23 16,-2-1-18-16,2 5-17 0,-5-1-25 0,-1 3-22 16,-1 6-32-16,0 0-18 0,-7 0-21 15,0 4-17-15,-4 3-530 0,-2 4 257 16,-2-2 170-16</inkml:trace>
  <inkml:trace contextRef="#ctx0" brushRef="#br0" timeOffset="42446.4282">19793 14977 102 0,'0'0'120'16,"0"0"-18"-16,24-8-7 0,-8 4-10 16,3-2-20-16,6 1-22 0,2 3-29 15,1-6-31-15,4 1-31 0,-3 1-143 0,3 2 65 16,0 0 43-16</inkml:trace>
  <inkml:trace contextRef="#ctx0" brushRef="#br0" timeOffset="43087.405">20330 15147 131 0,'6'7'164'0,"1"-3"-8"16,-1-3-10-16,5 2-13 0,-1-3-13 15,5-3-10-15,0-2-14 0,2-2-11 16,2-5-9-16,0 2-11 0,-2-1-4 15,0-2-9-15,-4 1-4 0,-3 2-3 0,0-1-8 16,-1 4 0-16,-4 1-4 0,-3 0-2 16,-2 6-2-16,0 0 3 0,0 0 3 0,-24 6 1 15,12 0 2-15,-6 3-1 0,2 3-3 16,-1 1-1-16,-1 2-4 0,4 0-3 16,4-2-3-16,1 1-5 0,2-1-1 15,5-3-2-15,4 1-2 0,5-4-3 0,4-1-2 16,3-1-6-16,3-5 5 0,2 0-4 15,6-5 0-15,3-3-3 0,4 0 9 0,4-6 14 16,5-5 17-16,-2-6 13 0,-1-1 4 16,11-15 8-16,-5-5 8 0,-4 2 7 15,-3-6 0-15,-7 8 2 0,-8 0-2 16,-4 12 1-16,-4 1 13 0,-3 6 3 0,-2 4 6 16,-3 4-5-16,-4 4-8 0,-2 1-6 15,-4 6-4-15,-3 4-3 0,7 0-12 0,-19 11-6 16,7 5-3-16,-4 3-6 0,0 8-8 15,-1 4-3-15,0 10 0 0,2 0-12 16,1 0-2-16,5-5-10 0,0 1 0 16,5-1-9-16,2-6-3 0,4 0-9 0,0-5-5 15,4-2 4-15,3-2-4 0,2 0 3 16,4-9 1-16,-1-4-4 0,1 1 4 16,4-5-2-16,3-4 0 0,-2-3-1 0,4-4-2 15,-1-2-1-15,-1-1-1 0,-4-2 3 16,4 0-3-16,-3 0 6 0,-5 2 5 15,0 0-2-15,-2 3-2 0,0-1 2 16,-1 3-1-16,-2-1-2 0,-1 4 5 0,0 2-3 16,-8 0 3-16,11 0 1 0,-11 0-2 15,10 5 2-15,-5 1-3 0,2-2-4 0,-3 5 4 16,2-5-2-16,0 2-7 0,0-1-13 16,0 1-14-16,2-2-18 0,0 0-23 0,-2-2-25 15,2 2-18-15,1-4-30 0,-1 0-15 16,-8 0-34-16,18-6-22 0,-10 1-626 15,-2-1 290-15,2-2 191 0</inkml:trace>
  <inkml:trace contextRef="#ctx0" brushRef="#br0" timeOffset="43260.6735">21225 14925 22 0,'-4'-5'139'0,"2"3"-6"15,2 2-11-15,-4-8-17 0,4 8-10 16,0 0-26-16,8-6-30 0,-8 6-32 16,16 0-27-16,-16 0-29 0,16 0-177 0,-8 0 77 15,5 3 51-15</inkml:trace>
  <inkml:trace contextRef="#ctx0" brushRef="#br0" timeOffset="43788.3667">21651 15037 99 0,'4'9'121'0,"-2"0"-7"0,-2 1-5 16,0 1-16-16,-2-1-9 0,0 1-10 15,-2 2-6-15,0-5-9 0,0 5-5 16,0-6-4-16,0 3-3 0,0 0-14 0,2-3 1 16,2-3-2-16,0-4-5 0,6 3 1 15,-6-3-6-15,0 0 1 0,26-10 0 16,-13 2-7-16,2-2-7 0,-2 3 5 0,1 1 9 15,0-2-1-15,-2 3 11 0,-2 1 13 16,-1 2 3-16,-1 2 5 0,-8 0-1 16,11 4-1-16,-9 3-8 0,0-3 0 0,0 2-6 15,0 2-1-15,3-1-5 0,-3 3-6 16,4-3-6-16,0-1-4 0,3 2-5 16,2-6-7-16,-1 1-9 0,2-1-10 0,2-2-9 15,0 0-4-15,1-3-5 0,2-1 4 16,0-6-2-16,-1-1 10 0,2-3 6 15,-1-5 7-15,-2-2 7 0,2-3 11 0,-3-1 12 16,-1-6 7-16,2 0 10 0,-3 3 6 16,-1-2 8-16,-2 7 7 0,-1 0 13 15,-2 6 3-15,1 2 6 0,-3 1 8 0,2 5 4 16,0 4 3-16,1 5-1 0,0 0-1 16,-7 0-4-16,16 9-8 0,-6 2 6 15,2 2-9-15,-2 8-2 0,1-2-5 16,-1 4-7-16,-4 4-4 0,1-2-6 0,-5 2-8 15,-2-1-2-15,-2 3-6 0,-2-2-8 16,-5-1-9-16,-1 3-5 0,-3-5-13 16,-4-1-14-16,0-3-24 0,3-1-28 0,-6-6-37 15,3-4-38-15,0 0-44 0,4-8-30 16,1-2-28-16,-2-2-617 0,2-4 291 0,-2-5 192 16</inkml:trace>
  <inkml:trace contextRef="#ctx0" brushRef="#br0" timeOffset="44972.8732">32270 6006 74 0,'0'0'194'0,"13"-2"-9"0,-13 2-16 0,0 0-21 16,6 2-11-16,-6-2-14 0,0 0-14 15,3 10-6-15,-3-1-10 0,-3 1-7 16,-3 8-3-16,-3 2-9 0,1 4-7 16,-7 9-6-16,-1 7-4 0,-8 0-12 0,-6 19 1 15,-3-2-9-15,-3 2-26 0,-3 0-22 16,1-1-32-16,0-1-27 0,0-2-32 15,2-6-43-15,7-9-376 0,3-7 177 0,7-5 117 16</inkml:trace>
  <inkml:trace contextRef="#ctx0" brushRef="#br0" timeOffset="45526.3491">29302 6598 40 0,'13'-4'203'0,"-13"4"-2"16,22 4-2-16,-8 4-7 0,6 5-10 16,2 4-8-16,4 8-13 0,3 10-9 0,14 14-7 15,-5 4-11-15,2 3-11 0,-2 3-10 16,-1 0-12-16,-5 3-8 0,1-2-14 16,-3-1-5-16</inkml:trace>
  <inkml:trace contextRef="#ctx0" brushRef="#br0">29769 7211 2433 0,'29'56'59'16,"-6"-10"-16"-16,549-200-1863 0,-554 127 1880 0,4 1 17 0,-5 2 5 62,-3 3 9-62,2 2 10 0,22 38 939 0,-52 17-943 0,-10 28-6 0,-4 4-4 16,-6 6-7-16,-7 22-5 0,-3 4-6 0,-1 0-10 15,6 3-5-15,-1-1-4 0,-2-2-6 16,3-5-6-16,9-19-14 0,3-4-19 16,-3-1-16-16,5-8-26 0,4-13-24 15,3-11-24-15,4-6-22 0,2-5-20 16,1-5-25-16,2-2-30 0</inkml:trace>
  <inkml:trace contextRef="#ctx0" brushRef="#br0" timeOffset="45983.4187">30869 7391 1783 0,'25'-23'18'0,"-7"6"-24"16,-4 2-6-16,-3 6-6 0,-3-1 12 15,-2 4 13-15,1 4 19 0,-7 2 24 0,0 0 6 16,6 19 5-16,-10-2 4 0,-2 8-4 16,-5 11-4-16,-2 12-3 0,-7 19-4 15,-2 3-5-15,3 5-6 0,-4 2-2 0,2 2-2 16,-1-2-3-16,4-4-3 0,-2 2-5 16,3-7-2-16,3-9-9 0,1-11-1 15,2-4-15-15,1-9-12 0,2 0-15 16,-2-3-17-16,4-7-18 0,0-2-16 0,2-4-14 15,0 0-17-15,2-5-27 0,-1-3-37 16,3-3-427-16,0-4 205 0,3-2 136 16</inkml:trace>
  <inkml:trace contextRef="#ctx0" brushRef="#br0" timeOffset="46669.338">31256 7644 61 0,'4'-6'169'0,"1"3"-6"0,-1-3-14 15,0 2-5-15,1 3-10 0,-1-4-6 16,-4 5-6-16,4-6-6 0,-4 6-5 16,4-3-4-16,-2-1-6 0,-2 4-6 0,0 0-7 15,4-5-5-15,-4 5-7 0,2-4-8 16,-2 4-5-16,0 0-4 0,0 0-9 15,0 0-1-15,4-5-8 0,-4 5-4 0,0 0-5 16,0 0 1-16,0 0 4 0,8 12 2 16,-8-3 0-16,2 6 0 0,0 1 7 15,-4 8-2-15,2 4-1 0,-4 10-3 0,-2 2-2 16,0 11-4-16,-2 2-3 16,-2-1-2-16,3 1-3 0,-1-1-3 0,1-2-1 15,1-1-3-15,-1-7 0 0,3-4-4 16,0-2 0-16,0-7-4 0,2-2 1 15,0-2-3-15,0-7 3 0,0-3-4 0,2-5 0 16,0-4 0-16,2-4-1 0,-2-2-1 16,6-15-1-16,-2-1-1 0,0-7-2 0,3-5 0 15,-1-12 2-15,5-6-2 0,-1-7 2 16,7-22 3-16,3 0 0 0,-4 4 3 16,5 0 5-16,-2 6 4 0,0 10 1 0,-1 12 3 15,-2 3-2-15,4 2-2 0,-6 5-3 16,5 5 0-16,-2 3-4 0,2 0-3 15,1 7 0-15,-2 0-3 0,1 4 1 0,1 3-4 16,-2 4-6-16,2 2-11 0,-4 3-17 16,4 2-18-16,-3 2-20 0,-1 4-21 15,0 0-19-15,-4 4-25 0,2 3-15 16,-3 7-15-16,-6-4-18 0,-3 5-19 0,-6 4-481 16,-3 2 232-16,-6 3 153 0</inkml:trace>
  <inkml:trace contextRef="#ctx0" brushRef="#br0" timeOffset="46803.422">31308 7997 23 0,'-14'11'82'0,"10"-1"14"0,2 0 11 16,6-3 1-16,6 1-4 0,4-2-4 15,2 1-12-15,8-2-10 0,3 2-4 0,5-1-16 16,6-4-25-16,3 4-23 0,1-3-35 16,0-2-31-16,3 1-244 0,-9 1 102 0,5-1 68 15</inkml:trace>
  <inkml:trace contextRef="#ctx0" brushRef="#br0" timeOffset="47470.424">31923 8260 62 0,'5'3'134'16,"-1"2"-8"-16,4-4-10 0,0-1-7 0,5 0-10 15,4-3-7-15,-2-3-9 0,1 0-8 16,4-4-1-16,-1-3-3 0,2 0-7 15,-4-2 1-15,0 0-3 0,-2-3-3 16,-1 1 2-16,-3 0 7 0,-2 3-2 0,-3-1 0 16,-6 7-5-16,0-3-5 0,-6 4-6 15,-3 1-5-15,-2 6-3 0,-5 1-4 16,-4 5-2-16,0 5-2 0,-2 3-6 0,3 1-3 16,1 6-1-16,0 0-3 0,8 0 1 15,1 2-4-15,7-2-2 0,2 1 1 0,4 2 0 16,7-2-4-16,-1-6 0 0,10 2-4 15,-2-6 4-15,4-2-1 0,3-2 5 16,-1-6 6-16,-2-2 7 0,8-2-1 16,0-6 6-16,3-3 3 0,-1-6 4 15,5-7-1-15,-1-5-1 0,-5-5-1 0,9-13 0 16,-4-2 0-16,-6 3 3 0,-9 6 3 16,1 2 3-16,-8 8 6 0,-1-1 0 15,-2 6-3-15,-1 2-9 0,-4 7 0 0,1 4-5 16,-7 3-4-16,0 5-2 0,0 4-4 15,0 0 4-15,-23 20-12 0,12 1-2 0,-6 8-5 16,0 9-9-16,-2 4-9 16,4 0-3-16,3 2-4 0,-1 1 3 0,6-5 3 15,5-1-3-15,0-5 2 0,6-2 3 16,0-4 1-16,1 1-2 0,4-2 4 0,1-6 1 16,3-2-2-16,-1-5 3 0,1-2-7 15,2-5 3-15,1-1-3 0,0-3 0 16,-4-3 0-16,5-3-2 0,-4-3 4 15,2 2 0-15,-3 0 0 0,0-2-1 0,-4 1 3 16,0 2-4-16,0-1 3 0,-1 3 0 16,-7 1 0-16,0 0 0 0,13 5 2 0,-11 3-1 15,0-1 1-15,-2 3 1 0,0 2-1 16,2-2-1-16,-2 5 2 0,0-2 2 16,2 2-6-16,-2 0-10 0,4 0-15 15,-1-1-16-15,-1-3-19 0,0 1-15 0,2-5-25 16,0 1-29-16,0-5-26 0,2 0-27 15,-6-3-544-15,14-3 248 0,-10-2 164 16</inkml:trace>
  <inkml:trace contextRef="#ctx0" brushRef="#br0" timeOffset="47623.4278">32603 8054 83 0,'-5'-4'94'16,"3"1"-5"-16,-2-1-13 0,4 4-5 15,0 0-5-15,0 0-15 0,0 0-16 0,0 0-22 16,0 0-24-16,0 0-31 0,0 0-137 16,17 17 61-16,-9-8 40 0</inkml:trace>
  <inkml:trace contextRef="#ctx0" brushRef="#br0" timeOffset="48101.3826">32936 8361 13 0,'-6'11'106'0,"0"3"-7"16,-4-1-1-16,-3 4-10 0,0-2-2 16,0-2-15-16,3 0-4 0,0-1-5 15,1-2 6-15,0-1-7 0,5 0-6 0,0-2-1 16,6-4-3-16,2 2 0 0,2-4-7 16,6-1 2-16,2 0 1 0,5-1 1 15,3-4 1-15,-2 2 0 0,6-2 0 16,-3 0-3-16,3-1-1 0,-6 5-3 0,2-1 1 15,-5-1-5-15,2 6-1 0,-4-1 7 16,-1 4-4-16,-3 2-3 0,-2 3-5 0,-1-1-1 16,-2 4-3-16,0-1-2 0,3 3-5 15,-4-3 0-15,3 2-1 0,0 0-2 16,1-1-1-16,1-1 0 0,3-4-4 16,2 1 2-16,-1-4-3 0,6 0 0 0,1-6 16 15,5-6-4-15,-2 2 2 16,4-6-1-16,2-3-5 0,-1-6-2 0,7-4-4 15,-2-5 4-15,13-14 2 0,-3-3 5 16,-10 6 13-16,-1 6 2 0,-5 3 14 0,-4 7 11 16,-3 0-2-16,-4 7-4 0,-4 1-8 15,1 5-2-15,-5 5 13 0,0 5 13 0,-5 9 6 16,-2 1-1-16,-4 8 2 0,-2 5-7 16,-5 3-8-16,-2 9-6 0,-7 3-2 15,0 3-13-15,-3-1-23 0,0 5-27 16,0-5-43-16,-3-4-38 0,-1-3-58 0,4 1-49 15,-2-10-62-15,1-1-644 0,-2-4 305 16,0-7 202-16</inkml:trace>
  <inkml:trace contextRef="#ctx0" brushRef="#br0" timeOffset="48998.6669">26689 13809 33 0,'4'-12'196'0,"0"4"-10"0,0-1-14 15,0 1-8-15,-2 2-8 0,2-1-12 16,-1 1-6-16,2 5 3 0,-5 1 12 0,0 0 0 16,8 14-1-16,-6 6-4 0,-2 8-2 15,0 11-6-15,-2 12-8 0,-4 6-10 16,-4 28-5-16,0 0-6 0,-2 6-16 15,-3-1-6-15,0 0-5 0,2-6-7 0,-1 1-12 16,0-4-5-16,2-6 1 0,0-5-9 16,3-12 3-16,0-11-9 0,1-5-5 15,4-6-1-15,-5-1-4 0,5-9 3 16,0 1-9-16,0-6-1 0,2-3-1 0,0-2-9 16,-3 2-1-16,2-5 4 0,1-2-6 15,2 3-7-15,-2-7-8 0,0 3-8 0,0-1-20 16,-2-2-18-16,2 2-18 15,-2-3-21-15,2-3-24 0,-2 1-30 0,0-1-22 16,1 1-27-16,3-4-24 0,-4 7-25 16,4-7-597-16,0 0 283 0,0 0 187 0</inkml:trace>
  <inkml:trace contextRef="#ctx0" brushRef="#br0" timeOffset="51627.7368">25986 14396 23 0,'30'-27'98'0,"-10"6"10"15,-7 2-4-15,-4 6 12 0,-7 1-10 16,-8 1-4-16,-7 5 6 0,-8 2 0 16,-9 4 4-16,-15 4 4 0,-9 7-2 0,-23 5-7 15,-1 5-3-15,2 2-4 0,8 3-3 16,15-7-9-16,15 0-8 0,10-2-10 0,10-4-2 16,11-3-9-16,9 0-3 0,7 0-6 15,14-1-5-15,6-5-5 0,18-1-3 16,15 0-3-16,29-6-2 0,4 2-1 15,2-5-5-15,-2-3-2 0,0-7-3 0,-1-1 1 16,-7-5-2-16,0-3-4 0,14-18 0 16,-8-2-4-16,-18 5-1 0,-4 0-4 15,-5 2 0-15,-9 1 1 0,-15 13-1 0,-10 5 1 16,-7 5-8-16,-9 3 4 0,-6 5 4 16,-8 4 0-16,-2 2-2 0,-6 18 2 15,-8 0 1-15,-6 7-2 0,-8 9 2 0,-7 16-1 16,-1 2-1-16,6-9-3 0,9-7-1 15,5-4 0-15,10-1 2 0,8-4-2 16,5 0 2-16,10 1-3 0,6-7-4 16,7-3 2-16,4-2 4 0,1-4-5 0,3-3-1 15,-2-3 5-15,-4 1 7 0,-2-4 5 16,-9 0 6-16,-4 2 3 0,-8-1 1 16,-7 3 6-16,-13 2 1 0,-12 6 0 15,-17 8 0-15,-27 8-1 0,-6 1-4 0,-3 1-4 16,-3-5-2-16,10 0-6 0,13-8-11 15,17-7-18-15,11-6-17 0,8-7-33 0,12-7-33 16,8-4-45-16,4-7-47 0,9-7-35 16,6-14-525-16,7-1 255 0,7-20 168 15</inkml:trace>
  <inkml:trace contextRef="#ctx0" brushRef="#br0" timeOffset="52399.0078">19989 13929 12 0,'-4'6'92'0,"0"-1"-5"0,2-1-17 16,-4-1-11-16,1 2-19 0,-1-1-18 0,6-4-23 15,-11 5-28-15,7-2-91 0,4-3 41 16,0 0 26-16</inkml:trace>
  <inkml:trace contextRef="#ctx0" brushRef="#br0" timeOffset="53561.4122">22681 9635 89 0,'-4'8'151'0,"4"-1"2"0,-2 5-1 0,2 2 0 16,4 4 5-16,3 6-7 0,1 1-1 15,7 4-7-15,6 7-6 0,15 19-4 16,5-5-2-16,9 5-7 0,7 3-5 0,20 6-5 16,9-3-3-16,7-1-2 0,12-9-4 15,0-6-2-15,12-3-2 0,12-9-2 16,11-3-12-16,12-7-4 0,9-2-6 0,4-3-1 16,0-5-6-16,0-1-5 0,-4-5-5 15,-9-1-7-15,-1-3-5 0,-33-5-4 16,-1 1-11-16,-6-8 2 0,-8 2-4 0,-8-7-2 15,-9 1-4-15,-7-3-1 0,-18-2-1 16,-12 3-3-16,-5-2-2 0,-8 1 4 16,-4 0-7-16,-3 1-3 0,-1-3 4 0,-7 5-10 15,-2 0 0-15,-2-3 6 0,-4 4-7 16,0 2 3-16,-3-2-3 0,0 3-2 16,-1-1 2-16,-2 2-1 0,-1-1 2 0,-2 3-1 15,2 0 0-15,-1 0-3 0,-1 1-3 16,0 1-7-16,0-2-3 0,0 3-7 15,-1-1-5-15,1 0-5 0,-4 4-4 0,7-4-3 16,-5 0-1-16,-2 4-1 0,4-3-1 16,-4 3 0-16,4-4-3 0,-4 4-6 15,4-4-1-15,-4 4-13 0,6-4-7 16,-6 4-12-16,6-3-16 0,-6 3-16 0,10-6-30 16,-6 3-12-16,0 0-23 0,0-3-30 0,0 0-510 15,-2 0 245-15,0 1 160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19:55.607"/>
    </inkml:context>
    <inkml:brush xml:id="br0">
      <inkml:brushProperty name="width" value="0.05292" units="cm"/>
      <inkml:brushProperty name="height" value="0.05292" units="cm"/>
      <inkml:brushProperty name="color" value="#FF0000"/>
    </inkml:brush>
  </inkml:definitions>
  <inkml:trace contextRef="#ctx0" brushRef="#br0">4281 13753 21 0,'-10'3'60'0,"3"-1"-2"0,1-1-1 0,6-1-2 16,-10 0-3-16,10 0-2 0,-8 2 1 16,8-2 1-16,-12 3-6 0,12-3 1 15,-4 1 8-15,4-1 3 0,0 0 7 0,0 0 14 16,0 0-7-16,38 0 3 0,-6-4 0 15,11-1 1-15,16-5 2 0,36-7 3 16,26-6-2-16,12-4-1 0,7-1 1 16,11-2-3-16,9-1 2 0,7 0-2 0,11 3-3 15,40-5-4-15,-44 7-11 0,-5 1 2 16,3 2-2-16,-4 2-2 0,4 1-1 0,-5 2-3 16,-4 3-6-16,-9 2-5 15,-9 1-3-15,-14 3-3 0,-27 1-6 0,-7 0-2 16,-8 5-1-16,-17-1-3 0,-13 2-2 15,-10 0-2-15,-7 0-3 0,-6 2-5 0,-4-2 4 16,-3 2-3-16,-5-2-2 0,-1 2 0 16,-4 0-1-16,0-1-2 0,-6 1-8 0,-4 0-7 15,-9 0-11-15,8-3-14 0,-8 3-14 16,0 0-17-16,-32 3-21 0,11-2-16 16,-13 3-16-16,-12-2-17 0,-18 2-12 15,-29 3-11-15,-7 3-419 0,-5-2 196 0,-24 5 129 16</inkml:trace>
  <inkml:trace contextRef="#ctx0" brushRef="#br0" timeOffset="260.2084">4848 13769 34 0,'2'2'116'0,"-2"-2"8"15,45-6 0-15,-5-1 8 0,37-8-9 16,12-5 13-16,29-6 2 0,16-3-5 15,14-2 0-15,15 2-6 0,6-2-8 0,0 1-4 16,5 2-12-16,-1 2 0 0,1 1-14 16,2 4-5-16,-5 1-6 0,-10 2-7 15,-11 3-6-15,-14 4-8 0,-32 0-6 0,-9 5-6 16,-24 4-3-16,-13-3-6 0,-11 4-6 16,-5-2-4-16,-11 1-6 0,1 2-6 15,-6 0-13-15,-5 0-15 0,-2 0-22 0,-4 2-35 16,-3-2-54-16,-1 3-59 0,-4-2-510 15,-7-1 236-15,0 0 156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7T06:47:21.377"/>
    </inkml:context>
    <inkml:brush xml:id="br0">
      <inkml:brushProperty name="width" value="0.05292" units="cm"/>
      <inkml:brushProperty name="height" value="0.05292" units="cm"/>
      <inkml:brushProperty name="color" value="#FF0000"/>
    </inkml:brush>
  </inkml:definitions>
  <inkml:trace contextRef="#ctx0" brushRef="#br0">6149 7761 29 0,'0'0'46'0,"0"0"-1"0,0 0-4 15,0 0-3-15,0 0 1 0,0 0-5 0,0 0 0 16,-4 3-4-16,4-3-1 0,0 0-7 16,0 0 1-16,0 0 0 0,0 0-7 15,-5 6 2-15,5-6-1 0,0 0-3 0,0 0-3 16,-2 4-7-16,2-4-10 0,0 0-15 15,0 0-27-15,0 0-101 0,0 0 50 16,0 0 34-16</inkml:trace>
  <inkml:trace contextRef="#ctx0" brushRef="#br0" timeOffset="1320.0459">6680 7753 25 0,'0'0'72'0,"0"0"-5"0,0 0 0 0,0 0-5 16,0 0 1-16,0 0-4 0,0 0 4 0,0 0-7 16,-10-2-4-16,10 2-1 15,0 0-3-15,0 0 4 0,0 0-2 0,0 0 10 16,-8-2-6-16,8 2 3 0,0 0-13 15,0 0 2-15,0 0-2 0,0 0 5 16,-8-3 2-16,8 3-5 0,0 0 3 0,0 0-6 16,0 0 3-16,0 0 0 0,0 0-2 15,0 0 3-15,-8 0-3 0,8 0-5 0,0 0-2 16,0 0-5-16,0 0-2 0,0 0-3 16,0 0-1-16,0 0-3 0,0 0 0 15,0 0-7-15,0 0 0 0,0 0-2 16,0 0-2-16,0 0 2 0,0 0-1 0,0 0 2 15,0 0-1-15,21 7 1 0,-10-5-1 16,5 0 1-16,4-1 0 0,1 4 2 0,2-4 0 16,8 3 1-16,4-2 3 0,7 4 0 15,7-2 2-15,9 1 5 0,27 7 3 16,6-3 2-16,3 1-1 0,1 2 4 16,4-4-1-16,-1 5 2 0,3-2-2 0,-1 3 2 15,1-3-3-15,-3 3-2 0,1-2 2 16,-1 2-4-16,-3-3-1 0,0 2-3 0,-4-1 0 15,-6 1-3-15,-2 1-3 0,-7-3-1 16,-11-2-1-16,-12 1-1 0,-2-3-2 16,-11-1-2-16,0 1-1 0,-4 2-1 15,-6-6-1-15,-3 3-2 0,-5-2-1 0,-3-1 2 16,0 2-1-16,-4-4 0 0,1 4 0 16,-4-4-1-16,-2 3-2 0,-2-2 0 15,-2-1-2-15,-2 3 1 0,-4-4-5 0,5 7-2 16,-5-7-4-16,0 3-6 0,0-3-2 15,0 0-12-15,-13 5-9 0,9-2-9 0,4-3-8 16,-12 2-8-16,3-2-8 0,9 0-4 16,-15 0-8-16,7 0-12 0,8 0-10 15,-13 0-7-15,13 0-5 0,-15 0-5 16,15 0-8-16,-13 0-8 0,5-2-13 0,8 2-324 16,-12-3 160-16,2 2 107 0</inkml:trace>
  <inkml:trace contextRef="#ctx0" brushRef="#br0" timeOffset="2579.098">11641 7610 28 0,'-8'0'80'0,"2"1"0"0,6-1-8 15,-11 2-8-15,4 1-3 0,7-3 4 16,-8 3-9-16,8-3 1 0,-9 3-4 15,9-3-7-15,-6 3-2 0,6-3 2 0,-4 4-4 16,4-4 2-16,-2 3 2 0,2-3-6 16,0 6 2-16,0-6 1 0,6 6-5 15,-2-1-1-15,3-1 2 0,1-3-2 16,3 2-4-16,4 1 1 0,3-2-1 0,6 3 1 16,6-1 0-16,1-1-1 0,9 3-2 15,7-2-2-15,11-1-4 0,3 0-1 0,4 0-2 16,29-1-2-16,-3 2-1 0,4-2 0 15,2-1-2-15,2-1-2 0,0 0-2 16,4 0 1-16,-6-1-2 0,2-1-5 0,-4 1-1 16,-2-2 6-16,-16 1-1 0,-11 2 0 15,-5 0 0-15,0 0-3 0,-3 0 2 16,-8-1 3-16,-3 2-1 0,-5 1 0 0,-6-2-1 16,-2 3 2-16,-4-3-8 0,-7 1 6 15,0 1 4-15,-1-2 0 0,-6 0-2 0,-1 1 2 16,0-1-3-16,-4 3 2 0,-1-3-5 15,-2 1 1-15,1-1-3 0,-9 0-1 16,9 2-1-16,-9-2-4 0,2 4-7 16,-2-4-2-16,0 0-11 0,0 0-13 0,0 0-4 15,0 0-20-15,0 0-20 0,0 0-13 16,-13 8-15-16,13-8-12 0,0 0-15 16,-13-2-285-16,13 2 141 0,0 0 94 0</inkml:trace>
  <inkml:trace contextRef="#ctx0" brushRef="#br0" timeOffset="12183.5031">3299 9971 20 0,'-8'-4'42'0,"2"2"0"0,-1 0-6 16,-1 0-2-16,8 2 1 0,-13-4-6 16,4 3-1-16,3-2-3 0,-2 0-4 15,0 0 0-15,-2 0-5 0,4 2 1 0,-2-4 0 16,0 1-2-16,-1 1-3 0,0-2 2 16,3 4-1-16,-2-3 1 0,1 2-1 0,1-2 3 15,0 2 0-15,0-2 5 0,-1 2 1 16,7 2 1-16,-11-3 0 0,11 3 3 15,-6-4-6-15,4 0 3 0,2 4 0 16,-4-3 6-16,4 3-3 0,0 0 6 0,6-9 8 16,2 6-4-16,3-3 8 0,6 0 6 15,4 3 2-15,5-3 1 0,10-1 10 0,6 1 0 16,11-2 2-16,4 2 4 0,9 1-2 16,25 1 2-16,4 0-2 0,4 0 0 15,8 2 2-15,2 4 0 0,-1-2-3 16,2 4-4-16,-4-4 3 0,-2 4-7 0,-5 0-2 15,-8-3-5-15,-16 3-4 0,-12-2-4 16,-4 2-5-16,-3 0-1 0,-12-3-4 0,-2 4-1 16,-6-1-5-16,-7-3 2 0,1 2-7 15,-1 0 2-15,-5 0-2 0,0 2-1 16,-8-4-1-16,1 1-4 0,1 1 1 16,-6-2-2-16,0 0 1 0,2 2-5 0,-4-1 2 15,-2-2-4-15,1 1 1 0,-1 1-5 16,-1 2-1-16,-7-4-5 0,8 2-6 0,-8-2-11 15,7 3-10-15,-7-3-9 0,0 0-17 16,0 0-4-16,0 0-18 0,2 3-13 16,-2-3-9-16,0 0-5 0,0 0-2 0,0 0-12 15,-17 4-9-15,17-4-6 0,-11 0-10 16,11 0-329-16,0 0 160 0,-13 0 105 16</inkml:trace>
  <inkml:trace contextRef="#ctx0" brushRef="#br0" timeOffset="20385.5884">7321 10374 18 0,'-11'0'35'0,"11"0"2"0,0 0 3 0,-12 0-2 16,12 0 1-16,-10 2-1 0,10-2-3 15,-14 2 3-15,6-2 2 0,-2 2-1 16,-1-2-1-16,0 2 0 0,-4-2 4 0,3 0 0 15,-3 2-1-15,0-2-1 0,1 2-2 16,0-2 6-16,-2 1 5 0,1-1-7 0,2 3 1 16,0-1 1-16,1-2 3 0,4 1 1 15,-4 1-9-15,12-2 0 0,-14 2-2 0,8 0 5 16,1 0 2-16,5-2 6 16,0 10 0-16,5-5 3 0,5 3 13 0,7 0 0 15,6-1 0-15,11 1 4 0,7-1 0 16,15 5-2-16,25-3-1 0,6 0-4 0,6 1-4 15,2-1-5-15,2 0 1 0,3-2-6 16,2 0-3-16,-3 1-5 0,4 1-1 0,-7-2-7 16,2 0 0-16,-5 1-3 0,-7-1-3 15,-16 1-5-15,-12-4-4 0,-10 2-2 16,-5-3 2-16,-1 1-2 0,-8 0-5 16,-3 0 2-16,-3-2-1 0,-3 2-2 0,-2-1-1 15,-4 0 0-15,1-2 1 0,-4 1 2 16,0 0 0-16,-4 0 3 0,1 0 0 15,-3 0 2-15,1-1 4 0,-2 3-6 0,-3 0 8 16,2 0-6-16,-2-2-1 0,-2 4 1 16,-2-1-2-16,4-1-1 0,-2 1-1 15,-2 1 1-15,-2-1-1 0,0 0-2 0,0 1-1 16,0-1 1-16,0-5-4 0,-2 9 1 16,2-9-2-16,-2 7-2 0,2-1-5 15,0-6-6-15,0 6-8 0,-2-3-16 0,2-3-17 16,0 0-22-16,-2 5-27 0,2-5-26 15,-4 6-19-15,4-6-18 0,-4 5-24 16,4-5-477-16,0 0 225 0,-6 0 148 16</inkml:trace>
  <inkml:trace contextRef="#ctx0" brushRef="#br0" timeOffset="20710.1584">13032 10839 39 0,'-17'-4'39'0,"0"1"-6"16,-3-1-7-16,0 2-8 0,1-2-9 16,-3 0-13-16,0 3-10 0,0-4-36 0,1 4 17 15,-2-2 11-15</inkml:trace>
  <inkml:trace contextRef="#ctx0" brushRef="#br0" timeOffset="21500.6344">12269 10734 41 0,'0'0'54'0,"0"0"-3"0,0 0 4 16,22-2 0-16,-14 2-3 0,3-1 3 0,2 1-6 16,4-3 4-16,1 3-1 0,6-2 2 15,6 2-1-15,3 0 2 0,1 0-2 16,13 0-3-16,-1-1 7 0,7 1-6 15,11 0-5-15,3 0 1 0,1 0-1 0,28 0 0 16,-1 1-4-16,-2-2-1 0,0 1 1 16,1-1-10-16,-3 1 2 0,-2-5-1 0,-14 5-9 15,-7 0 4-15,25-1-5 0,-16-2 0 16,-10 3-6-16,1 3-1 0,-1-3 4 16,-1 1-4-16,0-1 2 0,-4 2 0 15,-1 1-3-15,-5-2-1 0,-4 0 3 0,-3 1-1 16,-1 1 1-16,-3-2 2 0,-3 1 0 15,-4-2 2-15,-5 3 1 0,1-2 2 0,-4 4 1 16,-5-5-4-16,-1 1 2 0,-3 1 1 16,0-2-1-16,-4 3 3 0,-2-3 2 15,0 0-1-15,-3 1-1 0,1-1 1 16,-2 1 2-16,-1-1-2 0,-1 2-5 0,-1-2 4 16,-8 0 2-16,15 0-5 0,-15 0 0 15,13 3-1-15,-7-3-2 0,-6 0-4 16,10 0 0-16,-10 0 0 0,0 0-3 0,12 0 1 15,-12 0-1-15,6 1-5 0,-6-1 2 16,0 0-2-16,0 0-1 0,10 0 2 16,-10 0-3-16,0 0 0 0,6 2-1 0,-6-2 2 15,0 0-2-15,0 0-3 0,0 0 1 16,7 5 2-16,-7-5-4 0,0 0 3 16,2 3-1-16,-2-3-2 0,0 0 3 0,0 0-1 15,2 5-2-15,-2-5 1 0,0 0-4 16,0 0 4-16,0 0-2 0,2 4 0 15,-2-4-2-15,0 0 3 0,0 0-2 0,0 0 1 16,0 0 0-16,0 0 3 0,0 0-4 16,0 0 3-16,0 0-6 0,0 6 6 15,0-6-2-15,0 0-2 0,0 0-2 16,0 0 0-16,0 0-8 0,0 0-2 0,0 0-10 16,0 0-7-16,0 0-9 0,0 0-12 15,0 0-9-15,0 0-13 0,0 0-3 16,0 0-11-16,0 0-7 0,0 0-6 0,0 0-18 15,0 0-11-15,0 0-352 0,-17-2 164 16,17 2 108-16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6:27.812"/>
    </inkml:context>
    <inkml:brush xml:id="br0">
      <inkml:brushProperty name="width" value="0.05292" units="cm"/>
      <inkml:brushProperty name="height" value="0.05292" units="cm"/>
      <inkml:brushProperty name="color" value="#FF0000"/>
    </inkml:brush>
  </inkml:definitions>
  <inkml:trace contextRef="#ctx0" brushRef="#br0">15957 6642 111 0,'-2'-6'148'16,"0"1"-9"-16,2 5-10 0,-4-3-11 15,4 3 14-15,0 0 8 0,-4 16-2 16,0 3-1-16,0 8-5 0,-2 10 4 16,0 4-5-16,-4 8-6 0,-3 24-2 0,0 0-10 15,-2-1-1-15,1 2-8 0,-4 1-11 16,6-3-18-16,-2-1-5 0,0-16-5 15,6-8-5-15,0-9-5 0,1-3-5 0,1-9 2 16,0-1 18-16,4-6 17 0,-3-2 7 16,1-7-14-16,-3-10-7 0,7 0-7 15,-10-21-4-15,4-2-12 0,0-13-4 0,-4-11-10 16,2-33-6-16,0-5-14 0,4-11-8 16,-3 0-7-16,5-6 1 0,4 2-4 15,1 3 2-15,3 5-3 0,4 7 1 0,6 6-2 16,-2 7-2-16,5 7 0 0,2 14 3 15,0 11-2-15,3 2-1 0,6 5-3 16,1 6 2-16,5-1-5 0,0 7-15 0,4 2-14 16,-3 8-12-16,-2 1-25 0,-3 7-22 15,0 3-27-15,0 3-30 0,1 9-26 0,-5 3-32 16,-2 4-589-16,-8 1 273 0,-3 10 181 16</inkml:trace>
  <inkml:trace contextRef="#ctx0" brushRef="#br0" timeOffset="399.93">15695 6947 58 0,'-5'6'124'0,"10"-4"2"15,5 0-11-15,5-2-7 0,6-2-13 0,11-2-11 16,6 0-7-16,5 0-10 0,3 1-25 16,7-3-25-16,-4 2-23 0,-3 1-24 0,1-2-20 15,-3 0-11-15,-2 3-4 0,-1-4 7 16,-7 3 6-16,-3 0 10 0,-5 0 19 15,-4 0 31-15,0 2 12 0,-5-1 9 16,-4 2 6-16,-1 0 14 0,-3 3 15 0,-3 2 12 16,-4 2 7-16,0 1 5 0,-4 3 6 15,2 3 0-15,0 5-3 0,-2-1-3 0,2 3-4 16,2 4-3-16,0 3-7 0,4-2-2 16,2 1-8-16,4 1-1 0,0 1 0 15,6-6-2-15,3 0 2 0,0-3 1 16,2-7-1-16,1-1-2 0,3-5-3 0,-1-2-3 15,-2-5-5-15,2-3-3 0,-3-4-5 16,1-2-3-16,-6-3-6 0,-2-4-5 0,-4-3-1 16,-4 1-6-16,-5-1-3 0,-3-2-5 15,-3 1-8-15,-3 0-15 0,-4-1-15 16,-2 1-16-16,-2 3-22 0,4 4-23 16,-1 1-31-16,1 4-32 0,-1 1-28 0,2 2-478 15,3 1 222-15,0 1 148 0</inkml:trace>
  <inkml:trace contextRef="#ctx0" brushRef="#br0" timeOffset="716.5743">17329 6584 152 0,'0'0'216'0,"6"8"-4"0,-4 3-6 16,0 3-7-16,-2 5-10 0,0 8-14 15,0 4-4-15,0 9-14 0,-2-2-14 0,0 3-6 16,4 0-10-16,0-1-9 0,2-4-5 0,0 2-4 16,8-3-9-16,0-4-3 0,3-2-5 15,6-2-6-15,4-4-8 0,3-2-5 16,6-2-4-16,2-6-10 0,6 3-3 16,7-6-7-16,-6-2-6 0,1 1 0 0,0-7-8 15,1 3-4-15,-3-4 0 0,-9 1-5 16,3-2-2-16,-3 0-12 0,-5 0-22 0,-4 0-24 15,0 0-35-15,-3 0-38 0,-5-2-34 16,2 4-44-16,-4-2-32 0,-3 3-35 16,-2-3-569-16,-5 2 279 0,-4-2 185 15</inkml:trace>
  <inkml:trace contextRef="#ctx0" brushRef="#br0" timeOffset="985.2846">15725 8061 5 0,'-28'20'226'0,"13"-1"20"16,13-6 4-16,12-4-9 0,11-1-13 15,22-4-4-15,23-4-13 0,39-6-8 16,33-4-13-16,17-8-6 0,10-1-12 16,13-2-9-16,4-1-7 0,4 2 1 0,2-1-11 15,-6 2-10-15,-7 0-10 0,-15 3-15 16,-15 3-14-16,-13 2-9 0,-33 1-7 15,-12 3-12-15,-21-1-18 0,-14 5-22 0,-11-2-27 16,-7 1-27-16,-5 3-33 0,-1-2-38 16,-5 0-43-16,0 2-45 0,-1-1-42 0,-1-1-49 15,4-3-674-15,2-1 323 0,5-5 213 16</inkml:trace>
  <inkml:trace contextRef="#ctx0" brushRef="#br0" timeOffset="1226.8038">19879 7428 40 0,'3'-6'215'16,"1"-3"-12"-16,2 2-12 0,8 0-20 15,4-4-14-15,9 1-12 0,13 0-18 0,11-1-12 16,7 1-16-16,1 1-10 0,-1-1-7 15,4 3-23-15,19-3-37 0,-18 1-38 16,-8 3-28-16,-2-4-23 0,-8 3-16 0,-8-3-26 16,-3-1-9-16,-4-3-6 0,-9-1-269 15,-7-1 134-15</inkml:trace>
  <inkml:trace contextRef="#ctx0" brushRef="#br0" timeOffset="1420.5728">20730 7147 775 0,'-6'-25'-36'0,"-6"3"28"0,-2 4 20 0,2 2 28 16,1 3 29-16,1 2 17 0,1 3 6 15,0-2-1-15,3 2-12 0,2 3-3 16,2 3 7-16,2 2 10 0,0 0 1 0,23 7 2 15,-2 5-5-15,9 2-3 0,10 7 0 16,22 10-3-16,-7 3 2 0,-1 1-6 16,-3 2-5-16,-13-2-5 0,-8-4 8 0,-6 2 1 15,-8-4-2-15,-5 1-6 0,-9-3 1 16,-8-1-5-16,-9 5-7 0,-7-1-7 16,-12 0-7-16,-1-4-3 0,-3-3-26 0,0-2-45 15,2-8-57-15,1 3-67 0,7-9-110 16,-2-5-576-16,4-2 285 0,3-7 187 0</inkml:trace>
  <inkml:trace contextRef="#ctx0" brushRef="#br0" timeOffset="2136.73">22479 6976 62 0,'-2'-6'167'0,"0"0"-20"15,2 6-10-15,0 0 10 0,0 0 11 16,-7 21-2-16,4-3-3 0,1 8-9 0,-2 4-9 16,0 3-11-16,2 5-5 0,-4 2-6 15,0 9-11-15,2 1-7 0,-1-6-11 16,0 6-6-16,-1-9-6 0,4-3-7 0,-2-2-8 16,2-8-3-16,-2-4 1 0,2-3 18 15,-1-5 0-15,-1-9-7 0,0-5-8 16,4-2-8-16,-13-15-5 0,7-3-5 15,-1-6-4-15,1-10-7 0,0-7-4 0,2-12-5 16,-2-23-5-16,4-6-2 0,4 0-2 16,-2 13-3-16,2 11-2 0,2 2 1 0,2 3-4 15,6 5 4-15,4 6-6 0,0 3-1 16,1 12 3-16,5 2-3 0,3 6 0 16,0 4 0-16,1 5 1 0,-5 8 0 15,3 4-1-15,-2 4 0 0,0 5 0 0,-5 6 0 16,-3 2 2-16,-4 4 0 0,-2 2 2 15,-8 3 0-15,-4 1 0 0,-10 4-2 0,-5 3 4 16,-6 0-1-16,-4 0-3 0,-3-6-6 16,-2 1-17-16,-1-4-25 0,11-4-28 15,0-4-31-15,5-4-32 0,2 0-27 16,4-3-15-16,7-1-6 0,0-4-15 0,6 0-457 16,4-1 223-16,4 1 148 0</inkml:trace>
  <inkml:trace contextRef="#ctx0" brushRef="#br0" timeOffset="2588.9485">22679 7203 58 0,'9'-3'65'0,"0"2"5"16,1-1-2-16,1 2 5 0,-1 0-5 0,0 2 2 15,4 2 2-15,-2-1-11 0,3 4-4 16,2 4-6-16,0 1 0 0,-2 5 3 16,0-3-8-16,-3 5-9 0,-4 1 0 15,4-2-1-15,-6 0-4 0,-2-2 5 16,-2 4 5-16,0-6 1 0,-4 0 9 0,0-1 0 15,-4-1 2-15,0-5 9 0,-2 2 2 16,2-7-4-16,0-1-8 0,6-1-5 0,0 0-5 16,-8-12-5-16,10 3-9 0,2-1-6 15,2-1-6-15,2 0-14 0,4-1 0 0,0 1-5 16,1 0 1-16,4 3-3 0,-2 0 3 16,3 3-5-16,2 1 2 0,-1 4-1 15,0 0 1-15,2 4 2 0,-2 1-3 0,4 3 5 16,3 0-2-16,-1 1 1 15,3 1 3-15,4-1 3 0,1 0-6 0,-3-3 1 16,4-1 4-16,-3-3 1 0,1-2 5 16,0 0 7-16,0-3 5 0,-5-4 5 0,1-1 9 15,-7-4 2-15,-2 1 7 0,-4-4 1 16,-5 1-5-16,-6-1-5 0,-8-2-3 16,-6 0-4-16,-7 0-4 0,-7-2 1 0,-3 3-3 15,-5 2-2-15,2-1-5 0,-2 6-1 16,6 0-5-16,0 5-15 0,5 2-20 15,1 2-24-15,4 3-20 0,3 4-31 16,7 0-21-16,4 0-14 0,4 4-18 0,9-2-381 16,1 0 182-16,10-1 119 0</inkml:trace>
  <inkml:trace contextRef="#ctx0" brushRef="#br0" timeOffset="2964.8512">23780 7267 97 0,'4'7'157'0,"-2"0"6"15,0 4-2-15,0 6 1 0,-2 2-5 16,0 4-9-16,0 8-1 0,0 6-10 16,0 4-7-16,-2 5-12 0,0 5-10 0,0 2-8 15,2 0-12-15,-4-1-7 0,2-6-7 16,2-4-8-16,-2-4-10 0,0-7-2 16,2-3 3-16,-2-6 17 0,2-4-2 15,-2-9-8-15,0-5-6 0,0-4-6 0,2 0-8 16,-2-23-3-16,0 2-8 0,2-7 1 15,0-10-4-15,4-6-20 0,2-8-5 16,2-1-7-16,5 2 0 0,0-1-3 0,4 4 1 16,-1 4 3-16,2 5 0 0,-2 7-6 15,2 3 0-15,0 6 0 0,-1 4-1 16,0 7 1-16,-2 5 2 0,-3 3 2 0,0 2 1 16,-4 6 0-16,-4 3 2 0,-2 3 0 15,-6 3 1-15,-4 4 1 0,-6 3 0 0,-4 2 3 16,-4 2-2-16,1-1-4 0,-2-5-18 15,4-2-25-15,2-1-25 0,2-4-28 16,5-3-47-16,3-5-39 0,3 0-23 16,4-3-463-16,0 0 228 0,23-16 150 0</inkml:trace>
  <inkml:trace contextRef="#ctx0" brushRef="#br0" timeOffset="3564.7449">24287 7238 144 0,'0'0'166'15,"-8"18"-9"-15,4-13-12 0,0 6-9 0,2-1-17 16,-2 2-7-16,2 0-13 0,4-1-8 16,-2 2-11-16,4 2-7 0,0-3-8 15,4-1-2-15,4-1-11 0,-2 0-4 16,3-7-8-16,-1 1-10 0,1-4-3 0,0-3-18 16,-3 0-4-16,1-3 12 0,-2-1-2 15,-5-5-4-15,-4 1-2 0,-2-2-2 0,-4-3 0 16,-1 1 4-16,-4 0 5 0,3 2 4 15,-3-1 1-15,3 1 0 0,1 1 1 16,1 1-2-16,2 2-1 0,4 0-6 16,4 0-1-16,5 2 1 0,6-1-1 0,5 1-6 15,4-1 3-15,6 0-3 0,3 1 0 16,3-5-1-16,2 3-5 0,-1-2 6 16,-1 1-2-16,-5 0-1 0,-3 0 7 15,-6 5 13-15,-2-2 13 0,-5 1 1 0,-4 2-3 16,-5 1-5-16,-4 3-4 0,-2 0 5 15,0 0-5-15,0 0 0 0,-17 13-4 0,10-6-1 16,5 4-3-16,0 3-1 0,2 1-1 16,4 2-1-16,1 6-2 0,1-3-8 15,3 5-4-15,-1 0-7 0,3-1-9 16,-3 2-1-16,0-3-4 0,-1-2 1 0,-2-2 3 16,-5-2 2-16,0-1 3 0,-5-4 1 15,-2-1 5-15,-1 0-5 0,-2-2 12 16,-1-5 6-16,1-3 5 0,1-1-2 0,9 0 2 15,-13-5-1-15,11-1 0 0,2 0-2 16,6-2-3-16,3 1 1 0,4 0-4 16,1-1-2-16,5 2 1 0,3 1-2 0,-2-1 3 15,2 2-2-15,1 2 2 0,1 4-3 16,-2-2-3-16,4 6 0 0,-3-2 5 16,1 3-2-16,0 3 0 0,-4-1-1 15,-1 4-4-15,0 1-14 0,-2-1-21 0,1 0-19 16,-6 4-21-16,-2-6-7 0,-1 3-21 15,-2-7-42-15,-3-2-448 0,0-1 203 0,-4-4 134 16</inkml:trace>
  <inkml:trace contextRef="#ctx0" brushRef="#br0" timeOffset="4532.522">25497 6782 204 0,'8'34'187'0,"0"3"-7"0,-3 0-15 16,0 1-13-16,-1 2-14 0,-2 5-14 0,-2 9-7 15,0 0-11-15,-4 1-13 0,-3-2-7 16,-4-1-12-16,3-5-9 0,0-7-7 0,1-2-7 16,-2-6-3-16,3-7-6 0,-2-3-2 15,-1-7-3-15,3-6-4 0,0-1-7 16,0-6-26-16,3-2 4 0,3 0-4 15,0 0 0-15,0-17-3 0,7 9-2 0,1-1 0 16,3-2-1-16,1-2-1 0,3 5-1 16,0-3 0-16,2 1 1 0,0 3 0 0,0 1 0 15,0 3 1-15,0-2-3 0,-3 5 0 16,2 2 6-16,-2 2-1 0,1 3-6 16,0 1 7-16,0 2-1 0,-1 4-8 15,2 2 1-15,-2-2-8 0,3 2-1 0,0-1 0 16,0 0-3-16,2-1-10 0,2-2-5 15,0-2-8-15,2 0-1 0,3-3-7 16,-1-1 1-16,1-5 0 0,-1-1-3 16,3-1 0-16,0-1 2 0,0-2 5 0,2-2-1 15,-2 1-1-15,-3-1 6 0,-1 2 3 16,-5-2 6-16,-1 3 9 0,-2 1 2 0,-4 0 4 16,-2 0 4-16,0 4 4 0,-4 4 10 15,-2 0 2-15,0-1 5 0,-2 5 3 16,0 0-2-16,0 1 1 0,0 0 3 0,0-2-1 15,3 3 0-15,-1 1 2 0,0-3 5 16,3-1 4-16,1 2 1 0,1-6 6 16,1 1-1-16,0-5 0 0,2 1 0 0,-2-2-4 15,0-2 6-15,1-2 5 0,-2 1-1 16,-1-2-4-16,-2-3 1 0,1 2 6 16,-3-1 3-16,0-2-4 0,-2 1 5 15,0 3-4-15,0-2 4 0,0 1-5 0,0-1-3 16,1 4-3-16,-1-2-2 0,1-1-2 15,1 1-4-15,0 2-1 0,4 2-3 16,-2-2-4-16,-6 3 0 0,18 0-1 0,-10 0-2 16,0 0 0-16,1 4 1 0,-1-1-5 15,0 2 2-15,1 1-1 0,-2-1 1 16,1 0-2-16,-2 1 0 0,0 3 2 0,1-5-1 16,0 2 0-16,-3 3 0 0,2-3-5 15,-2-2 2-15,2 0-2 0,-1 1-1 16,1-2 1-16,0 0 1 0,3-1-5 0,0-2-2 15,-9 0-1-15,16-2 0 0,-6-1-1 16,0 3-6-16,0-1 7 0,-2 1 1 16,3 0 2-16,0 0-4 0,-11 0 3 0,17 1-1 15,-9 4 3-15,0-1 0 0,3-1-3 16,-4 2 0-16,1 2 0 0,0 0-21 16,-2-1-28-16,1-1-26 0,0 1-30 15,-1-2-33-15,-2 0-302 0,0-2 151 0,-4-2 101 16</inkml:trace>
  <inkml:trace contextRef="#ctx0" brushRef="#br0" timeOffset="4671.9369">26216 6978 71 0,'9'0'23'16,"-9"0"-55"-16,23 4 10 0,-8-1 8 15</inkml:trace>
  <inkml:trace contextRef="#ctx0" brushRef="#br0" timeOffset="24306.4039">3394 5603 37 0,'-6'-6'125'0,"-2"1"-8"0,-3 4-3 16,-4 1-7-16,-4 6-3 0,-3 3-6 15,-8 5-5-15,0 5-12 0,-7 5-3 16,0 1-8-16,3 4-1 0,6-1-8 0,0 5-5 15,10-7-7-15,3 5-3 0,7-1-2 16,3-1-4-16,7 1-8 0,5 5 5 16,6 1-5-16,3 5-3 0,10 0-1 0,1-3-3 15,11 13-3-15,0-1-1 0,-6-10-4 16,-4-4 1-16,-1-2-6 0,-3 3 0 16,-10-6 1-16,1 3 1 0,-6-2 1 15,-7 0 1-15,-6 2-3 0,-7 3 2 0,-12 3-3 16,-17 11-2-16,-9-5-1 0,-9-4-8 15,-3-6 15-15,-6-4 2 0,-5-6 11 0,-3-8 3 16,14-6 1-16,6-6 6 0,6-6-1 16,2-3 0-16,5-5 0 0,5 1-3 15,5-5-6-15,6 4-3 0,11-7-1 16,5 5-4-16,6-5-1 0,8 6-3 0,6-3-1 16,7 5-2-16,9 2-2 0,8 3 0 15,8 6-1-15,11 6-1 0,21 20 1 0,-4 5-1 16,8 23 1-16,-5 12 0 0,-12 13 4 15,-9 13 3-15,-14 20 0 0,-8 14 5 16,-9 13-1-16,-11 9-1 0,-5-2 0 16,-7 3-1-16,-3-6 1 0,1-11 12 0,2-30 8 15,4-8 9-15,2-7 3 0,6-12 4 16,4-4-1-16,11-13-3 0,11-4-6 0,9-11-5 16,12-9-1-16,9-11-4 0,10-8-7 15,-5-11-10-15,-2-10-37 0,24-9-82 16,2-3-68-16,-4-8-59 0,-5-8-656 15,-5-3 299-15,-4-6 199 0</inkml:trace>
  <inkml:trace contextRef="#ctx0" brushRef="#br0" timeOffset="60077.8841">3796 6566 34 0,'22'-7'37'0,"-22"7"0"0,10-4 1 15,-3 2 0-15,2 0 0 0,1 2-3 16,0-4 2-16,3 2-3 0,2 0-4 16,2 1-1-16,-1-3 2 0,2 2-4 15,1 0-3-15,2 0 2 0,2 0-2 0,-1 2 0 16,5-2 0-16,3 0-1 0,2 2-1 15,4 0 2-15,8-2-5 0,3 2-5 16,3 2 2-16,9-2-2 0,5 0 1 0,4 2 2 16,21 2-3-16,-1 0 0 0,1-2 2 15,-14 2 0-15,-10-3-7 0,3 1 1 16,-1 0-1-16,-3 0 9 0,-1 0-11 16,-1 2 1-16,-1-2-2 0,-4 0 2 0,3-1-3 15,-3 2 1-15,0-2 1 0,1 3-5 16,3-2 4-16,4 0-4 0,24 4 1 15,2-3 1-15,7 1 2 0,-5 3 7 16,0 1-6-16,0 1-2 0,-4-2 3 0,-4 2 1 16,-3 0-3-16,-13-1 1 0,-9 0 4 15,1 1-7-15,24-2 3 0,-15-1-3 0,17-1-2 16,2-1 0-16,4-3 5 0,2 1-1 16,4-2-2-16,1 2 0 0,4-2 5 15,1 0-5-15,2 2 0 0,-4 0 2 16,-1-2-2-16,-3 4 1 0,-5-2 1 0,-5-1-1 15,-16 2 3-15,-13-1-4 0,-1-1 2 16,-8-1-3-16,-5 2 2 0,1 0-3 0,-3-2 1 16,-4 0 8-16,-1 2-7 0,-5-2-2 15,2 0 4-15,-3 0 0 0,1 0 7 16,0 0 2-16,-2-2 1 0,-1 2-7 0,1-2 5 16,-4 0 7-16,-3 1-1 0,-3 1-4 15,-2-2-12-15,0-1 9 0,-1 3 0 16,-5-1 3-16,0 1-2 0,-2-2-4 15,0 2-9-15,-1-2-27 0,0 2-41 0,-3-2-37 16,-8 2-275-16,11 4 129 0,-11-1 85 16</inkml:trace>
  <inkml:trace contextRef="#ctx0" brushRef="#br0" timeOffset="61293.6248">11011 9574 14 0,'-3'-7'94'0,"1"-1"-5"15,0 0 1-15,0 1 1 0,0 0-6 16,2-1-4-16,-2-2-5 0,2 1-10 0,0-1-2 15,0 3-3-15,2-4-1 0,0 4-10 16,2 0 0-16,1-1-9 0,3-1-2 16,-2 2-5-16,2 2-6 0,2-3 3 0,0 5-6 15,0-1-4-15,3 0-2 0,-2 2-3 16,-1 0-1-16,3 2 0 0,-3 2 1 16,-1 2-11-16,-2 2 6 0,-1 1 1 0,0 5 0 15,-6 1 5-15,0 3 7 0,-4 4-8 16,-4 3 6-16,-6 5-1 0,-2 3-1 15,-3-1 0-15,-5 5 1 0,4-2-1 0,-4 1-2 16,5-4 3-16,0-3 0 0,4 1-2 16,1-1-1-16,0-2 2 0,4-3-8 15,4-1 2-15,1-2-2 0,5 3 2 0,3-2-1 16,3 1 0-16,2 0-3 0,2 0-2 16,4-2 1-16,0-2-4 0,3 1 4 15,0-4-6-15,-4 3 1 0,-1-4-1 0,2-1-2 16,-6-2 1-16,0 3-1 0,-2-1-2 15,1-2 1-15,-7 1 0 0,2 2 1 16,-7 1 0-16,-1 1 0 0,-2 0-1 0,0 2 1 16,-6 0-2-16,4 2 6 0,0 0-1 15,1-2 1-15,-1 3 5 0,3 1 1 16,1-4 1-16,6 2-1 0,0 2 1 0,2 0 1 16,6 3-1-16,1 1-8 0,2 5 2 15,3-4 0-15,2 0-1 0,0-1 0 16,-1 2-1-16,0-2-3 0,-3-3 2 15,1-1 3-15,-3 1-4 0,0-2 2 0,-2 1-2 16,-2-5 1-16,-2 1 1 0,-2-2 2 16,-2-2 2-16,-4 0 2 0,-2 1 1 15,-4-3-4-15,-4 0 5 0,-2-4 2 0,-1 2 0 16,-3-4-2-16,0 1 0 0,-2-2-2 16,3-3 1-16,2 1-3 0,-2 1-3 15,7-3-21-15,-2 1-51 0,4-1-38 0,10 0-56 16,-10-1-412-16,10 1 194 0,0 0 129 15</inkml:trace>
  <inkml:trace contextRef="#ctx0" brushRef="#br0" timeOffset="61417.6446">11469 11012 1310 0,'0'0'-106'0,"9"-3"-137"0,-9 3-84 16,0 0 111-16,0 0 73 0</inkml:trace>
  <inkml:trace contextRef="#ctx0" brushRef="#br0" timeOffset="64772.8213">2967 9490 20 0,'0'0'28'0,"0"0"1"0,13 4-2 16,-13-4-4-16,10 2 0 0,-4-2-1 0,-6 0-2 16,12 3-2-16,-12-3 0 0,10 1-1 15,-10-1-3-15,10 1 1 0,-10-1 0 0,7 0-3 16,-7 0 3-16,6 3-2 0,-6-3-1 16,0 0 0-16,7 2 0 0,-7-2 1 15,0 0-3-15,0 0 4 0,4 4-3 16,-4-4-1-16,0 0 2 0,0 0-1 0,4 3 1 15,-4-3 2-15,0 8 1 0,0-3-1 16,2 1 3-16,-4 0 1 0,2 2-3 16,0 1 3-16,-2 1 2 0,2 1-1 0,0 0 0 15,-2 1-1-15,2 3 6 0,0-1-3 16,0-1 3-16,-2 3-6 0,4 2 1 16,0 0 3-16,0 1-10 0,0-2 2 0,5 1 1 15,-3 3-4-15,4 0 1 0,-2 2 1 16,5-2 4-16,0 3-7 0,-1 0 3 15,3 2 2-15,2 1-6 0,2 2 1 0,-3 0 3 16,6-1-3-16,-4 1-2 0,2-2-2 16,0 3 4-16,-3-2-2 0,2 3 0 15,-4-1 2-15,-1 1-2 0,2-3 1 16,-8-1-1-16,0 1 6 0,-2 0-7 0,-2 0-1 16,-2-1 6-16,-4 1-2 0,-2 1 2 0,-2 1-3 15,-6-2 5-15,0 2-10 16,-3-2 5-16,-2-1-3 0,-2-2-4 0,-1-1 0 15,-1-2 11-15,-2 0 2 0,-3-1-10 16,1-2 0-16,-1 0 3 0,1-1-2 16,1-2-1-16,6-4 5 0,0-1 3 0,3 0-4 15,2-3-2-15,3 2 3 0,1-3-5 16,3-1 1-16,0 0 5 0,0-2-6 16,6 1 2-16,2-1-1 0,0-4 4 15,7 7-6-15,0-1 4 0,1-2-1 0,2-1-7 16,5 5 3-16,0 1 2 0,2 1 2 0,3 5-4 15,-4 0 3-15,5 5 7 0,-2 5-4 16,0 5 2-16,1 7 15 0,-2 2-4 16,-1 10 4-16,2 17 1 0,-4-7 2 15,-7-8 1-15,3 5-2 0,-2-3 0 0,-3 1 5 16,0-1-2-16,2-1 2 0,0-2 0 16,-2 0 0-16,2-2-4 0,0-3 1 15,3-6-4-15,-3-3-3 0,5 0 2 0,-2-2-6 16,3-2-1-16,2-2-2 0,0-4-4 15,3-2 0-15,1 1-3 0,0-5-7 16,2-1-11-16,-3-4-11 0,2-2-17 0,0-1-9 16,3 1-8-16,-4-4-6 0,2 1-3 15,-1-2-7-15,-2-1-1 0,0-1-4 16,1 0 12-16,-4 0-6 0,1 0 8 0,0-3 6 16,-2 2 5-16,-1 0 5 0,0-2 3 15,-4 1 8-15,0 0 10 0,-1-3 8 16,-1 2 10-16,-1 0 8 0,-1-1 7 15,-6-2 4-15,6 4 7 0,-6-4 3 0,5 2-8 16,-5-2 5-16,0 0 4 0,0 0-12 16,0 0-5-16,0 0 11 0,0 0-9 0,0 0-5 15,0 0-10-15,0 0-4 0,0 0-16 16,0 0-3-16,0 0-15 0,0 0-14 16,0 0-12-16,-11 8-14 0,11-8-202 15,0 0 97-15,0 0 64 0</inkml:trace>
  <inkml:trace contextRef="#ctx0" brushRef="#br0" timeOffset="68905.4561">3604 9607 47 0,'-4'-10'93'0,"-2"5"-6"0,4-5-5 0,-5 2 2 16,3 2-10-16,0-1-6 0,-1 1 0 15,1 1 4-15,0-1-10 0,0 0-2 0,-1 5-6 16,1-4 3-16,0 2-15 0,4 3-4 16,0 0-6-16,-19 3-1 0,10 3 1 15,-1 2-6-15,0-1 2 0,-1 5 2 0,0-3-15 16,1 4 16-16,1-1-8 0,1 3 1 16,1-1-5-16,3 1-2 0,0 2 4 0,1-1-2 15,6 4-10-15,-1-1 6 16,2 0 2-16,3 4 1 0,-1 0-8 0,0 2-1 15,3-2-2-15,-1 2 1 0,-2-2 7 16,3 5-5-16,-2-3 3 0,-1-1-5 0,-2 1 0 16,0-2-5-16,-2-2 0 0,-2 0-5 15,0-2 17-15,-2 0-8 0,-4-1 1 16,0-4 4-16,-5 4-2 0,-2-3-3 16,-2-5 3-16,-4-1 5 0,0 0 0 0,1-3 1 15,-2-2 1-15,1-2 0 0,2-1-2 16,2-1 4-16,3 3-2 0,-2-3-1 0,4 0 0 15,2 0 0-15,8 0-6 0,-10-6 3 16,10 6-5-16,-3-4-2 0,3 4 1 16,0 0 0-16,15-6-3 0,-15 6 1 15,16 2 0-15,-6 0 2 0,0 2-3 0,0 6 0 16,1-1 1-16,0 4-2 0,-3 2 1 16,1 6 2-16,-3 3-1 0,0 1 0 0,-2 0-5 15,0 1 5-15,-1 0-1 0,-3 1 2 16,3-1-1-16,-3-2 1 15,0-3-3-15,2-1 0 0,0-1 1 0,0-1-2 16,0-3-1-16,2 1 2 0,0-4-2 0,4 0 1 16,3-2 0-16,0-3-4 0,3-2 5 15,3 1 0-15,3-3 1 0,0-2-7 16,2 1-3-16,-1-2-24 0,0-2-13 16,0 2-22-16,1 0-23 0,-4 0-14 0,2 2-19 15,-3-2-369-15,-1 2 167 0,2 0 109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05:36.638"/>
    </inkml:context>
    <inkml:brush xml:id="br0">
      <inkml:brushProperty name="width" value="0.05292" units="cm"/>
      <inkml:brushProperty name="height" value="0.05292" units="cm"/>
      <inkml:brushProperty name="color" value="#FF0000"/>
    </inkml:brush>
  </inkml:definitions>
  <inkml:trace contextRef="#ctx0" brushRef="#br0">23243 9193 92 0,'2'23'197'15,"-2"5"-2"-15,0 10 0 0,2 5-2 0,-2 0-12 16,4 9-10-16,-2-1-10 0,2 3-7 16,0-1-9-16,0 0-12 0,2-2-10 0,-2 5-10 15,2-7-10-15,-2 1-11 0,0-11-9 16,0 0-8-16,-2-7-7 0,3-3-7 16,-5-2 6-16,2-6 12 0,0-4 8 15,-2-5-6-15,0-9-7 0,0-3-6 0,0 0-6 16,-7-27-10-16,1 1-5 0,0-14-8 15,-2-14-4-15,-6-27-2 0,6-7-5 16,-2-5-8-16,4-3-1 0,1 1-7 0,7 0-1 16,3 5 1-16,9 2 0 0,8 11-3 15,5 0 0-15,7 9-6 0,8 6-1 16,7 4 0-16,3 5 0 0,6 7-4 0,3 3 3 16,8 4 2-16,2 7-6 0,3 3 3 15,-2 8-2-15,0 2-1 0,-13 7-18 16,-10 5-20-16,-6 5-21 0,-10 2-20 0,-3 5-43 15,0 7-41-15,-12 3-37 0,-3 4-40 16,-11 6-591-16,-10 10 284 0,-9 7 187 0</inkml:trace>
  <inkml:trace contextRef="#ctx0" brushRef="#br0" timeOffset="171.2996">23325 9424 1974 0,'-40'19'-11'0,"8"-6"3"0,7-1 6 16,6-4-3-16,4 1 22 0,3-4 3 15,4 1 8-15,6-2 4 0,9 2-5 0,6 0 1 16,6-3-4-16,9 1-5 0,4 1-2 16,7-3-19-16,1 1-25 0,3 0-35 15,1 3-29-15,0-2-31 0,3 0-52 0,-5-3-398 16,3-1 194-16,-3 0 129 0</inkml:trace>
  <inkml:trace contextRef="#ctx0" brushRef="#br0" timeOffset="458.2006">23943 9510 12 0,'7'-3'90'0,"-7"3"13"0,0 0 14 0,0 0 11 15,0 0 6-15,-20 18 5 0,14-9-1 16,-2 4-2-16,-1 5-10 0,1 1-7 16,2 4-12-16,-1-1-8 0,5 3-6 0,2-3-6 15,2 6-4-15,7-6-5 0,1 3-5 16,7-2-2-16,4-2-5 0,2-2 1 16,7-5-4-16,2-3-6 0,1-3-2 0,1-6-6 15,-2-2-5-15,3-2 0 0,1-6-4 16,-5-3 1-16,-1-3-1 0,-6-5 0 15,-4-2-5-15,-10-2-5 0,-1-2-5 0,-9-1-1 16,-4 0-5-16,-7-4-1 0,-7 4 1 16,-6 3-7-16,-4 2 3 0,-3 4-3 15,-5 2-1-15,0 5-2 0,-1 4-6 16,6 4 0-16,-1 2-22 0,5 2-16 0,2 6-29 16,1 2-18-16,7 3-24 0,2 1-30 15,7 1-40-15,6-2-558 0,2 0 250 16,4-1 165-16</inkml:trace>
  <inkml:trace contextRef="#ctx0" brushRef="#br0" timeOffset="1056.373">24445 9601 19 0,'12'-2'115'0,"2"2"-9"15,-2 2-5-15,5 2-7 0,-2 3 1 0,-1 3-18 16,1 3-1-16,0 2-15 0,-2 3-1 15,-3 1-3-15,-2 0-3 0,2 0-6 16,-6-1-8-16,0-4-3 0,0 1 2 16,0-1 6-16,-2-3 10 0,0-1 15 0,3-1 9 15,-3-3-2-15,2 0-9 0,0-6-3 16,-4 0-7-16,15-6-9 0,-4-4-6 0,3 1-2 16,6-2-4-16,1-5-8 0,0 3-2 15,6-3-1-15,-3 3 1 0,-1 3-8 16,0-1-2-16,-2 2-5 0,-1 4 1 15,-4 0 1-15,2 4-8 0,-4 1 1 0,1 3 1 16,-2 2 3-16,0 1-2 0,-3 2 1 16,2 2-6-16,0-1 2 0,-2 1 0 15,0-1-1-15,3 3 1 0,0-5-5 0,0 3 4 16,-1-3-1-16,4-1-2 0,0-2 1 16,-1 0 3-16,2-2-2 15,0-2-1-15,-1 0-3 0,4-2 3 0,-2-2-1 16,0 0-3-16,-1 1 2 0,-3-2-1 0,-1 4 0 15,-2-1 0-15,1-2 0 0,-2 4 0 16,0-2-4-16,0 4 1 0,0 0-2 16,1 0 5-16,2 1-4 0,0 3 2 0,1 0-1 15,2 2 2-15,0-1 0 0,6 1-5 16,-1-1 8-16,2-1-1 0,0 0-2 16,3-3-1-16,1 0 7 0,-1-3-4 15,3-3-1-15,0 0 2 0,1-3 3 0,-3-1 5 16,1-5 7-16,-4 1 2 0,-5-5-1 15,-3-1 5-15,-2-2-3 0,-8 0 0 16,-6 0-1-16,-6-2-4 0,-6-2-1 0,-4-1 1 16,-7 3-2-16,-1 2-1 0,-2 1-6 15,4 5-15-15,3 4-36 0,-3 1-36 0,6 2-23 16,2 3-48-16,2 0-486 16,2 2 217-16,3 1 143 0</inkml:trace>
  <inkml:trace contextRef="#ctx0" brushRef="#br0" timeOffset="1741.7539">26321 9447 81 0,'2'-18'120'0,"-4"5"-1"0,-2 2-10 0,-6 1-2 15,0 4-16-15,-7 3-8 0,-2 3-6 16,-8 6-1-16,-5 3-6 0,-2 4-5 16,-7 6-9-16,7 4-6 0,1 0-3 0,5-1-6 15,8 2 2-15,2 1-12 0,6-7 4 16,8 1-8-16,4-3 0 0,2-1-3 16,4-2 3-16,4-3-4 0,4-1-4 15,0-3 8-15,3-5-11 0,0-2 0 0,0-2-4 16,-1-6 5-16,0 2-2 0,-2-2-4 15,1-1 3-15,-2 0 12 0,-1 3 3 0,-1-2 1 16,-3 3 0-16,-1 0-3 0,2 2 0 16,-3 4 3-16,-6 0-10 0,12 6 2 15,-6 1-3-15,1 5 3 0,2 1-3 16,-3 1-2-16,4 5-5 0,1-1 6 0,4 2-7 16,-2-1 0-16,3 1-5 0,2-1-6 15,-2-3-16-15,1-3-16 0,2 1-21 16,2-5-22-16,-3-1-17 0,0-6-15 15,2-2-17-15,-1-4-11 0,-5-4-314 0,6-3 153 16,-6-4 101-16</inkml:trace>
  <inkml:trace contextRef="#ctx0" brushRef="#br0" timeOffset="1999.7128">26612 9540 444 0,'2'-21'-10'0,"2"2"16"0,-2 4 7 16,4 4 1-16,-2 0 11 0,2 4 4 16,0 1 11-16,4 3-4 15,1 3 0-15,2 2 3 0,2 3 1 0,-1 1 0 16,2 5 6-16,-4 3 2 0,5 2 1 0,-6 2-4 15,-3 1 6-15,0 0-5 0,-3-2 10 16,-3 1 9-16,0-2 10 0,-4 2 7 16,0-5 12-16,0 1 3 0,-5-4-5 0,3 1 3 15,0-4-3-15,-5-3-5 0,5-2-2 16,-3-1-4-16,7-1-10 0,0 0-8 16,-6-14-8-16,8 3-7 0,5 1-12 0,-1-2-20 15,5-3-24-15,-1 1-29 0,7 1-24 16,1 0-29-16,2 1-11 0,2 3-12 15,3-1-12-15,1 2-25 0,0 3-409 16,2 0 190-16,4 2 126 0</inkml:trace>
  <inkml:trace contextRef="#ctx0" brushRef="#br0" timeOffset="2369.991">27434 9485 98 0,'8'-6'54'16,"-4"1"18"-16,-6-1 1 0,2 6 13 0,-10-8 1 15,-3 5 3-15,-6 2 3 0,-2-1-1 16,-3 4 1-16,-4 2-6 0,-1 1-3 15,-3 6-12-15,0 6-7 0,3-3-6 0,4 5-5 16,2 2-6-16,5-1 1 0,6-1-7 16,6-2-7-16,4-2-2 0,4-2-8 15,6-1 2-15,4-2-5 0,6-6-3 0,3-1 4 16,7-7-3-16,3-8-3 0,3-4-6 16,2-11 2-16,10-15-4 0,1-10-1 15,-3-6 1-15,-1-9-4 0,7-16-5 16,-18 8 0-16,-4-2 2 0,-7 1-6 0,-5 4-3 15,-4 11 8-15,-8 14-2 0,-4 6 3 16,0 7 7-16,-2 4 7 0,-2 3 6 16,-2 4-1-16,-4 8-1 0,0 7 8 0,0 8 9 15,-3 8 8-15,-2 11 3 0,0 13 3 16,1 12-7-16,0 8 1 0,2 22-3 16,2 2-3-16,5 2-4 0,3-11-4 15,2-6-2-15,2-4-2 0,3-1-2 0,1-5-1 16,-2-2-10-16,2-10-24 0,0-3-42 15,3-2-45-15,4-6-46 0,-3-7-543 0,3-4 233 16,2-7 154-16</inkml:trace>
  <inkml:trace contextRef="#ctx0" brushRef="#br0" timeOffset="4119.1708">28250 9307 39 0,'-10'-1'135'0,"0"-1"1"0,-3 8-10 16,-2 2-1-16,0 6-5 0,1 5-11 0,0 8-5 15,2 3-8-15,2 3-5 16,5 0-10-16,1-1-6 0,4-1-3 0,4-1-8 15,7 0-5-15,3-1 3 0,10-2-7 0,1-6-8 16,7-5-3-16,2-5-3 0,4-6-6 16,5-7-2-16,-1-6-3 0,9-7-5 15,12-19-5-15,-3-8-3 0,-6-10-1 0,-1-11-2 16,2-17-6-16,-2-6-2 0,-11-9-5 16,-10 15 0-16,-6 0 2 0,-3 6-3 15,-4 5-3-15,-8 17 3 0,-3 9 7 16,-2 11 7-16,-2 5 0 0,-2 6 0 0,-4 6-2 15,0 7 7-15,0 5 6 0,2 3 4 16,-12 13 2-16,3 8 3 0,-2 9-2 16,3 10-4-16,-1 13 1 0,-5 26-2 15,4 3 0-15,-2 0-6 0,4-4 4 0,2-13-2 16,2-12-3-16,0-3 1 0,1-8-4 16,-1-6-1-16,4-4-1 0,-2-6-1 0,0-2 6 15,2-5 6-15,0-4-5 0,0-4-3 16,2-5-1-16,2-4-4 0,-4-2-2 15,13-17-18-15,-1 0-8 0,4-1-5 16,0-1 1-16,-1 0 2 0,0 1 0 16,0 4-2-16,-3 2-6 0,-4 1-5 0,4 5 3 15,-4 4 5-15,0 4 0 0,-2 4 4 16,1 4 2-16,-1 3 3 0,1 1 0 16,1 3 2-16,1-3 1 0,1 4 6 0,6-1 0 15,0-2 0-15,5-1-1 0,5-3 3 16,6-1-3-16,-1-5 4 0,5-3-1 0,0-2 0 15,8-4-3-15,-3-2 5 16,7-5-3-16,-1-2 2 0,-3-5 1 0,-3 0-4 16,-3-4 9-16,-4 0 9 0,-9-1 6 15,-4-2 3-15,-4 2 8 0,-5 2 2 0,-4 2 2 16,-4 2 0-16,-4 0-5 0,-4 5-3 16,-6 2 0-16,-2 2-1 0,-3 5-3 15,-2 3 0-15,-2 6 1 0,-2 5-4 0,2-1 1 16,-2 7-4-16,0 3-2 0,4-2-1 15,-1 1 0-15,6 1-3 0,0-1 1 16,1-1 0-16,4-2-2 0,3-1-1 16,4-4 1-16,2 1-1 0,2-2-2 15,1-1 0-15,4-3-1 0,1-3 0 0,0 0 1 16,1-3-2-16,2 0 0 0,-1-3-3 0,1 2 0 16,-2-3 2-16,2 2-2 0,-5-1 3 15,2 0-2-15,-2 1 0 0,0 1-1 16,-2-1 0-16,-6 2 0 0,10-3-3 15,-10 3 2-15,0 0 3 0,11 8-6 0,-9-2 2 16,0 1 0-16,0 1 0 0,2 2-1 16,-2-1 2-16,3 1-2 0,1 1 1 15,1-1 1-15,-1-1 0 0,4 1 2 16,-2-1-3-16,6-3-1 0,0-1-2 16,1 1 1-16,2-3 3 0,-2-3-2 0,2-3 0 15,0 0-1-15,1-1-1 0,0-4 2 16,3-3 0-16,-4 1-2 0,2-1-1 0,-5 1 0 15,2 1 2-15,-6 1-2 0,1-1 1 16,-1 1 0-16,-1 2 1 0,-3 0-2 16,3 3-5-16,-5 1 5 0,0 0-2 15,-4 2 2-15,6 7-1 0,-4-1 1 0,0 2 1 16,0 2 2-16,0-1-4 0,4 0-1 16,0 1-1-16,-2 1-1 0,4 1-2 15,0-3 1-15,1-1-3 0,2 2 1 0,1-5-5 16,3 1 1-16,-2-4-3 0,4-1 1 15,-3-1-3-15,6-1-1 0,-3-4-1 16,1-2 1-16,2 1 2 0,-4-1 2 16,4-4 0-16,-3 3 2 0,-3-2 0 0,1 1 3 15,-2 2 4-15,-1-1 1 0,0 0 3 16,-2 3 2-16,-2 1 0 0,-2-2 3 0,3 2-2 16,-3 2 0-16,-6 2 5 0,11 2-6 15,-5 2 4-15,-1 3 2 0,1 1-2 16,-2 2 1-16,2 1-1 0,-4-1 1 15,5 3-2-15,-2-2 1 0,1 1 0 0,-2-1 0 16,0-2 4-16,0 2-6 0,0-4 1 16,0 0 2-16,5-1 0 0,-2-1 5 15,3-3-7-15,-1 1 0 0,3-6-1 16,1 1-2-16,4-1 4 0,-3-3-2 0,4-2 0 16,-4 2 1-16,1-1-1 0,0 0 2 15,-2-1-3-15,1 3-1 0,-2-1 2 16,-2 0 0-16,-2 2-2 0,1-1-2 0,-1 1 2 15,1 2 1-15,-3 2-3 0,-6 0 3 16,15 2-2-16,-9 2 5 0,0-1-4 16,4 1 0-16,-2 2 4 0,0 0 0 15,2 0 0-15,1 1 2 0,2-4-3 0,0 3 2 16,1-1-4-16,4-3 3 0,-2 1-3 16,4-3 2-16,-2-3-4 0,-1 2 3 0,3-3 2 15,-4-2-1-15,-1-2-1 0,0 1 1 16,0 0 2-16,-5-1 7 0,1-1 4 15,-3 3 6-15,-1-2 0 0,-3 1 2 16,0 1 3-16,-2 0-1 0,0 2-2 0,-2 4 1 16,2-5 0-16,-2 5-3 0,0 0 0 15,0 0 4-15,0 0 0 0,0 23 3 16,0-14-1-16,2 3 1 0,2 1-3 16,-2 0 0-16,6 1-5 0,-2-1 0 0,2 0-1 15,0 3-2-15,3-5-11 0,2 0-19 16,-2-3-30-16,1-1-42 0,3-3-45 15,0-2-44-15,-3-2-52 0,1-3-535 0,2-3 259 16,-4-4 171-16</inkml:trace>
  <inkml:trace contextRef="#ctx0" brushRef="#br0" timeOffset="4277.025">31032 9180 81 0,'-5'-4'137'0,"5"4"-10"15,-6-5-16-15,6 5-10 0,-6-4-7 16,6 4-16-16,-2-4-14 0,2 4-37 16,-6-6-47-16,0 0-59 0,-4 1-167 15,2 1 84-15,-6-1 55 0</inkml:trace>
  <inkml:trace contextRef="#ctx0" brushRef="#br0" timeOffset="4412.9428">29830 8999 44 0,'0'0'112'0,"0"0"-13"0,0 0-12 0,0 0-27 15,30 11-39-15,-14-7-165 0,12 6 49 16,-3-1 32-16</inkml:trace>
  <inkml:trace contextRef="#ctx0" brushRef="#br0" timeOffset="5122.5781">31187 9500 48 0,'6'6'173'16,"0"0"-13"-16,-2 3-11 0,0 1-17 15,0-1-11-15,-1 2-12 0,-1 3-10 16,-2-3-9-16,3-1-11 0,-3 1-5 0,0-1-5 15,-3-1 1-15,3-1 0 0,-2-3 0 16,2-5-4-16,2 4-3 0,-2-4-2 16,0 0-11-16,11-11-6 0,-3 1-1 15,0 1-5-15,3-1-7 0,0-1-2 0,0 1-3 16,-1 3-2-16,2-1-6 0,0 4 0 16,-2 2 1-16,0 2-3 0,1 2-3 0,2 4 0 15,2 2-1-15,-1 1 3 0,4 2-5 16,0 3-1-16,4-1 2 0,1-1-4 15,2-1 4-15,2-1-3 0,3-3 2 16,2-1-5-16,-1-1 4 0,3-5-3 0,1-2 0 16,3-5-2-16,0-5 0 0,7-1-2 15,-5-6-2-15,-1-4 2 0,-3-1-2 16,-4-3 3-16,-8 4 0 0,-3 2 16 16,-9 2 11-16,-3 4 14 0,-4-1 7 0,-5 5 11 15,-5 4 13-15,-2 1 11 0,-3 4 7 16,0 4 5-16,-5 4 3 0,-2 5-1 15,0 8 1-15,-3 6 13 0,4 4 0 16,1 3-1-16,2 2-29 0,0 8-6 0,1 3-3 16,2-1-7-16,-4 4-4 0,4 4 4 15,-4 17-4-15,0 5-5 0,0-2-9 0,-1-1 0 16,-2-3-6-16,-2-1-4 0,-5-2-5 16,6-12-3-16,-1-9-3 0,-5-2-1 15,0-5-5-15,2 0 2 0,-6-6 1 16,3-9-4-16,-3-3 14 0,0-7 9 0,1-6 6 15,-3-6 14-15,1-9-6 0,1-6-2 16,1-14-7-16,6-11-4 0,7-5-7 0,8-5-6 16,8-1-2-16,12 0-8 0,13-14-4 15,9 2 4-15,6 4-6 0,9 3-2 16,7 5-2-16,-1 4 0 0,1 6-5 16,2 4-1-16,-13 6 4 0,-10 10-3 0,-5 2-1 15,-4 2-5-15,-7 4-3 0,-2 1-20 16,-2 3-30-16,-5 1-43 0,0 1-59 15,-10 0-66-15,-4 2-77 0,-3-1-65 16,-8 3-955-16,-3 0 447 0,-6 1 296 0</inkml:trace>
  <inkml:trace contextRef="#ctx0" brushRef="#br0" timeOffset="6042.4905">21207 11521 2 0,'-22'1'222'0,"5"3"-16"16,11-2-8-16,2 3-2 0,4-5 0 0,14 6-8 15,3-2-3-15,13-1-11 0,17 1-13 16,15-3-11-16,33-1-12 0,6 0-13 15,2-1-10-15,4-2-11 0,-2 2-14 16,-2-1-7-16,-4 1-10 0,-22 1-6 0,-9-3-9 16,-9 6-17-16,-10-6-19 0,-5 3-24 15,-10 3-22-15,-4-6-30 0,-7 3-32 16,-5-1-24-16,-6-1-28 0,-6-1-21 16,-4-3-13-16,-2 0-4 0,-4-1-1 0,-6-2 10 15,-2-3 16-15,-6-1 16 0,-1-2 19 16,-4-6 29-16,2 2 32 0,-3-2 34 0,1 2 28 15,6 2 32-15,0 1 15 16,1 2 16-16,2 1 9 0,4 2-3 0,0 2-3 16,6-1-5-16,4 5 14 0,6 1 1 15,6 2 3-15,10 2 1 0,7 4 3 0,13 3-3 16,11 4 1-16,17 10-7 0,-2 2 3 16,-5 7 2-16,-6 3-1 0,-8 6 6 15,-13-3 0-15,-10-3 2 0,-12 1 5 0,-8 2-3 16,-6 0-2-16,-12 8-4 0,-9-2 2 15,-15 11-11-15,-8-2 7 0,-5-3-12 16,-2-6-3-16,-2-4-7 0,10-8-22 16,10-7-24-16,5-6-38 0,7-3-52 0,2-3-76 15,11-3-77-15,4-6-75 0,4-2-650 16,0 0 322-16,42-15 213 0</inkml:trace>
  <inkml:trace contextRef="#ctx0" brushRef="#br0" timeOffset="6553.9912">23382 11568 1586 0,'-23'-31'29'16,"6"2"15"-16,0 2 11 0,4 6 21 0,5 4 7 15,-1 4 11-15,1 0 0 0,2-1-11 16,0 3-9-16,-1 5 0 0,2 2 15 15,5 4 17-15,0 0 2 0,-4 29-3 0,6-3-4 16,-2 7-7-16,2 6-6 0,0 16-1 16,-2-1-8-16,3 6-9 0,-3 1-4 15,0 1 2-15,0-1-8 0,-5-4-12 16,3 0-6-16,-2-5 0 0,2-8-5 0,-2-7-5 16,2-6 0-16,0-2 1 0,0-8-12 15,0-3 4-15,-2-11-4 0,-1-6-4 0,5-1-3 16,-17-22-2-16,7-7-9 0,-5-15-1 15,-3-26-4-15,0-10-6 0,5-12-3 16,2-1 7-16,9 1-1 0,4 3-1 16,7 5-3-16,10 8 0 0,5 3 0 0,5 8 4 15,9 11 1-15,4 2 1 0,5 8-1 16,-5 13-1-16,-4 8 3 0,-3 10-2 16,-2 2 0-16,-3 5 1 0,-7 6-2 15,-2 2 0-15,-1 4 2 0,-6 3 2 0,-6 7 3 16,-1 0-2-16,-9 6 2 0,-7 5-1 15,-9 11 1-15,-16 11 2 0,-13 2 1 0,-4 2-2 16,-6-4-2-16,2-2-2 0,2-5-9 16,4-2-26-16,9-8-23 0,10-7-38 15,7-4-40-15,2 0-27 0,10-2-24 16,5-4-28-16,8-3-42 0,5-1-605 0,9 2 293 16,6-3 194-16</inkml:trace>
  <inkml:trace contextRef="#ctx0" brushRef="#br0" timeOffset="7018.3778">23677 11776 83 0,'12'2'138'0,"-6"1"5"0,1 0 0 15,1 5-3-15,1 1-7 0,-1 2-10 16,1 3-6-16,-1-1-12 0,-2 5-6 16,1-3-3-16,0 0-2 0,-5-1-1 0,0 3 2 15,0-4 2-15,-2-3-1 0,0 0 5 16,-2-2-4-16,0-2-3 0,-2-5-6 15,4-1-5-15,0 0-5 0,0-19-7 16,2 6-11-16,4 0-3 0,4-7-4 0,-2 4-8 16,6-1-6-16,2 0-2 0,1 2-5 15,3 1-3-15,-2 3-2 0,2 1-1 0,-2 6-5 16,1 3-1-16,1 2-3 0,0 3-1 16,2 6 0-16,-1 1 0 0,0 4 0 15,4 2-2-15,-1 2-3 0,-3 1 0 16,-2-4-2-16,2 0 0 0,1-1 5 0,-2-4-1 15,2 2 2-15,-3-8 1 0,4 1-3 16,-2-5-2-16,3-2 3 0,-3-2-1 16,2-4 1-16,-2 0 7 0,1-5 2 15,-4-1 4-15,-3-2 4 0,-4 1 1 0,-5-1-4 16,-4-2-1-16,-2 2-2 0,-6-3-4 16,-4 1 0-16,-6 0-1 0,-2 2-2 15,-6 1 1-15,-1 5 3 0,-1 0-6 16,-2 2 0-16,4 6 0 0,-2-2-3 0,3 6 1 15,-1 3-13-15,4 2-21 0,2-1-23 16,6 3-39-16,1 1-43 0,7-2-52 0,6 2-66 16,6-1-720-16,5-2 327 0,4-5 216 15</inkml:trace>
  <inkml:trace contextRef="#ctx0" brushRef="#br0" timeOffset="7991.6125">25216 11891 120 0,'-7'-10'164'0,"2"2"1"0,-1-1-6 16,-4-2-7-16,0 1-8 0,-6 3-7 0,-5-3-3 15,-2 2-10-15,-6 5-4 0,-3 0-1 16,-11 6-4-16,-3 2-8 0,-7 5-10 16,2 1-9-16,0 5-7 0,4 0-10 0,5 2-8 15,5 0-4-15,7-1-6 0,10-2-8 16,6 2-5-16,5-4-2 0,9-6-4 16,6 1-4-16,7-3-3 0,9-2-3 0,4-7-2 15,9-3-9-15,-1-10 2 0,8-2 0 16,0-6-3-16,13-12 0 0,-4-11-3 15,3 0-5-15,-6-10 4 0,-1-3-2 16,-5-2-1-16,-7-1-1 0,-3 2-3 0,-12 9 2 16,-6 9 4-16,-3 0 8 0,-5 7 6 15,-4 9 2-15,0 0 4 0,-4 7 2 16,0 4 3-16,-4 4-1 0,-1 6 1 16,-3 4 4-16,2 6 3 0,-6 7-2 0,4 9 1 15,-2 11 0-15,1 9-10 0,2 8 8 16,3 5-8-16,2 1 1 0,4 2-3 0,2 2-1 15,4-1-4-15,3-5-2 0,2 0-3 16,1-7 0-16,5-1 0 0,0-6-5 16,2-8 2-16,0-6-3 0,2-4 2 15,1-5-6-15,0-7 1 0,0-4 0 0,1-3 1 16,-1-3-1-16,2-3-3 0,0-4-1 16,-3-1-2-16,-2 0 2 0,-2-3 3 0,2 1 1 15,-6-2-3-15,-1 6 7 0,-1-3 3 16,-3 3 5-16,1 1-6 0,-2 0 0 15,-1 3-1-15,0 1-7 0,-2 4 1 16,-4 0 2-16,2 9-2 0,-2 1 0 0,2 1-1 16,-2 2 1-16,2 5-4 0,0-1 2 15,3 0-10-15,0-1 2 0,1 2-3 16,2-3-3-16,2-2 0 0,-1 2 1 16,4-6 2-16,2-2-1 0,-1-2-1 15,4-4 1-15,-2-2 0 0,1-6 2 0,2 0-2 16,2-4-3-16,-1-3 0 0,-4-2-1 0,2 0-1 15,-6-2 3-15,3 2 1 0,-3-2 1 16,-1 3 2-16,-2 3-1 0,-1 1-3 16,0 0 4-16,-2 3-4 0,2 2 4 15,-4 3 0-15,0 1 0 0,-4 2 0 0,0 0 3 16,17 9 2-16,-13-1-3 0,2 1 0 16,1 3 4-16,-1 1 0 0,3 1-3 15,-1-1 1-15,2 0-13 0,-4 0-17 0,4-1-33 16,-2-1-39-16,2-2-30 0,1 0-39 15,2-5-54-15,-3-1-637 0,5-3 294 16,2-3 194-16</inkml:trace>
  <inkml:trace contextRef="#ctx0" brushRef="#br0" timeOffset="9222.052">26460 11708 81 0,'-6'-2'215'0,"-3"0"-4"0,-2 2-2 15,11 0-8-15,-22 5-9 0,8 4-14 16,0-2-10-16,1 7-14 0,-2 3-10 0,4 2-10 16,3 0-15-16,2 3-10 0,4-1-9 15,2 0-11-15,4 2-9 0,4-3-9 16,3 1-4-16,2-3-7 0,6-2-6 0,-1-6-4 16,4 0-10-16,4-5-5 0,-1-5-6 15,3-3-6-15,-2-6-3 0,9-4-8 16,1-9-1-16,2-4-9 0,-4-7-9 15,13-16-3-15,-5-6 2 0,-5-8-1 0,-1 0 0 16,-10-1-2-16,-5-2-1 0,-10 11 0 16,-5 7 2-16,-6 7 3 0,-4-2 10 0,-3 4 13 15,-1 3 14-15,-1 3 15 0,1 6 2 16,2 3 0-16,-2 5-7 0,1 6 0 16,0 2 11-16,1 7-6 0,2 7 8 15,4-3 4-15,-2 12-1 0,2-2-5 16,2 12-3-16,4 5-2 0,0 7 0 0,3 5-9 15,2 7-2-15,-1 1-3 0,1 0-2 16,-1 1-2-16,1-4-1 0,-2 2-7 0,1 0-19 16,-2-9-27-16,2-1-21 0,-6-8-29 15,0-1-38-15,2-2-28 0,-2-6-16 16,-2 0-13-16,2-4-3 0,-2-3-7 0,1-3 5 16,-1-1 17-16,-4-4 17 0,2-4 13 15,0 0 17-15,-15-4 25 0,9-2 32 16,-2-1 25-16,0-3 28 0,0-1 24 15,4 0 7-15,0-5 5 0,2 0 6 0,4 2 3 16,2-2-1-16,2-1-1 0,4 0 2 16,6 2 6-16,-2 0 2 0,6 1-4 0,-3 3-3 15,1 3-1-15,0 2 0 0,-2 5 1 16,2 1-3-16,-2 3-1 0,1 3-3 16,1 1-4-16,0 3-2 0,-1 1-4 15,0 3-2-15,-2-4-3 0,2-1-3 0,-2 0-1 16,-1-1-1-16,4 0 1 0,-2-2-5 15,3-3-1-15,3 1-2 0,-2-4-1 16,2-3 1-16,6 0-4 0,-3-4-1 0,1-1 0 16,-4-2-3-16,2-1 2 0,-5 0-3 15,0-1 0-15,-2-1 2 0,-3 5-2 16,0-1 2-16,-4 1-1 0,0 1 1 0,-1 1-4 16,-3 4 1-16,-1 0 1 0,-5 2 0 15,0 0 1-15,8 12 2 0,-8-5 2 0,2 1 0 16,0 3-1-16,-2-1 2 0,5 1-1 15,-3 0 1-15,4 1 3 0,-2 1-3 16,2-4 2-16,4 3 0 0,0-5 2 16,0 4-2-16,1-4-2 0,2-3 3 0,-1-1-4 15,1 0 3-15,1-1 0 0,2-4-1 16,-4-1 3-16,1 1 5 0,0-3 8 0,-1-2-2 16,-1-1 1-16,-3-1 5 0,-4 1-6 15,1-5-3-15,-5 3-2 0,-3-2-3 16,-1-1-1-16,-4 0 0 0,0 1-2 15,-3 1-2-15,-2 1 1 0,0 2-5 16,1 1 0-16,0-1 5 0,0 3-4 0,4-1 4 16,0 1-7-16,-1 0 0 0,3 1-2 15,2 0 0-15,-1 0 0 0,5 4-1 16,3-8 0-16,1 3 0 0,4 0 0 0,3 2 0 16,1-3 0-16,2-3 0 0,2 3-2 15,-1 2 0-15,2-5 0 0,-2 6 2 16,1-3 0-16,2 4 0 0,-4-2-1 0,2 6 1 15,-2-2-2-15,1 2 3 0,-3 3-4 16,1 4 4-16,-2 0-1 0,-1 1 1 16,-2 2-1-16,2 1 0 0,-4-1 3 0,0 1-3 15,-2 2 0-15,0-2 0 0,3 0-2 16,-5-3 3-16,2 1-1 0,0-3 1 0,-1-1 2 16,1 1-1-16,0-4 1 0,0-1-4 15,5-1 3-15,-9-2-2 0,18-3 1 16,-6-3-2-16,2-2-2 0,1 1-4 15,0-1-3-15,2 1 0 0,-1-1-3 16,2 2 2-16,-2-1-1 0,2 3 6 0,-2 0-4 16,-1 4-1-16,2 0 2 0,-2 4 0 15,-1 2 4-15,0 1-1 0,-4 1 0 0,3 1 1 16,-3 3-1-16,-1-3-9 0,-1 2-14 16,1 1-23-16,-3-3-29 0,0-2-23 15,0 4-28-15,-1-5-19 0,2 2-19 16,-5-3-33-16,-2 1-518 0,0-6 246 0,0 0 161 15</inkml:trace>
  <inkml:trace contextRef="#ctx0" brushRef="#br0" timeOffset="9492.7994">27514 11139 58 0,'-4'4'90'0,"4"-4"-4"16,-3 7-8-16,3-7-5 0,9 6-6 0,0-5 0 16,-9-1-9-16,14 0-3 0,-6 0 0 15,-8 0 4-15,18-6-2 0,-12 2 3 16,-2 1 5-16,1-4-4 0,-5-2-7 0,0 3-2 16,-3-1 7-16,-1-1-9 0,-2 1-3 15,-2 1-1-15,-1 2-11 0,-4 1-3 16,3 1-7-16,-1-1-22 0,0 6-27 15,11-3-31-15,-14 2-40 0,9 0-320 0,5-2 141 16,0 0 94-16</inkml:trace>
  <inkml:trace contextRef="#ctx0" brushRef="#br0" timeOffset="10614.5954">28676 11951 62 0,'-2'-7'166'15,"6"-4"-17"-15,9-3-7 0,12-5-5 16,10-6-3-16,19-17-2 0,5-2 3 16,20-17 0-16,-3-7-7 0,2-2-8 15,-4-1-9-15,-1 0-11 0,-21 12-8 0,-3-2 1 16,-11 6-3-16,-8 12-3 0,-11 6-5 15,-7 8-11-15,-5 4-6 0,-5 4-9 16,-4 3-7-16,-7 3-3 0,1 3-3 16,-5 5-6-16,-2 1-2 0,0 4-5 0,3 4-1 15,4 4-6-15,-2 6-1 0,6 0-3 16,4 5-1-16,7 4-2 0,4 10-5 16,5 9 1-16,4-2 0 0,3 6-1 15,-2-3-1-15,-2 5-1 0,-4-2-2 0,-2-2 0 16,-7-3 0-16,-6-7 2 0,-4 5-2 15,-2-6-1-15,-8 0 2 0,2-4-1 16,0-6 3-16,-2-2 3 0,2-2 8 0,1-7 1 16,3-6-2-16,4-1-4 0,4-3-3 15,0 0-1-15,8-17 0 0,5 2-6 16,3 0 1-16,4-3-7 0,5-1 3 0,0 2-3 16,3 2-1-16,-1-1 0 0,-3 6 1 15,1 2-1-15,-6 2 0 0,-2 2-3 16,-1 4 1-16,0 4 3 0,-1 3-2 0,-2 1 2 15,1 4 0-15,1 1 1 0,0 0 0 16,0 2 1-16,1 1-2 0,4-1 2 16,1-4-2-16,0 1 0 0,4-2 2 15,1-3-1-15,1-1 0 0,3-5 1 0,2-1-2 16,-3-1-2-16,1-7 3 0,0 2 0 16,0-5-1-16,-5 1 2 0,-2-3-3 15,-2 4 4-15,-4-1 5 0,-2 2-1 0,-2 2 5 16,-3 3 1-16,-4 3 2 0,-6 0 4 15,5 11 5-15,-5 2 8 0,-2 6 8 16,2 6-2-16,-5 8 2 0,3 5 0 0,0 4-3 16,-2 9-3-16,0 2-2 0,-3 4-6 15,-1 20-2-15,-2-1-1 0,0-2-3 16,-2 0 3-16,0-3-6 0,-4-13-3 16,4-11-3-16,-3-2-9 0,1-3-5 0,-6-3-2 15,2-11-6-15,-2-1 3 0,1-10 0 16,2-6-7-16,0-7-5 0,1-8-7 15,0-5-4-15,6-10-13 0,2-8-4 16,6-4-4-16,6-10-7 0,8-9-6 0,12-20 2 16,7-2-3-16,3 1 2 0,4 2 7 15,0 3 5-15,3 3 2 0,-1 5 6 0,0 4 4 16,-11 10 8-16,-3 9 2 0,-5 7 6 16,-2 3 3-16,-2 0 8 0,-5 7 5 15,2 0-3-15,-6 6 4 0,0 3 1 0,-1 2 0 16,-1 1 2-16,1 1 7 0,1 4 2 15,1 1 2-15,3 3 2 0,3 2 0 16,4 1 1-16,3 1 0 0,0 3-1 16,2-1 0-16,-1 1 4 0,1 1 6 0,-8-1 5 15,1-1 5-15,-4 1 6 0,-4-1 6 16,-5 0 2-16,-2 3 2 0,-6-3-5 16,-5 1-3-16,-2-1-5 0,-4-1-2 0,-1 0-6 15,-2-3-22-15,2-3-24 0,-1 0-31 16,4-4-46-16,3-3-37 0,3-1-31 15,5-6-35-15,4-4-580 0,5-9 266 0,9-13 176 16</inkml:trace>
  <inkml:trace contextRef="#ctx0" brushRef="#br0" timeOffset="11060.3128">31127 10965 151 0,'5'13'170'0,"-1"2"0"0,0 3 0 16,-2 3-1-16,-2 5-12 0,2 6-11 15,0 6-13-15,-2 9-10 0,-2 4-13 0,0 2-11 16,-6 2-10-16,1 0-26 0,-6 16-24 16,-1-16-31-16,-1-8-22 0,2-6-8 15,1-8-15-15,-3-5 0 0,2-7-7 0,0-6-8 16,1-7 0-16,0-4 4 0,2-4 5 16,10 0 6-16,-14-12 3 0,9 6 7 15,1-3 6-15,6 2 4 0,0-3-1 0,5 0 6 16,1 1 4-16,4-3 9 0,6 3 6 15,3-2 5-15,4-1 4 0,5 0 0 16,1 0 4-16,4 0-9 0,-1-1 0 16,2 0 2-16,-1-4-2 0,-3 3 9 0,-2-5 7 15,-3-2 7-15,-1 3 6 0,-8 1 1 16,-2 0 10-16,-8 4 3 0,-4-1-2 16,-4 5 4-16,-4 0 6 0,-4 2 7 0,-5 1 4 15,-4 3 3-15,0 3-2 0,-2 6-2 16,0 5-5-16,-1 3-4 0,4 3-6 15,3 4-3-15,-2 2-3 0,7-1-6 16,1 1-4-16,3 0-2 0,4 1-5 0,2-2-3 16,5 2-12-16,1-4-29 0,1-1-30 15,4-4-37-15,-1-1-32 0,2-7-22 16,6 1-28-16,-1-5-19 0,4-3-15 16,0-2-418-16,5-1 207 0,-2-5 138 0</inkml:trace>
  <inkml:trace contextRef="#ctx0" brushRef="#br0" timeOffset="11671.8974">31625 11583 802 0,'21'-14'-36'0,"-4"3"27"0,-4 3 25 0,-3 2 15 15,-2 1 15-15,-2-1 7 16,2 1 7-16,-4 3 1 0,2-2-11 0,-6 4 1 16,8-1 8-16,-8 1 5 0,8 5-2 15,-3 3 2-15,-3 1-1 0,0-2-3 0,0 5-5 16,1-3-2-16,-1 3-3 0,0-2-6 16,0 2-2-16,0-2 0 0,0-1-6 15,0 0-4-15,-2 1 0 0,4-4 2 16,-2 2 1-16,1-3 3 0,3-1-2 0,0-2-4 15,2-2-6-15,6 0-3 0,-4-2 1 16,4-2-6-16,4-1-1 0,-4 1-4 16,3-2 1-16,1 2 1 0,-4-2-5 0,1 2-2 15,0 1 3-15,0 1-3 0,-3 0-2 16,-1 0-1-16,2 4 1 0,-3-2-1 16,3 2-2-16,-2 0-3 0,-3 4 6 15,2-3-1-15,-1 3-1 0,-2 2 0 0,1-3 1 16,-2 3-1-16,1-2-5 0,-1-3 4 15,-2 3 1-15,0-2-1 0,2 0 5 16,-1 0 3-16,0-1 4 0,-5-3-4 16,14-2-2-16,-14 2-1 0,21-3 0 0,-10-1 0 15,4-2-1-15,-3 0-3 0,3 1 1 16,0 1-1-16,-1 0 1 0,0 0-1 0,-2 0 0 16,-1 3 0-16,-1-1-2 0,1 2 0 15,0 0 0-15,-3 2 2 0,2-1-2 16,-4 2 3-16,6 0-4 0,-4 1 5 0,2 0 5 15,1-2 8-15,2 0-6 0,2-1 2 16,-1-1-5-16,6-1-2 0,0-3-1 16,0-2-3-16,3-2-4 0,-2-1 0 15,-4 1-4-15,0 1 0 0,-4 1-1 0,-1 0 1 16,-1 0 1-16,-3 3 0 0,-1-1 0 16,-3 2 8-16,-4 2 3 0,0 0 2 15,0 0 3-15,13 6 0 0,-9 0 4 16,2-1 0-16,2 5 1 0,2-1 1 15,0 3 5-15,2-1 4 0,-1 0 7 0,2 3-1 16,-5-3 2-16,1 0-7 0,-1 1-4 16,-4 0-1-16,-4-2-5 0,-2-2-23 0,-4-1-41 15,-4 0-47-15,-3-1-50 0,2-2-71 16,-6-3-598-16,1 1 275 0,-2-4 183 16</inkml:trace>
  <inkml:trace contextRef="#ctx0" brushRef="#br0" timeOffset="25344.5197">22231 2946 14 0,'0'0'95'15,"0"0"-8"-15,0 0-5 0,8 12 8 16,-4 1 6-16,2 3 1 0,0 7 2 16,0 4 4-16,0 7-7 0,-2 2-3 0,2 2 0 15,-2 1-7-15,1 2-9 0,1-3 4 16,-2 1-6-16,-1 0 0 0,3-4-2 15,-4-2-2-15,0-5-2 0,0-2-3 0,1 0-8 16,-1-6 5-16,0-2 6 0,0 0 13 16,0-4 14-16,-2-3 11 0,2-2 2 15,0-4-10-15,-2-5-9 0,0 0-9 16,0 0-6-16,-6-25-11 0,2 1-2 0,-1-4-9 16,1-11-7-16,-2-2-8 0,-1-10 0 15,3-4-3-15,0 1-6 0,2 0 1 0,2-1-5 16,0 2-1-16,2 1-2 0,0 9 2 15,2 2-3-15,0-2-3 0,3 5-2 16,1 2-5-16,3 1 0 0,1 1 1 16,2 2-3-16,2 2-2 0,1 4-10 0,2 1-10 15,0 3-17-15,1 5-11 0,-2 1-20 16,2 3-6-16,-2 3-10 0,-1 5-9 0,1 1-19 16,-2 2-8-16,2 4-5 0,-6 4-19 15,0 3-14-15,-5 5-26 0,-3 2-26 16,-8 5-430-16,-3 6 215 0,-7 5 142 15</inkml:trace>
  <inkml:trace contextRef="#ctx0" brushRef="#br0" timeOffset="25482.6374">22136 3244 33 0,'10'6'80'16,"0"-1"-6"-16,8-1-5 0,3 0-7 0,5 0-7 15,5 0-3-15,3-2-10 0,2-1-17 0,0-1-25 16,0 0-40-16,-1 0-114 0,-1 2 52 15,-2-4 35-15</inkml:trace>
  <inkml:trace contextRef="#ctx0" brushRef="#br0" timeOffset="25794.86">22798 3141 94 0,'13'0'87'0,"4"3"-7"0,2-1-2 0,7 6-7 15,-4 4-9-15,6 6-5 0,-1 0-4 16,1 3-6-16,-3 4-8 0,-3 0-3 0,-2 1-3 16,0-2-1-16,-6 1-2 0,-3-2-4 15,-2-2 6-15,-3-3 5 0,-2-3 15 16,1 0 22-16,-3-2 20 0,0-3 12 16,-4-5 1-16,0 0-3 0,2-5-6 0,0 0-10 15,0 0-6-15,-11-18-8 0,11 5-9 16,0-4-11-16,4-2-10 0,0-3-17 15,5-3-17-15,1 1-26 0,1 2-23 0,4-2-19 16,-1 6-15-16,4 0 1 0,1 5-16 16,0 2-1-16,-2 3-6 0,3 6-5 15,0 0-6-15,1 4-8 0,2 4 5 16,2 0-236-16,1 0 117 0,-3-1 78 0</inkml:trace>
  <inkml:trace contextRef="#ctx0" brushRef="#br0" timeOffset="26736.683">23539 3267 557 0,'23'0'-23'0,"-1"2"29"0,-10-4 20 0,1 0 15 16,-5 0 10-16,-4-2 9 0,1 0 3 15,-1-1-8-15,-4 5 3 0,-4-8 1 0,-1 4-3 16,-1-2-2-16,-5 5-8 0,1-1-1 16,-2 4-9-16,-2-1-3 0,-2 4 0 0,-1 2-2 15,2 2-3-15,-4 3-2 0,4 1-5 16,0 1-3-16,5-4-2 0,-1 4 0 16,2-3-2-16,3 1 2 0,2-3 2 0,2 2 1 15,0-4-4-15,4-2 5 0,0 1-1 16,2-4 2-16,2 1-3 0,-6-3 0 15,16-3-1-15,-16 3-3 0,18-6 4 16,-12 3-1-16,4-1-1 0,-4 2-4 16,2 1-5-16,-2-2 0 0,-6 3 1 0,11-3-9 15,-11 3 2-15,0 0-2 0,13 7 0 0,-7-1 1 16,1 1-3-16,1 5 4 0,0-3-4 16,0 3-3-16,4-1-9 0,-4-1-6 15,4 1-10-15,-1-3 3 0,2-1-7 16,2-1 4-16,-3-2-5 0,4-3-6 15,-2-2 9-15,3-1-4 0,-2-4 6 0,0 0-5 16,1-3 4-16,0-4 2 0,0-2 3 16,-1-1-1-16,0 0 7 0,-2-2 2 15,1 3 9-15,-3-1 5 0,-2 4 1 0,-1 2 8 16,0-1-4-16,-2 3 3 0,1 2-1 16,-2-2 6-16,1 4-6 0,-2 1 0 0,-4 3 0 15,0 0-1-15,0 0 1 16,17 13-2-16,-15-5 2 0,4 5-6 0,-2-1 7 15,1 1 2-15,1 0-1 0,-1 1 0 16,1-2-2-16,0 2 1 0,-2-3-1 0,0 2 0 16,0-5 4-16,4 0 7 0,-6-1-2 15,2 1 11-15,0-2 10 0,-2-2 6 16,2-1-5-16,-4-3-4 0,10 4-3 0,-3-2-2 16,-7-2-1-16,0 0-2 0,19-4 6 15,-13 2-14-15,1 1-1 0,-1-3-1 16,0 2-2-16,0 0-3 0,-6 2-2 15,12-4 2-15,-8 2-11 0,-4 2 2 16,10 0 2-16,-10 0 0 0,10 2-3 0,-3 2 4 16,0-2-2-16,-3 2 4 0,-4-4-5 15,8 5 8-15,-2-3-5 0,-6-2 7 0,7 4-4 16,-1-4 6-16,-6 0-3 0,8 2-2 16,-8-2 2-16,16-6-3 0,-8 2 4 15,2-1-4-15,1-3-5 0,2 0-2 0,-1 1-3 16,1-1-7-16,0 1-3 0,0 1-7 15,-3 2 8-15,0 0-5 0,4 3 0 16,-4 1 2-16,0 1 5 0,1 1-5 16,2 4 3-16,-2-1 2 0,1 2 8 0,1-2-9 15,2 1 10-15,-1 1 3 0,2-3-6 16,-2 2 5-16,3-2 2 0,3-2 2 16,0 0-2-16,2-2 5 0,-1-2-5 0,4-4 3 15,-2 0 0-15,1-3-4 0,-1-1 11 16,-2-3-13-16,0-1 1 0,-1-1 6 15,-4 2-6-15,1-5 1 0,-4 6 0 16,-3-2 2-16,-1 3 10 0,-5-2-5 0,0 5 3 16,-4 0-1-16,0 1 5 0,-4 3-2 15,4 4 3-15,-10 0 6 0,10 0-3 16,-11 9 3-16,5-1-2 0,4 1-1 0,0 3-1 16,2 0-4-16,2 3 1 0,4-1-3 15,2 1 4-15,3 1-3 0,3 0 1 0,2-1-18 16,2-4-34-16,2 2-30 0,1-3-35 15,2-4-355-15,2-3 157 0,-1-3 103 16</inkml:trace>
  <inkml:trace contextRef="#ctx0" brushRef="#br0" timeOffset="27161.9438">25909 2596 10 0,'0'0'171'0,"-4"21"-5"0,0-6-4 0,-2 10-7 16,0 7-10-16,-3 8-10 0,-2 10-15 15,1 5-13-15,-1 18-7 0,3-11-9 16,2-12-12-16,-1 2-4 0,0-10-8 0,3-3-6 16,2-7-6-16,-2-3-3 0,2-4-2 15,0-4 9-15,0-2 18 0,0-5-2 0,2-5-5 16,0-3-3-16,0-6-8 15,0 0-7-15,0 0-3 0,6-27-9 0,2 8-6 16,5-2-3-16,0-2-7 0,4-2-3 16,4 3-11-16,2 0-9 0,5 1 4 0,1 4-2 15,5 2-5-15,0 6-2 0,0 1 2 16,-3 4 0-16,1 4-3 0,-2 4 0 16,-3 4 2-16,1 1-2 0,-2 3 2 15,-5 0 3-15,-4 1 0 0,-2 1-2 0,-7 0 4 16,-2 2 0-16,-6-1-2 0,-2 0 2 15,-6-2 1-15,-5-1 0 0,-4-1-5 16,-4 0-1-16,-1-3-17 0,4 0-20 0,-2-4-27 16,6-3-23-16,1-1-34 0,3-1-43 15,6-5-24-15,4-4-406 0,6 1 203 16,8-7 134-16</inkml:trace>
  <inkml:trace contextRef="#ctx0" brushRef="#br0" timeOffset="27824.5477">26505 3034 12 0,'2'-2'110'0,"-2"2"5"0,0 0 5 0,0 0-3 16,0 0-5-16,0 0-9 0,-30 10-6 16,21-4-12-16,-3 3-9 0,-1 1-7 0,-2 5-6 15,5-3-5-15,-3 1-9 0,2-1-5 16,3-2-5-16,-1 0-2 0,1 2-5 16,2-5 3-16,1-1 0 0,3 0-8 15,2-3 0-15,0-3-5 0,0 0-4 0,0 0-8 16,0 0-10-16,26-9 3 0,-20 3-6 15,2 0 2-15,-2 2-4 0,4 1 4 16,-6-1-10-16,2 1-6 0,-2 0 4 16,-4 3 0-16,0 0 5 0,15 9-4 0,-11-5 6 15,1 5 0-15,-1-2 3 0,0 2-4 16,0 2 6-16,0-4 1 0,3 0 3 16,-1-1 2-16,0 0 12 0,5 0-6 0,0-5 2 15,-1 1-1-15,2-4 4 0,8 2-6 16,-1-5 4-16,4 0-5 0,2 0 0 0,1-2-1 15,4 1-8-15,-3 2 0 0,3 3 3 16,0-1-2-16,-3 2-6 0,1 2 6 16,-1 1-2-16,-4 5-3 0,-2 1 3 15,-1 3 0-15,-2-1 0 0,-4 2 2 0,-4 0-6 16,-4 1 9-16,0-3 3 0,-4 0 10 16,-2-1 13-16,0 0 13 0,0 0 13 15,0-3 10-15,0-1-1 0,0 0 5 16,0-6-6-16,0 0-8 0,0 0-8 15,0 0-4-15,18-12-6 0,-8 2-5 0,3-1-8 16,3-2-4-16,2-3-6 0,5-5-11 16,0 3-4-16,4-3-5 0,-1 0-8 0,-2-1 0 15,1 0 3-15,1-2-4 0,-6 2 0 16,2 0 2-16,-6 6 4 0,1-2 3 16,-4 1-2-16,-4 4 0 0,-3 1 2 0,-4 3-3 15,-2 2 3-15,-4-1-3 0,-2 4 8 16,-5 2 0-16,0 2 2 0,-2 2 5 15,3 1 1-15,0 4-6 0,-2 0 0 16,2 3 1-16,4 1 1 0,0 3-1 0,6-3 4 16,0 2 2-16,4 5 3 0,4-3-2 15,5 2 3-15,2-1-3 0,-1-2-3 0,6-1-18 16,-1-1-27-16,4-2-34 16,0-3-34-16,3 0-26 0,-5-6-47 15,5 1-385-15,3 0 192 0,0-4 127 0</inkml:trace>
  <inkml:trace contextRef="#ctx0" brushRef="#br0" timeOffset="28222.4767">28139 3067 29 0,'8'-8'194'0,"-2"2"4"0,-2 1-10 16,0-1-15-16,-6 1-20 0,0-4-16 16,-6 4-14-16,-2 1-14 0,-8 1-7 15,-3 0-14-15,-2 3-11 0,-6 4-8 0,-7 6-7 16,-1 1-12-16,1 3-17 0,0-1-11 15,7 2-8-15,1 0-9 0,8-2-3 16,2 0-2-16,3-1 4 0,7 0 7 16,4-5-8-16,4 1 3 0,4-2 0 0,4-3 0 15,5-3-1-15,4-5 3 0,2-5-2 16,7-6 2-16,-1-8-4 0,5-8 4 16,12-16-3-16,-2-7-5 0,1-5 3 0,-8-4-3 15,3-2 0-15,-4-2 0 0,-8 6 10 16,-6 9 6-16,-5 11 9 0,-3 7 6 15,-1 5 1-15,0 4-5 0,-5 2-2 16,2 3-10-16,-2 6 0 0,-2 4-4 0,-2 7 2 16,0 4-5-16,0 0 6 0,-14 25 2 15,7 0-1-15,-3 10 2 0,-1 14 1 16,-2 2 3-16,-1 19-1 0,-2 4-1 0,2-3 2 16,4-10-2-16,-2-12-2 0,2 0-7 15,-3-2-20-15,5-9-37 0,0-2-52 0,1-1-60 16,-2-4-532-16,3-6 235 0,2-7 155 15</inkml:trace>
  <inkml:trace contextRef="#ctx0" brushRef="#br0" timeOffset="29024.1965">23315 4311 60 0,'0'0'101'15,"0"23"2"-15,0-9 1 0,0 8-3 16,0 4-9-16,-3 3-5 0,1 2-6 0,2-1-7 16,-2 8-4-16,-2-2-9 0,2 1-2 15,-3-6-7-15,3-2-2 0,-2-2-1 16,2-2 3-16,0-4 9 0,-2-4 17 16,4 0 24-16,-2-8-1 0,0-1-7 15,-2-4-8-15,4-4-13 0,0 0-4 0,-10-18-10 16,6 4-11-16,2-7-3 0,0-8-7 15,2-3-7-15,0-1-5 0,4-2 0 16,3-2-5-16,0 0-6 0,3 4-1 0,2 2-1 16,3 2-4-16,3 3-6 0,-4 7-1 15,4-1 4-15,-2 6-3 0,3 3-3 0,-2 6-3 16,2 3 2-16,-2 4 2 0,2 2 2 16,-4 4-1-16,0 5 4 0,-1 0-5 15,-3 3 1-15,-5 0 1 0,-1 2 0 16,-3-1 4-16,-4 2 0 0,-5 2-7 0,-1 0 6 15,-3 0-3-15,-1-2-10 0,-6 0-20 16,4-1-34-16,-1-1-32 0,2-2-23 16,1-3-19-16,1-2-15 0,1 0-418 0,1-2 193 15,0-5 127-15</inkml:trace>
  <inkml:trace contextRef="#ctx0" brushRef="#br0" timeOffset="29463.7742">23833 4718 38 0,'0'8'64'0,"0"0"13"0,-2-1 3 15,0-1 6-15,0 0 6 0,-2-5-3 16,1 4 0-16,3-5-3 0,0 0-13 15,0 0-7-15,0 0-6 0,-2-18-9 0,7 11-5 16,1-1-10-16,4-4-1 0,1 3-5 16,0 2-7-16,3-3-2 0,0 2-5 15,0 3 0-15,1 1-7 0,2-2 3 0,0 4-10 16,-1-2 2-16,2 4 1 0,0 0-7 16,0 2 1-16,1 2-2 0,1 0 3 15,2-2 4-15,-1 2-4 0,0-1-1 0,2 1 6 16,1-2-2-16,-1 0-1 0,0-2 0 15,-2 0 4-15,3-2 3 0,-4 0-1 16,0-2 6-16,-3 1 6 0,0-3 0 16,-4-2 1-16,-3-1-4 0,-2-1 2 0,-6 0-4 15,1 1 2-15,-8-3-11 0,-1-1-3 16,-4 1-4-16,-3 4-4 0,-2-4-11 16,0 3-5-16,-1 0-17 0,0 3-10 0,2 3-18 15,-1-1-20-15,4 3-18 0,1 2-238 16,1 2 116-16,3 0 77 0</inkml:trace>
  <inkml:trace contextRef="#ctx0" brushRef="#br0" timeOffset="30153.599">24936 4453 82 0,'-2'-5'137'0,"2"5"-18"0,-13-6-15 0,5 2-7 15,-6 4-8-15,0 2-9 0,-5 2-13 16,-2 4-2-16,-2 1-7 0,1 4-10 16,2 3-9-16,0-1-6 0,3 2-2 15,5 0-11-15,3-2-2 0,3-2 5 0,3-1-7 16,6-2-3-16,5-1 4 0,1-3-1 16,6-1 1-16,1-5-3 0,6-5-2 0,1-2-3 15,0-5 6-15,7-6 5 0,-1-2-6 16,3-10 1-16,-2-3 1 0,-1-1 1 15,-1 0 6-15,-2-3 6 0,-5 3 10 16,-7 3 9-16,2 5 4 0,-4 5 3 0,-2 0-4 16,-1 2-6-16,0 3-5 0,-3 6-5 15,-2 0-6-15,-2 3-1 0,-2 5-7 16,0 2-4-16,0 0 2 0,-6 22-9 0,2-3-7 16,2 4-1-16,-3 4-15 15,1 3 2-15,4-1-5 0,2 3-1 0,0-4-4 16,3 3 5-16,1-4-2 0,2-3 4 15,3 0 0-15,-1-4 2 0,3 0 5 0,0-5 0 16,1-2 1-16,4-6 2 0,-4 2 1 16,1-6 1-16,2-2 4 0,-4-1-4 15,1 0 0-15,2-2 2 0,-2-4 3 0,-1 1-6 16,0-2 1-16,-3 1 2 0,1-1-2 16,-3 1 1-16,-2-2-7 0,4 4 0 15,-4-2-19-15,0 3-5 0,0-1-3 0,-6 4-2 16,10 0 5-16,-10 0-1 0,9 6 3 15,-2 0-1-15,-1 1 3 0,0 0 0 16,1 2 2-16,1 0 5 0,0 1 2 16,1-2 0-16,2-1 2 0,-1-1 2 0,3 0 5 15,2-2-3-15,-3-2 1 0,3-2 0 16,0-2 4-16,0-1 1 0,-1 0-2 16,4-3 5-16,-4 0-4 0,1 1 2 0,0-1 1 15,-4 0 2-15,-1 1 3 0,-2 2-7 16,2-1 0-16,-2 3-1 0,0-1-5 15,0 2 3-15,-8 0 4 0,16 4-1 0,-8 2 1 16,0 0-3-16,3 3 3 0,-1 0-21 16,1 1-19-16,0-2-25 0,1-1-240 15,1 0 106-15,0 1 70 0</inkml:trace>
  <inkml:trace contextRef="#ctx0" brushRef="#br0" timeOffset="31145.3228">26182 4404 94 0,'-6'13'99'16,"0"1"-7"-16,2 3-9 0,2 2-7 16,2-2-11-16,0 2-2 0,2-2 0 15,2 1-2-15,4-3-7 0,1-1 1 0,4-2-6 16,1 0 0-16,2-6-1 0,2 0-6 15,1-8-6-15,5-2 3 0,2-7-6 16,-2-3-9-16,4-7 1 0,-1-10-4 16,3-3-6-16,4-17-5 0,-3-5-3 0,-1-3-6 15,-6 10 5-15,-8 3-1 0,-1 0 16 16,-6 9 29-16,0 4 4 0,-3 6 2 16,-2 2 5-16,2 0-6 0,-2 7-9 0,-2-1-7 15,0 9 0-15,0 3-8 0,-4 2-3 16,2 5 1-16,0 0-4 0,-12 30 0 15,4-8-7-15,-1 10 6 0,0 4-3 0,1 3-4 16,2-1 0-16,-1 2 0 0,1 0-3 16,2-4-1-16,-2-1 1 0,2-5-3 15,1-3-2-15,-4-2-1 0,5-5 4 0,0-1 3 16,-2-4 0-16,4-1 0 0,-2-3-1 16,0-3-2-16,2-2-4 0,0-3 1 15,0-3-1-15,0 0 1 0,0 0-3 16,12-15-2-16,-5 8-4 0,2-3 0 0,-1-1-5 15,0 1-2-15,3 2-3 0,-3-1 2 16,-1 1-9-16,2 3 9 0,-1 0-2 16,0 4-2-16,-2 0 4 0,-6 1 1 0,18 5 3 15,-10 0-2-15,2 4 0 0,-1-1 3 16,4 4-2-16,-2-1 2 0,1 1 1 16,3-3 1-16,0 1 2 0,1-2 1 0,2-1 1 15,1 1 2-15,-1-4-4 0,4-1 4 16,-1-3-9-16,0-2 9 0,2-2-4 15,1 1-2-15,0-7 3 0,-2 2-2 0,2-1 0 16,-5-1 0-16,1-1 1 0,-4 1 0 16,-2 3 2-16,-1-1-8 0,-2 1 5 15,-1-1-4-15,-1 2-2 0,-1 3 2 0,-2-1 0 16,3 1-2-16,-2 3-4 0,-7 0-1 16,8 3 6-16,-4 3 2 0,0 1-3 15,-2 1 4-15,4 1-2 0,-1 1 4 16,2 1-3-16,-1 1 2 0,2-1-1 0,1-2 3 15,-1 1-3-15,-2 1-1 0,3-5 0 16,-2 2 1-16,-1-2 5 0,0-1-3 0,0-2-1 16,-2 0-1-16,-4-3 6 0,0 0-10 15,0 0 5-15,0 0 0 0,12-11 1 16,-12 6-4-16,2-2 5 0,-2 2 0 16,0-1-1-16,0-2-11 0,2 1 8 15,2-1-4-15,0 0-1 0,2 1 1 0,3 1-1 16,-3 0-1-16,3 2-3 0,1 3 8 15,-1-2-9-15,-1 3 4 0,2 3-2 0,2-2 4 16,-4 3 2-16,2 2-1 0,-1-2 4 16,-1-1-3-16,1 3 0 0,-3-2-1 15,3-2 4-15,-3 2-7 0,0-2 10 0,2-2 2 16,-8 0 1-16,24-6-7 0,-12 0-2 16,4 0-3-16,0 1 1 0,1-1-9 15,-2 0 8-15,2 1 4 0,-3 1-7 16,2 0 2-16,-4 4-4 0,3 0 2 0,-4 0 6 15,0 2 2-15,1 2-6 0,-4 2-5 16,4 1-22-16,-4 1-28 0,-2-1-30 0,0 1-33 16,-4-1-318-16,0 1 151 0,-2-4 100 15</inkml:trace>
  <inkml:trace contextRef="#ctx0" brushRef="#br0" timeOffset="31296.8043">27054 4032 20 0,'-2'-3'162'16,"-2"-1"-16"-16,4 4-15 0,-2-4-27 15,2 4-38-15,-4-4-43 0,4 4-53 0,-6-1-182 16,6 1 72-16,-20 1 48 0</inkml:trace>
  <inkml:trace contextRef="#ctx0" brushRef="#br0" timeOffset="32152.1675">23594 4541 619 0,'10'0'90'0,"1"0"-9"0,4 4-5 16,2-1-6-16,-3 6-7 0,6 1-9 0,-1 2-1 15,-2 4-10-15,2-1-2 0,-3 3-1 16,2 0-3-16,-2 1-7 0,0 0-1 16,-4 0-2-16,1-2-2 0,-5-3-1 15,1 0-2-15,-3-2 3 0,-1 0 12 0,-1-3 6 16,-4-1 10-16,0-2 3 0,0-3 3 15,0-3-9-15,0 0-1 0,0 0 0 0,0 0-5 16,-6-19-5-16,8 7-6 0,2-2-2 16,2-4-8-16,2 0 0 0,5-3-4 15,0 2-1-15,1-2-6 0,3 3-2 16,1-1-2-16,0 4-1 0,0 0-2 16,0 2-2-16,2 1-3 0,-3 2-2 0,-3 4-4 15,2 3-3-15,-2 0-1 0,-2 3 3 16,6 5 3-16,-6 1 1 0,3 0 0 0,0 2-2 15,-2 1 2-15,-1 0 1 0,3 1 0 16,0-1 3-16,0-2 2 0,-1 1-3 16,4 1 1-16,0-5 3 0,2 2-3 15,-2-2-1-15,4 0 6 0,1-4 0 0,-3 0-4 16,-2 0 3-16,-1-4-2 0,0-2 2 16,-2-1-3-16,-3 0 1 0,-3-4-4 15,-2-2 0-15,-5 1-5 0,-4 2 4 0,-2-5-2 16,-6 5-4-16,-4-3 1 0,-3 1-9 15,-2 3 8-15,0 3-6 0,-1 0-11 0,0 2-13 16,1 2-19-16,-1 4-21 0,4 0-26 16,0 2-17-16,2 2-22 0,4 1-358 15,1 2 170-15,0 0 113 0</inkml:trace>
  <inkml:trace contextRef="#ctx0" brushRef="#br0" timeOffset="34497.9497">23518 10526 21 0,'0'0'56'0,"0"0"-2"0,0 0 1 0,0 0-2 16,0 0 2-16,25-2 5 0,-6-1-6 16,7 0 1-16,5-2 3 0,13-2-1 0,39-5 2 15,8-3-13-15,34-8 1 0,17-4 7 16,13 1-11-16,10-8 1 0,11 3 3 15,48-8 30-15,4 0-3 0,9 7-4 16,-6 3-4-16,-44 6-14 0,-1 3-5 0,-2 2 5 16,-7 6-4-16,-5-1-1 0,-7 6-11 15,-11 0-7-15,-5 2 5 0,-35 1-5 16,-6 4 0-16,-10 0-7 0,-22 0-2 0,-17 0-3 16,-10 3-6-16,-5-3-9 0,-8 1-7 15,-2-1-4-15,-5 0 0 0,1 0-11 16,-7 2-10-16,-1-2-11 0,-4 0-10 0,2 0-5 15,-6 0-16-15,-1-2-33 0,-2 1-331 16,-3-4 148-16,-3 4 98 0</inkml:trace>
  <inkml:trace contextRef="#ctx0" brushRef="#br0" timeOffset="34942.9844">23146 11075 112 0,'26'-7'147'0,"21"-7"0"15,31-10-6-15,9-3-3 0,40-7-8 16,13-4 10-16,21 0 0 0,51-12-8 0,3 3-2 16,3 0-8-16,10 4 0 0,-2 3-1 15,8 3-12-15,1 5-1 0,-6 2-12 16,-44 9-2-16,-1 1-7 0,-1 3-4 16,-5 4-8-16,-6-1-6 0,-13 4-8 15,-9 1-5-15,-17 2-10 0,-32 1-4 0,-10 5-4 16,-22-3-5-16,-15 2 0 0,-11 0-6 0,-7 2-3 15,-4 0 0-15,-7 0-8 0,-1-2-1 16,-6 2-9-16,-3 0-10 0,-2 0-11 16,-7 0-14-16,0 2-12 0,-6-2-16 15,0 0-13-15,0 0-13 0,0 0-18 0,0 0-22 16,-16 8-6-16,7-4-13 0,-2-1-12 16,-1 3-16-16,-5 1-424 0,-2 3 202 15,-6 1 133-15</inkml:trace>
  <inkml:trace contextRef="#ctx0" brushRef="#br0" timeOffset="37616.0763">23312 5048 28 0,'0'0'89'0,"0"0"-2"0,0 0-6 16,0 0 0-16,0 0-6 0,0 0-4 15,0 0 7-15,0 0 0 0,-10-13-6 16,5 6-2-16,1-1-3 0,0-2-4 15,-4-2-4-15,2-2-3 0,-4-9 1 0,-2 3 0 16,2-4-5-16,-5-5-4 0,0-2-4 16,0-6-5-16,-1-5-2 0,-2-1-1 15,0-2-3-15,0-3-2 0,-5-12 1 16,2 7-2-16,4 10 3 0,-3-1-2 0,2 0-2 16,1 5-6-16,0-2 2 0,0 1-1 15,5 6 1-15,-2 0-4 0,2 0 0 0,4 0-4 16,1 10-1-16,1-2 0 0,1 1-6 15,3 4-1-15,4 0-1 0,5-1-2 16,2-2-2-16,9 4 0 0,8-1 1 16,12-1-4-16,11 4 4 0,29-3-6 0,4 3-1 15,7 7 3-15,9 0 2 0,10 5 0 16,12 6 3-16,34 1-4 0,10 4 0 0,9 2-3 16,-1 5 3-16,-2-3 1 0,1 3-3 15,0 1 5-15,4-2-2 0,1 1 0 16,4-4-1-16,-6 5 0 0,-5-2-1 15,-6-2-3-15,-7 1 4 0,-5-1-1 0,-5-3 0 16,-6-1 0-16,-26-1-1 0,3-1 2 16,-1-2 0-16,3 2 1 0,0-3-2 15,-8 1 1-15,2-1-2 0,-8-1 1 16,-6 1 0-16,-3-3-1 0,-18 6-10 0,-12-6 6 16,-3 3 8-16,-4 0-6 0,-9-1 6 15,-6 1-1-15,-1 0 0 0,-8-2 1 0,-3 2-3 16,-2 0 3-16,-5 0 2 0,-4 0-4 15,0-1 6-15,-1 1 0 0,-2 0-2 16,-2 0 2-16,-4 0 1 0,1 0-2 16,-1 0-1-16,-1 0 4 0,0 0-1 0,-1 1-5 15,0-1 1-15,-10 0-1 0,16 2-2 16,-8-2 2-16,-8 0-3 0,12 4 3 0,-5-1-2 16,1 5 2-16,-1 0-1 0,1 3 2 15,-1 2-4-15,-1 5 0 0,0 3 3 16,0 5 1-16,1 3-2 0,-2 6 3 15,1 2 0-15,-4 1 0 0,2 2-1 0,-2-1 0 16,0 4 0-16,2 0 1 0,-4-4 0 16,0 1 0-16,2 2-1 0,-2-3 1 0,-2 1-2 15,0-1 2-15,-2-1 0 0,0-2 5 16,0 3 0-16,-2-6 0 0,-4 3 5 16,2-5-2-16,-2 0 1 0,1-4 2 15,1-3-1-15,-5 1 5 0,2-5 0 0,-5 5 2 16,-2-5 2-16,-4-1-3 0,-6-2-3 15,-9-2 0-15,-9-1 1 0,-32 1-8 0,-14-6 2 16,-11-1-3-16,-36-2 0 0,-11-5-2 16,-12-2-4-16,-5-1 4 0,-11 2-4 15,-12-2-1-15,-7 0-1 0,2 2-3 16,1 0 3-16,3 0-3 0,5 2 0 0,0 0-7 16,-5 0 1-16,5-1-2 0,-1-1-2 15,8 3-1-15,3-3 4 0,6 0-1 16,9 0 3-16,7-3-3 0,8 2 3 0,4-1-2 15,28 0 4-15,6 0-2 0,6 0 0 16,9 0 4-16,19 1 0 0,15-2-1 16,8 3 1-16,5-2-1 0,8 2 0 15,3-1-1-15,6 1 1 0,0-3-4 0,5 6 2 16,3-6-6-16,1 3-5 0,4 0-4 0,4 0-4 16,-4 0-11-16,4 0-4 0,1-1-8 15,1 1-11-15,-1 0-9 0,11 0-7 16,-13 0-16-16,13 0-23 0,-6 1-15 15,6-1-23-15,0 0-373 0,0 0 177 0,21 9 118 16</inkml:trace>
  <inkml:trace contextRef="#ctx0" brushRef="#br0" timeOffset="59452.533">393 8763 73 0,'24'-21'130'0,"3"4"-9"15,4 4-3-15,1 2-7 0,5 3-10 16,3 3-7-16,-2 5-9 0,7 5-1 16,-5 3-10-16,6 9-2 0,-3 5 0 0,7 14-3 15,-3 6 2-15,-7 3-7 0,-5 5-4 16,-7-6-3-16,-8-2-5 0,-3 0 3 0,-3-1-3 16,-4-5 7-16,0-3 1 0,-4-4 5 15,-2-4 6-15,2-2 17 0,0-4 16 16,-4-6-3-16,3-4-10 0,-5-4-11 15,0-5-8-15,0 0-12 0,-2-25-7 0,2 4-8 16,0-6-9-16,2-3-11 0,0-3-7 16,2-4-4-16,5 4-6 0,-1-2-1 0,3 3-7 15,1 1-3-15,-1 5-2 0,2 1 0 16,-1 5-1-16,1 0 1 0,0 4-1 16,0 3-2-16,1 6 1 0,1 1 1 15,2 2-1-15,-3 2 4 0,4 6-6 0,1-1 6 16,4 5 4-16,-2 0-8 0,1 0-2 15,1 1-5-15,0 1 2 0,-2-3-1 16,-1-1 5-16,0-1-3 0,0-3 4 0,-1 1 1 16,2-3 1-16,0-4 2 0,3-3 0 15,-4-4 1-15,2 0 1 0,-1-3-1 16,-1-2 0-16,2-3 2 0,-5 1-6 0,0 2 3 16,-2-2 0-16,-5 3 2 0,1 2 2 15,0 2-3-15,-3 1-1 0,-2 1 2 16,0 1-5-16,1 4-1 0,-3 3 3 0,-4 1 2 15,9 7-3-15,-5 2-1 0,0 2 6 16,5 5 0-16,-1 5-2 0,2-2 1 16,2 3-1-16,0 2 0 0,2-3 3 15,2-2-2-15,0-2 0 0,1-1 0 0,3-2 2 16,-2-3 1-16,4-3 0 0,-6-4 1 16,6-4 0-16,-1-2 1 0,3-6-4 0,-4 1 4 15,4-4-2-15,-5 0 3 0,0-1-5 16,-2 1 2-16,-3 1-2 0,2 1 3 15,-6 1-2-15,0 2-3 0,1-2 2 16,-5 2-2-16,3 1-2 0,-2 1-1 0,1 0-3 16,-2-2-2-16,0 3-5 0,-2-1 4 15,4 0-1-15,-2 0 4 0,0 0 2 0,2-1 0 16,-2-3 2-16,5-3 2 0,0-5 0 16,-1-3 1-16,3-1 1 0,-1-11 0 15,0-4-3-15,0-8 0 0,0-9 3 16,-1-20 0-16,-4 7-3 0,-5 4-3 15,-4-18 3-15,-5-2-3 0,-8 7 2 0,-1 4 0 16,-4 4 6-16,2 15 0 0,-2 12 7 16,1 0-1-16,3 9 0 0,-4 5 1 0,6 8-3 15,-3 7 1-15,0 8-3 0,2 8 4 16,0 7 5-16,0 14-3 0,3 10 5 16,6 12 2-16,1 8-1 0,5 6 1 0,5 21-3 15,7-1 1-15,2-3-1 0,6-2-1 16,3-5 0-16,1-2 0 0,2-11-3 15,-2-10 3-15,2-13-3 0,-1-1 2 0,-1-14-2 16,0 0 3-16,4-6-4 0,-3-6-1 16,3-7 1-16,-2-3 1 0,1-3-3 15,1-7-1-15,-4 0-2 0,4-8 0 0,-4-3-2 16,-1-1-1-16,-4 0 1 0,-6 1-1 16,-1 0 0-16,-1-2-1 0,-2 4 2 15,-5 0 0-15,0 3-1 0,-4 1 0 16,0 5-2-16,-2 0-2 0,0-1 0 0,-2 9 1 15,-3-3 0-15,7 5 0 0,0 0-4 16,-15 10 2-16,13-2 1 0,0 4 6 0,0 1-6 16,4 0 1-16,0 2 1 0,0 2 2 15,4-2-4-15,3 1 3 0,0-3 0 16,1 0 2-16,3-2-2 0,1 1 2 0,2-5 0 16,0-2 0-16,4-4 0 0,1 0-6 15,-2-3-3-15,0-4-8 0,1-2-1 16,2-3-3-16,-3-3-2 0,-2 1 1 0,-2-1-2 15,-3 3 1-15,-2 0 2 0,-2-1-1 16,-2 3 5-16,-2 0-1 0,2 3 1 16,-2-1 2-16,-1-1-2 0,1 2 1 0,0 1-1 15,3 0-5-15,-3 2 2 0,4 0 1 16,1 2 1-16,3-1 1 0,4 2 3 16,4-3-1-16,2 3 3 0,1 0 3 15,5 0-2-15,-1 3-3 0,0-3 6 0,1 3-2 16,-5 0 5-16,-1 0-3 0,-2 0 4 15,-2 0 0-15,-4 1 0 0,-1 4 2 0,-1-2 4 16,-4-2 2-16,-4 5 3 0,-2-2-3 16,-4 1 2-16,-2-1 0 0,-4 3-2 15,2-5 2-15,-2 3-3 0,0-2-2 16,1 0-10-16,1-3-24 0,-1 1-23 0,1 0-34 16,2 0-30-16,4-4-12 0,-5 1-33 15,5-1-414-15,0 0 196 0,0 0 129 0</inkml:trace>
  <inkml:trace contextRef="#ctx0" brushRef="#br0" timeOffset="59814.46">550 9929 177 0,'-6'5'185'0,"14"-5"2"0,-8 0-5 15,57-13-4-15,19-8-14 0,35-13-11 16,22-10-7-16,53-19-10 0,21-11-4 0,11-4-4 16,4-5-6-16,6-2-6 0,2 1-6 15,1 0-5-15,1 5-5 0,-8 5-8 16,-12 5-4-16,-10 8-10 0,-48 15-10 0,-1 5-6 15,-14 6-16-15,-14 4-4 0,-34 9-6 16,-8 2-10-16,-22 3-9 0,-12 6-9 16,-13 1-7-16,-4 4-10 0,-7-1-19 0,-6 3-19 15,-6-2-28-15,-7 5-33 0,-6-2-16 16,0 3-15-16,0 0-27 0,-32 0-27 16,5 4-486-16,-11 2 231 0,-13 0 152 15</inkml:trace>
  <inkml:trace contextRef="#ctx0" brushRef="#br0" timeOffset="60090.6116">1803 9694 104 0,'72'-12'135'0,"13"-10"7"15,28-10-1-15,12-9-2 0,18-2-2 0,5-5 2 16,44-15-1-16,1 2-8 0,-39 14-4 15,-1 1-10-15,-7 2-11 0,-13 6-12 16,-12 6-9-16,-34 5-4 0,-9 8-8 16,-18 1-7-16,-16 8-7 0,-8-2-4 0,-3 2-7 15,-7 4-3-15,-3-1-4 0,-1 2-6 16,-4 1-5-16,-2 0-15 0,0-1-15 16,-1 2-22-16,-2-1-26 0,-1 4-24 0,-1-2-28 15,-3 1-35-15,1-1-47 0,-9 2-395 16,11-2 196-16,-11 2 130 0</inkml:trace>
  <inkml:trace contextRef="#ctx0" brushRef="#br0" timeOffset="64463.8927">1060 11171 20 0,'-5'-6'162'16,"3"0"-12"-16,0 3-12 0,2 3-12 0,-4-9-11 16,4 9-13-16,-2-3-8 0,2 3-10 15,0 0 2-15,8 13 2 0,-1-1 5 0,2 8 1 16,-1 3-4-16,2 2 0 0,3 7-7 15,0 2-7-15,2 9-5 0,-3-7-6 16,-1 0-5-16,0 0-6 0,-1 1-3 16,-2-6-3-16,1 5-8 0,-2-4-1 0,-1-4-4 15,-2-1-3-15,0 0-6 0,-4-3-5 16,2-2-15-16,-4-3-19 0,2 0-19 0,0-3-21 16,-2 2-15-16,0-5-32 0,-2-1-17 15,0-3-17-15,-3-3-23 0,0-4-376 16,7-2 182-16,-16-6 119 0</inkml:trace>
  <inkml:trace contextRef="#ctx0" brushRef="#br0" timeOffset="64929.5296">960 11203 73 0,'24'-21'96'0,"3"4"-1"15,5 2-5-15,4 2-4 0,4 2-9 0,11 3-6 16,4 2-2-16,-3 6 2 0,10 6-1 15,-3 2 3-15,20 16 8 0,-9 1 4 16,-7 9 7-16,-8 11 6 0,-6 7 5 16,-11 6 0-16,-8 2 1 0,-9 7-1 0,-12-8-3 15,-5-6 3-15,-6 4-13 0,-12 14 8 16,-2-3-2-16,-6-3-2 0,-1-15-4 16,-6 5-1-16,0-12-7 0,1-8-4 0,-2-3-6 15,-1-3-5-15,3-10-5 0,0-2-9 16,1-5-1-16,-1-4-10 0,7-8-5 15,-2 0-6-15,0-8-9 0,3-2-3 0,2-3-4 16,2-2-5-16,6-1-4 0,-1-1 2 16,5 4-3-16,2-2 1 0,2 3-2 0,0 0-1 15,2 1 1-15,2 4-3 0,-2 0-1 16,2 0-1-16,4 5 1 0,-6 2 1 16,11-2-1-16,-11 2-4 0,14 8 4 15,-8-2 5-15,4-1-3 0,0 3 2 0,-2 1-1 16,1 1-2-16,2 0 3 0,-3-1-2 15,3-1 1-15,-5 0-3 0,0-1-4 16,0 1-3-16,1-3-14 0,0 1-10 16,-3-1-15-16,2 1-19 0,0-2-17 0,-4-1-14 15,2 2-21-15,2-4-15 0,-6-1-21 16,10 5-20-16,-10-5-21 0,14-5-479 16,-8 2 229-16,3-1 151 0</inkml:trace>
  <inkml:trace contextRef="#ctx0" brushRef="#br0" timeOffset="65412.7076">2131 11371 69 0,'0'-6'146'16,"0"6"-28"-16,0 0-1 0,0 0 5 16,0 0-7-16,17 17-7 0,-11-3-5 15,5 2-4-15,0 4-11 0,-1 1-6 0,0-1-12 16,1 1-5-16,4-1-3 0,-2-1-8 15,-1-1-4-15,3 0-4 0,0-3-3 0,-3-2-11 16,4-1-16-16,-2-3-12 16,1-3-21-16,2 0-27 0,2-6-26 0,-4 0-23 15,2-6-31-15,-3-1-305 0,2-5 146 16,-4-1 96-16</inkml:trace>
  <inkml:trace contextRef="#ctx0" brushRef="#br0" timeOffset="66001.9697">2307 11115 33 0,'-10'0'109'0,"0"-1"-10"16,2 1-12-16,8 0-11 0,-10 4-9 0,10 0-11 15,0 5-7-15,2 0-12 0,4 4-13 16,6 5-12-16,4 3-8 0,2 4-8 16,4 3-19-16,3 5-8 0,3-4-2 15,-3-4 3-15,-2-1 3 0,2-2 6 0,1-4 8 16,-2-5 12-16,-1-2 10 0,-2-3 11 15,0-6 10-15,1-2 9 0,-2-4 11 16,-3-2 13-16,0-3-1 0,0-3 10 16,1-1 3-16,-6-2-2 0,-2 1 9 0,-1 3 4 15,-3 2 3-15,1-2-2 0,-5 4-3 16,0 3-11-16,-2 4-4 0,0 0-5 16,0 0-5-16,-17 17-2 0,10-3-8 0,1 2 0 15,2 0-5-15,0 3-5 0,4 2-5 16,2 0-1-16,4 2-2 0,4 0-5 15,4 0 1-15,5 3-5 0,3-1 0 0,2 0-4 16,2 6-1-16,1-3 2 0,-1 4-4 16,-2 1-4-16,0 2 2 0,-7-7-1 0,0 2 4 15,-2 1-3-15,-7-6 0 0,-2 1 4 16,-2 0 7-16,-4-4 10 0,0-3 5 16,-4 0 7-16,-4-4 1 0,0-3-2 15,-5-5-4-15,2-5-6 0,-4-8-5 0,3-4-5 16,2-10-2-16,0-5-5 0,6-10-4 15,2-6-10-15,8-7 3 0,6-3-4 16,0 0-4-16,9-14 2 0,3 13-1 0,-4 10-1 16,2 4 2-16,-1 2-3 0,-4 9 0 15,0 2-2-15,-3 6-3 0,2 6 3 16,-2 4 1-16,-1 1 3 0,0 6-1 16,-1 4 2-16,3 4 1 0,-2 1-1 0,2 1-6 15,-5 4-14-15,1 1-11 0,0-2-20 16,-1 2-18-16,-2-1-20 0,1 0-27 0,-1-3-18 15,-1 0-6-15,-1-5-21 0,-1-3-11 16,-5-1-404-16,0 0 195 0,4-10 129 16</inkml:trace>
  <inkml:trace contextRef="#ctx0" brushRef="#br0" timeOffset="66107.7594">3185 11156 422 0,'-11'-28'9'0,"-1"6"8"16,-1 3 0-16,3 5-1 0,1 1-3 15,0 4 0-15,3 1-4 0,0 0-11 0,2 1-11 16,0-1-8-16,2 2-14 0,0-1-117 15,4 1 52-15,0-2 34 0</inkml:trace>
  <inkml:trace contextRef="#ctx0" brushRef="#br0" timeOffset="66812.9204">3216 10750 20 0,'0'-4'113'16,"3"2"3"-16,-3 2 5 0,0 0 6 0,13 18 6 15,-7-5-3-15,4 5-6 0,1 7-4 16,4 4-14-16,0 3-7 0,5 4-6 15,0 5-13-15,1-1-7 0,-4 1-7 0,2 3-9 16,-4-3-16-16,0 2-11 0,-5-9-5 16,-1-1-9-16,-3-7-5 0,-4-2-4 0,-2-5 2 15,-2-2-13-15,-2-7-3 0,-3-4-3 16,1-3-1-16,-2-6 4 0,8 3 30 16,-10-9 2-16,2 3-7 0,8-1 0 15,0-4 0-15,6 3-3 0,2-4-2 0,4 0-1 16,7 0-5-16,2-2-3 0,9-3 3 15,-1 2 3-15,6-3-5 0,3 0-1 0,0-1 0 16,-4 3 2-16,-5-2-10 0,3 3 9 16,-6-2 0-16,-3 5 8 0,-5 0 8 15,2 2 7-15,-8 1 0 0,-1 3-6 16,-4 2 4-16,-5 2-9 0,-2 2 2 0,0 0 0 16,0 0-5-16,-20 23 3 0,10-9-4 15,2 1 1-15,-1-2-4 0,0 2 3 16,3 1-6-16,0-1-1 0,2-2 2 15,-1 0 1-15,3-3-2 0,2 1 3 0,2-3-4 16,3-2 2-16,1-4-4 0,2 0 0 16,-8-2 5-16,20-4-6 0,-10-2 0 0,2 1-2 15,2-2-4-15,-2-4-3 0,-1 2-5 16,-1 2-3-16,3-2 4 0,-4 3-5 16,-1 2-3-16,0-2 3 0,0 1 1 15,4 1-1-15,-4 2 0 0,0 1 1 0,3-2 2 16,2 2-3-16,-3-1 2 0,5 1 3 15,-1-2 0-15,4-3 1 0,1 0-3 0,2-4 7 16,2-2 1-16,5-3 0 0,0-4 2 16,1-8 2-16,3-3-1 0,-4-4-2 15,11-16 3-15,-1-3-2 0,-4-3-3 16,0 2 4-16,-4-4 2 0,-9 10 2 16,-6 8 9-16,-8 8 13 0,-1 5 8 0,-2 7-3 15,-4 2-1-15,0 5 1 0,-2 8-1 16,-4 5 3-16,6 0 7 0,-14 24 3 15,8-2 11-15,-2 12-5 0,2 0-2 0,2 5-1 16,6 2-6-16,0 4-1 0,6 6-10 16,2-1 4-16,1 0-6 0,4-3-14 0,0-1-28 15,-1-4-29-15,2-8-43 0,-2-3-54 16,1-3-63-16,-2-6-526 0,-3-5 248 16,1-6 164-16</inkml:trace>
  <inkml:trace contextRef="#ctx0" brushRef="#br0" timeOffset="67756.5561">1667 12723 108 0,'-6'-23'148'0,"0"6"15"16,2 2 1-16,2 4 13 0,-3 1 5 15,1 2-1-15,0 5-13 0,-1 1-18 0,5 2-11 16,-17 13-9-16,9 4-8 0,-4 6-10 15,0 9-5-15,4 7-12 0,0 11-8 0,4 0-11 16,4 4-5-16,4-1-5 0,2-2-8 16,6-1-4-16,6-4-8 0,3-3-2 15,5-7-8-15,0-3-8 0,4-6-5 16,0-8-6-16,4-6-1 0,-5-5-8 0,3-6-1 16,-2-8-4-16,3-3-1 0,0-8-4 15,1-7-2-15,-4-2-2 0,-4-2 3 16,-2 3 0-16,-3 0 0 0,-4 2 0 0,-2 4 4 15,-3 4 2-15,-3 1-2 0,2 3 0 16,-3 1-1-16,-2 3-4 0,3 3 2 16,-1 4-1-16,-8 0 3 0,20 10-1 0,-8-1 2 15,0 0-1-15,6 1 0 0,-1 0 0 16,4-1 0-16,-2-1 2 0,-1 0-2 16,4-5 0-16,-3-1 0 0,2-2 1 0,0 0 1 15,-1-5-1-15,0-3 1 0,0-2-1 16,-3-3 0-16,-3-1 1 0,-5 3 2 0,0-4 3 15,-5 1 4-15,-2 2 0 0,-6 0-3 16,-2 1 0-16,-6-1-2 0,0 5 0 16,-7 1 1-16,0 1 1 0,-4 4 2 15,-1 1 2-15,1 0-2 0,0 1-6 0,2 2 2 16,1-1-4-16,4-2-3 0,1 0 0 16,4 1-3-16,3-1-4 0,8 0 1 0,0 0 1 15,0-7-2-15,8-1-1 0,5-2-1 16,2-5-4-16,3 0 1 0,6-2-2 15,-1-2 2-15,3-2 1 0,0-2 0 16,0 1 2-16,0 3 1 0,-3 0-1 0,-1-1 5 16,-4 4-4-16,2 3 2 0,-4 1 2 15,1-2 2-15,-4 4-3 0,0 1 3 0,-3 3 0 16,4-1-2-16,-4 3 0 0,0 2 4 16,1 0 1-16,2 6 0 0,-1 0 1 15,1 1 1-15,-1 5-2 0,2-1 3 16,0 1-2-16,1-1 1 0,-4 1 2 0,1-1-1 15,1 0-2-15,-3 0 1 0,4-2 0 16,-6-1 3-16,0 0-4 0,-2-1 3 16,1-1 1-16,-1 2-1 0,1-6-2 0,-7 0 0 15,8-6-1-15,-4-1-1 0,0-4 2 16,1 3-2-16,-1-4-4 0,-2-3-5 16,0 3-1-16,-2-1-4 0,2 2-12 0,0-1-7 15,-2 1-17-15,2-1-12 0,1 3-11 16,-1-1-11-16,2 2-13 0,-2-3-9 15,3 2-7-15,-1-1-7 0,0 3-12 0,2-4-8 16,-2 4-7-16,2 1-366 0,2-1 175 16,-4 1 115-16</inkml:trace>
  <inkml:trace contextRef="#ctx0" brushRef="#br0" timeOffset="69037.762">3420 12381 87 0,'-6'-4'235'0,"6"4"-11"0,0 0-11 15,-10 10-9-15,7-1-7 0,3 7-14 16,0 2-12-16,3 9-12 0,-1 3-14 15,4 4-13-15,0 4-16 0,0 3-6 0,5 4-11 16,-3 3-12-16,3-1-8 0,-3 2-5 16,3-1-12-16,-3-2-2 0,1-6-8 0,-2-2-8 15,-1-2-5-15,-2-5-3 0,0-2-3 16,0-4-1-16,-4-4-2 0,2-6-2 16,-4-2-3-16,-2-4-4 0,0-5-3 15,4-4-4-15,-17-17-1 0,2-4-1 0,-2-17-4 16,-9-22 0-16,6-7 1 0,-2 2-3 15,3-6 2-15,7 0 1 0,1 13-3 16,7 6 2-16,2 9-3 0,4 1 0 0,4 1 0 16,5 3-1-16,-1 0-1 0,5 6 1 15,5 4-3-15,-2 0-1 0,4 9 0 16,-1 4 3-16,0 6-3 0,-4 3 4 0,1 4-2 16,0 6 2-16,-4 2 0 0,1 5 2 15,-6 4 2-15,-1 6 1 0,-8 1 0 16,0 5 0-16,-6-1 2 0,-7 6-2 15,0-3-6-15,-5 1 0 0,-2-3-5 0,2-1-11 16,2-7-18-16,4-3-25 0,1-2-22 16,3-7-24-16,2-4-29 0,3-3-9 0,3 0-10 15,7-15-15-15,1 1 3 0,5-9 0 16,4-2 5-16,0 2 19 0,1-6 15 16,0 4 22-16,1 0 19 0,-5 4 26 15,2 3 24-15,-4 2 22 0,-2 3 31 0,2 1 19 16,-4 6 22-16,-2 3 7 0,2 3 4 15,-8 0-1-15,13 8-2 0,-6-2 0 0,1 2-9 16,-1 4 1-16,3 0-4 0,-2-3-6 16,6 1-3-16,-2-1-4 0,0-1-3 15,3-1-2-15,0-3-3 0,4 0-3 16,-4-4-4-16,2-2 2 0,-3-2-2 0,4-1 7 16,-4-1 4-16,-1-3 5 0,-4-1-1 15,-1-1 2-15,-3 0-1 0,-3-1-1 0,-6 0-4 16,-1 0-5-16,-6 3-11 15,-3-1 0-15,-1 3-2 0,-5 1-5 0,0 3 0 16,-2 0-10-16,1 2-12 0,0-1-17 16,2 0-20-16,3 2-22 0,0-2-17 0,4 0-17 15,3 0 3-15,9 2-3 0,-10-2 12 16,10 2 4-16,2-5 13 0,6-1 3 16,1 0 8-16,3-1 5 0,1-1 6 15,4-2 3-15,0 1 4 0,4-1 7 16,-2 1 7-16,3-1 7 0,-4 4 9 0,4 1 5 15,-6 3 3-15,5 1 10 0,-1-2 2 0,-2 6 9 16,2 0 2-16,-3 2 3 0,0 3 2 16,-2 1 7-16,1 3 2 0,-2 0 5 15,-4-1 3-15,-2 2 6 0,-2 0 9 16,1-1 12-16,-3 0 6 0,-2-2 4 16,0 1 6-16,-2-3-2 0,0 1-4 0,-2-3-5 15,0-3-8-15,2-3-6 0,0 0-7 0,0 0-10 16,-11-15-8-16,9 5-16 0,0-2-18 15,4 2-26-15,-2-8-25 0,4 3-28 16,1 0-23-16,3 0-22 0,3-3-20 16,2 2-24-16,-1 0-8 0,6 1-4 0,0 2-3 15,2 1 4-15,3 0-366 0,-2 0 185 16,0 4 121-16</inkml:trace>
  <inkml:trace contextRef="#ctx0" brushRef="#br0" timeOffset="69816.5389">4337 12073 856 0,'16'-9'-29'0,"-1"3"34"0,-4 1 26 15,-3 1 26-15,-3 0 5 0,-3 2 9 16,-2 2 1-16,0 0-3 0,0 0 6 15,-19 10 5-15,6-1-3 0,0 1-4 0,1 1-3 16,-4 4-3-16,2 2-7 0,4 1-9 16,-3 1-3-16,2 0-6 0,2 0-6 15,3-4-3-15,2 1 0 0,0-4-6 16,2 0-5-16,2-4 2 0,2-1-4 0,4-1-1 16,0-2-4-16,1-4-2 0,1 0-3 15,-8 0 0-15,20-6 2 0,-12 4-1 16,0-2-4-16,0 3 1 0,0-1 1 0,-2 0-4 15,-6 2-1-15,14 2 5 0,-8 0 3 16,1 1-3-16,1 3-2 0,1 0 1 16,2 0 0-16,-3-1-4 0,4 1 1 0,4-2 3 15,-2 0-4-15,3-3 2 0,-2-2-1 16,2-3 1-16,2-4 0 0,0-1-2 0,0-7 0 16,0-1-2-16,-2-4 2 0,0-5-1 15,-2-5-4-15,-3-3 2 0,0-3-1 16,2-6 2-16,-2 0-2 0,-3 4 2 15,0 3 7-15,-3 1 15 0,-2 7 7 16,-2 3 4-16,3 4-2 0,-3 4-4 0,0 2-4 16,-2 4-4-16,2 5-3 0,-2 6 4 15,0 0 0-15,0 0-4 0,2 28 2 0,0-11-1 16,2 8-2-16,0 0-2 0,-2 1 0 16,2 0 0-16,2 2-5 0,-2-3 2 15,-2-1 1-15,2-5 0 0,-2-1-1 0,0-1 2 16,0-6-1-16,2-2-4 0,-2-1 2 15,2-6-3-15,-4-2-2 0,0 0 1 16,24-15-5-16,-13 4-4 0,3-3-4 0,1 1-2 16,0-2 0-16,-3 3-4 0,2 3 1 15,-4-1-2-15,3 1-2 0,-3 3 4 16,1 2 0-16,-2 3-1 0,-1 1 2 16,2 5 1-16,-2 1 3 0,4 3 0 0,-4 3 3 15,0-3-1-15,3 2 2 0,-1-1-2 16,1 0 1-16,0-1-1 0,-1-1 2 0,2-1 3 15,2-3-2-15,0-2 1 0,-1 0 0 16,2-2 0-16,0-4-2 0,1 0 0 16,0-2 0-16,-4 1 1 0,1-1-1 15,0 0 2-15,-3 2-1 0,1 1-1 0,-3-1 0 16,-2 0-2-16,3 2 4 0,-2-2 1 16,-1 3-5-16,0-2 4 0,-6 3-3 0,8 0 0 15,-8 0 1-15,12 3 2 0,-12-3-2 16,10 3 3-16,-4-1-5 0,0 0 3 15,1 2 0-15,-3-2 2 0,2 2-2 16,1-3 1-16,-3 3 2 0,-4-4 3 0,9 4-1 16,-5-2 2-16,-4-2-5 0,6 2-1 15,-6-2 4-15,0 0-4 0,0 0-15 16,14-6-29-16,-8 0-36 0,0 1-52 16,0-7-69-16,-2 4-528 0,2-4 248 15,-4-3 163-15</inkml:trace>
  <inkml:trace contextRef="#ctx0" brushRef="#br0" timeOffset="93677.4659">1198 14402 14 0,'0'0'142'0,"-9"1"0"0,9-1-5 16,-9 0-5-16,9 0-4 0,-6 2-4 16,6-2-13-16,0 0-6 0,0 0-7 0,0 0-15 15,0 0-1-15,0 0-4 0,22-16 8 16,11-1 2-16,37-15 0 0,31-17 0 15,18-8-8-15,21-5-7 0,40-15-6 16,10-2-1-16,5 0-4 0,8 0-3 0,7 1-6 16,4 4-4-16,-7-2-3 0,-4 4-6 15,-8 3-3-15,0 2-5 0,-7 4 0 0,-40 16-6 16,-4 1-2-16,-8 7-2 0,-7 1-4 16,-10 2-1-16,-26 12-3 0,-7-1 0 15,-5 4-2-15,-10 2 0 0,-18 4-4 16,-11 3 0-16,-5 3 1 0,-9 2 0 0,-4 0 1 15,0 1-4-15,-5 0 0 0,0 0 0 16,-4 1-6-16,0 3-7 0,-4-3-8 16,1 4-12-16,-4-1-19 0,1-1-25 15,0 2-24-15,-9 1-20 0,8 0-27 0,-8 0-18 16,0 0-16-16,0 0-433 0,-26 19 207 16,6-7 137-16</inkml:trace>
  <inkml:trace contextRef="#ctx0" brushRef="#br0" timeOffset="94083.8882">1083 14427 14 0,'0'0'110'16,"38"-11"-2"-16,-6 3 7 0,36-16 0 16,14-2-10-16,35-14-1 0,14-8-11 15,11-3 0-15,6-4-1 0,36-14 0 0,-2 1-3 16,5 2-4-16,-35 15-6 0,1 2 1 16,1-3-7-16,-3 2-9 0,-8 3-4 15,-5 3-4-15,-9 3-1 0,-10 0-2 0,-8 7-6 16,-26 5-4-16,-6 4-1 0,-8 3-6 15,-15 4-2-15,-14 5 1 0,-7 2-2 16,-9 4 4-16,0-1-4 0,-3 0 2 0,-5 0-4 16,0 2-1-16,-4 3-3 0,2-1-2 15,-4 0-4-15,-1 1-2 0,-1-2-7 16,1 2-9-16,-5 0-15 0,3 2-21 0,-3-4-23 16,0 4-28-16,-6 1-23 0,10-1-21 15,-10 1-33-15,0 0-416 0,0 0 196 16,0 0 129-16</inkml:trace>
  <inkml:trace contextRef="#ctx0" brushRef="#br0" timeOffset="112365.5567">23996 12611 62 0,'0'0'93'16,"-12"-2"-8"-16,12 2-1 0,-14-1-3 0,14 1 5 15,-10 0-8-15,10 0-5 0,-8-3 5 16,8 3-9-16,-9-2 7 0,9 2 4 15,0 0 0-15,0 0 6 0,0 0 3 0,0 0 4 16,25 0-3-16,-3 2 2 0,12-4 3 16,11 1 2-16,20-4-1 0,32-1-3 15,13-1-1-15,32 0-4 0,6-1-4 0,7 4 5 16,10 0-8-16,9 1-7 0,8 3-6 16,0 1-7-16,0 1-4 0,-3 3-8 15,-5 0-2-15,-4-1-3 0,-12 2-5 16,-5-1-3-16,-8 0-1 0,-9 4-4 0,-24-4 1 15,-6-1-1-15,-3 3-2 0,-7-1 0 16,-5 0-4-16,-19-2-2 0,-10 0-2 0,-6-1-2 16,-9-1-5-16,-3 2 1 0,-7-2-4 15,-5 0 1-15,-6 0-1 0,0 0-1 16,-5-2-1-16,1 2-3 0,-6 0-1 16,-3-1-2-16,-2-1-1 0,-5 0-13 0,-6 0-11 15,0 0-21-15,0 0-19 0,0 0-23 16,0 0-26-16,-40 0-23 0,22-1-22 0,-2 1-19 15,-1-4-21-15,-3 0-533 0,-4-2 248 16,-1-1 163-16</inkml:trace>
  <inkml:trace contextRef="#ctx0" brushRef="#br0" timeOffset="112818.8212">24166 12977 104 0,'18'7'136'0,"10"-1"4"16,17 0 6-16,18 0-6 0,32 0-5 0,9-5-3 15,10 1-3-15,33-5-5 0,2 1-1 16,13-2-9-16,2-1-4 0,6 4-9 16,-3-1-3-16,-8-3-6 0,-5 2-7 15,-5 0 1-15,-33 1-1 0,-2-1-5 0,-8 3-3 16,-9 0-3-16,-18 0-9 0,-13 0-5 16,-7 0-7-16,-11 0-3 0,-3 0-4 0,-3 3-5 15,-8-3-4-15,-5 2-2 0,1-2 3 16,-8 1-7-16,-2-1-3 0,2 0 1 15,-5 2-4-15,-3-2-2 0,0 0-3 16,-2 3 2-16,-4-3-8 0,1 0-2 0,-1 1-7 16,-8-1-11-16,11 1-23 0,-11-1-30 15,0 0-27-15,0 0-27 0,0 0-28 16,0 0-22-16,0 0-17 0,0 0-19 16,0 0-471-16,-32-5 228 0,24 3 150 15</inkml:trace>
  <inkml:trace contextRef="#ctx0" brushRef="#br0" timeOffset="124976.0052">26798 10254 31 0,'5'-4'110'0,"-5"4"-4"0,0 0-1 0,27 12-5 15,-12-5-4-15,2 5-8 0,2 1-5 16,5 5 2-16,0 1 1 0,0 3-2 15,-1 1-2-15,5 8 3 0,-2 3-7 0,-4 0-9 16,2 4-4-16,-5-1-8 0,0 3-3 16,-4-1 0-16,-3-2-4 0,1-3-2 15,-4 3-6-15,1-3 0 0,-3 0-4 16,1-2-4-16,-4-3-4 0,2-2-1 0,-1-1-2 16,-1-2-2-16,1-3-4 0,-3-3-3 15,2-1-2-15,-2-2 1 0,-2-1-5 0,2-3 1 16,-2 1-3-16,-2-1-7 0,0-4-2 15,-4-1-17-15,-1-2-5 0,-4-2-9 16,-1-1 0-16,-3-2-9 0,-2-1 4 16,-4-2-1-16,-5-3 4 0,3-1 3 0,-3 1-3 15,0-5 7-15,0 3 2 0,-4-5 7 16,5 5-1-16,-1-3 3 0,1 4 7 0,4-3 1 16,2 2 2-16,1 2 4 0,2 1 4 15,4 0-3-15,-4 0 0 0,6 2 1 16,-1 1-1-16,1-2 0 0,3 4 2 0,-1-2-1 15,8 3 2-15,0 0 2 0,-11 9 3 16,9-3 4-16,4 0 0 0,2-2 2 16,3 7 4-16,4-4-2 0,1 2-3 0,5 1 3 15,2-1-2-15,4 1-3 0,3-2 2 16,1-1 2-16,-1 2-7 0,4-3-4 16,-1 2 3-16,1-2-5 0,0-1 1 15,-1-1-1-15,-4 2 0 0,2-2 3 0,-5-1 1 16,-1 0-3-16,-2 0 0 0,-2-2 2 15,0 2-1-15,-4-1-1 0,-1-2-2 0,-1 2 4 16,0-2-3-16,-1 0 1 0,-10 0 0 16,15-2 0-16,-9-3-2 0,1 2-2 15,-3-1 2-15,0-2-2 0,-2 1 0 16,1-1-2-16,-3-1 1 0,2-3 6 0,-2 2-9 16,0-1 6-16,2-1-5 0,-2 3-1 15,2-3 1-15,-2 2-1 0,2-3 2 0,-2 2 3 16,2 2-4-16,0-4 0 0,2 3 0 15,2-1-3-15,1 0 0 0,0-1 2 16,1 2-1-16,2 0 6 0,-1-1-5 16,2 1 0-16,-3 2 2 0,0 2-4 0,1 0 2 15,-3 0-1-15,0 0-1 0,1 0-1 16,-2 1 7-16,-5 3-4 0,0 0 0 0,0 0 2 16,0 0 4-16,-30 7-2 15,6 1-2-15,-5-1 2 0,-7 5 2 0,-9 0-3 16,-3-2 3-16,-5 5 1 0,-3-5 1 15,3 5 0-15,1-5 3 0,-1 0-3 0,4-1-2 16,7-1-1-16,4-1 2 0,2 1 1 16,6-4-1-16,3 2 1 0,5-3-4 15,3 0 4-15,0-2 0 0,2 3-4 16,3-2 4-16,0 0-4 0,4 0 1 0,4 2-5 16,0-4 0-16,6 0-3 0,0 0-15 15,0 0-30-15,12 9-23 0,-4-7-13 0,6 0-17 16,-2 0-24-16,5-1-333 0,0 4 158 15,2-2 103-15</inkml:trace>
  <inkml:trace contextRef="#ctx0" brushRef="#br0" timeOffset="142973.9358">14977 6732 69 0,'0'0'69'0,"-4"-5"1"0,4 5-3 16,-4-5-3-16,4 5-1 0,0 0 1 16,-5-5-9-16,5 5 0 0,-2-4 0 0,2 4-3 15,0 0-2-15,0 0-6 0,0 0-7 0,-4-4 7 16,4 4-3-16,0 0-4 15,0 0-8-15,0 0 1 0,11-4-4 0,-1 2-2 16,7 2 9-16,11-3-4 0,6 0 5 16,15 2-2-16,16-3-1 0,30 2-3 0,13 0-2 15,12 2 2-15,29-2-7 0,-1 6 5 16,-3-2-10-16,0 2 2 0,-5 3-10 16,1 1 8-16,-1 2 5 0,-1-1 2 15,0 4-11-15,-6 1-1 0,-2-1-3 0,-4 1 3 16,-23-1-4-16,1 0 1 0,0 0 2 15,-10 0-2-15,-4 4-2 0,-4-4 6 0,-22-2-1 16,-8-4-10-16,-2 3 2 0,-4-2 0 16,-9-3 2-16,-3 1-2 0,-6-2 0 15,-5 0 2-15,0-1-1 0,-8 0 9 16,0 0-6-16,-2-1-1 0,-1 0 2 0,-1-2-1 16,-4 2-3-16,-2 0-4 0,2-2-6 15,-2 2-26-15,-2-2-31 0,-8 0-35 0,11-4-34 16,-11 4-304-16,0 0 149 0,0 0 97 15</inkml:trace>
  <inkml:trace contextRef="#ctx0" brushRef="#br0" timeOffset="150352.2854">14491 17506 81 0,'6'6'118'0,"6"0"9"16,5 2-6-16,2-7 1 0,7 3 2 15,5 2-4-15,9-4 0 0,7 0-7 16,10 2-5-16,5-4-2 0,3-4-7 16,28 4-1-16,7 0-3 0,6-2-3 15,0 2-1-15,6-2-4 0,7 2-1 0,20 2-2 16,1 0-6-16,-5 4-5 0,-20-1-6 15,-8 3-4-15,-2-2-7 0,-8 3-1 0,-6 3-8 16,-11-3-5-16,-15 3-5 0,-16-5-6 16,-7-5-1-16,-3 8-5 0,-9-7-4 15,-1 3-11-15,-6 0-12 0,-2 0-8 0,-5-5-11 16,-4 5-7-16,-6 1-7 0,-2-5-15 16,-8 4-3-16,-2 0-12 0,-6-3-6 15,-8 2-15-15,-7-5-8 0,-7 2-2 0,-11 1-12 16,-3 0 3-16,-16 3-4 0,-23-5-2 15,-2 5 9-15,-2 0 5 0,-2 1 10 16,2 1 9-16,0-3 15 0,2 5 12 16,5 3 9-16,1-1 8 0,4 1 13 0,4 4 5 15,15-4 11-15,7 1 4 0,7-1 7 16,7 0 15-16,6-6 3 0,6 5 6 16,5-4 1-16,7 0 6 0,5-3 1 0,6 1 15 15,6-3 2-15,-2-3 10 0,19 1 7 16,4-2 2-16,11-2 5 0,11 0 4 15,14-5-5-15,26 3 2 0,8-4-2 0,4 1 1 16,6 2-3-16,-1 5-6 0,4-5-4 16,0 5-5-16,-4-5-4 0,-5 4-6 0,-6 2-4 15,-19 0-9-15,-13-6-3 0,-8 6-5 16,-11 0-14-16,-2-4-13 0,-6 3-23 16,-1 1-10-16,-5-6-15 0,-7 2-20 15,0-2-14-15,-6-1-16 0,-3-5-26 0,-1-3-10 16,-5 0-24-16,-4-4-450 0,0 0 206 15,-2-3 135-15</inkml:trace>
  <inkml:trace contextRef="#ctx0" brushRef="#br0" timeOffset="152104.0118">11324 3338 23 0,'0'0'43'16,"0"0"-7"-16,0 0-2 0,-7 1-5 16,7-1-2-16,0 0-4 0,0 0-2 0,-2 5-1 15,2-5-1-15,0 0 1 0,0 0 1 16,-2 4 3-16,2-4 1 0,0 0-1 0,0 9-3 15,0-9 0-15,-2 6-5 0,2-6 1 16,0 6-4-16,0-6 2 0,0 4 0 16,0-4 2-16,4 6-4 0,-2-1 2 0,1-2 6 15,5 2 1-15,2-1 9 0,8 0 3 16,7 0 1-16,17 1 2 0,22-4-3 16,39 1 10-16,37-4-5 0,19-2-11 15,15 0 4-15,22-2 1 0,62 1-2 16,9-1-1-16,-2 3 1 0,-1 0 9 0,7 1-2 15,4 4-8-15,-8 1 7 0,-15 0-1 16,-51 1-5-16,-8 2 2 0,-9-1-10 0,-7 1 2 16,-7 1-4-16,-11-1 5 0,-13 0-7 15,-34-2 2-15,-10 1-7 0,-9-2 4 16,-21 0 0-16,-15-1-19 0,-13 0 17 16,-7-2-1-16,-6 2 1 0,-1 0 0 0,-7-2 0 15,0 2-3-15,-1-2-12 0,-6 2-29 16,1-1-34-16,-2-1-38 0,-4 2-365 0,1 0 158 15,-4 0 105-15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08:22.950"/>
    </inkml:context>
    <inkml:brush xml:id="br0">
      <inkml:brushProperty name="width" value="0.05292" units="cm"/>
      <inkml:brushProperty name="height" value="0.05292" units="cm"/>
      <inkml:brushProperty name="color" value="#FF0000"/>
    </inkml:brush>
  </inkml:definitions>
  <inkml:trace contextRef="#ctx0" brushRef="#br0">12109 2619 47 0,'13'-28'131'0,"-1"4"-10"16,4 3-12-16,0 2-5 0,3 2-9 16,9 1-3-16,-3-2-10 0,4 7-4 15,1 3-13-15,-2 6 1 0,-1 6-2 0,1 11 9 16,4 12 16-16,-9 16 7 0,1 25 4 16,-8 15-3-16,-10 9-3 0,-6 7-1 15,-6 22-5-15,-6 4-2 0,-6-4-8 0,6-5-1 16,3-24-8-16,1-5-7 0,6-4-6 15,2-19-5-15,4-11-7 0,4-3-2 16,3-6-7-16,6-4-1 0,2-11-2 16,5-6-1-16,5-9-2 0,5-5 1 0,6-12-2 15,11-10 0-15,15-17 1 0,-1-13-4 16,-2-8-2-16,9-18-4 0,-7-8-3 16,-9-6-2-16,-5-7-3 0,-9-2-2 0,-14 18-4 15,-7 1 1-15,-5 3 0 0,-6 14 2 16,-4 11 0-16,-4 6 6 0,-2 6 5 15,-2 4 4-15,0 5 4 0,0 0 0 0,2 5-6 16,-4 1-11-16,-1 8 3 0,0 6-2 16,5 4-1-16,-10 14-1 0,4 7-6 0,0 14 7 15,-3 3 1-15,5 12-1 16,1 3 1-16,3 0-4 0,0 2-1 0,5-1 0 16,2-1 0-16,3-4 1 15,0-2-1-15,8-5-3 0,-4-2-4 0,3-11 4 0,2-2-1 16,2-5 0-16,1-8 1 0,1-6-2 15,2-4 3-15,-2-5-2 0,3-5-1 16,4-6-1-16,-1-2-1 0,-1-7 0 16,-3 5 0-16,0-3 2 0,-6 4-4 15,-1-1 5-15,-2 3 0 0,-3 2 0 0,0 1 1 16,-3 0-3-16,1 3-2 0,-3 3-3 0,-1 2 1 16,-7 2 2-16,13 8 1 0,-7-1-1 15,-2 7 0-15,0-1 2 0,2 2 0 16,-2 2 0-16,4-1-1 0,-4-2 0 15,2 1 0-15,-2-2 0 0,2-1-1 0,-2-4 2 16,1 0 0-16,1-2 3 0,3 0 1 16,1-6 0-16,1 0 0 0,3-3-1 0,4-3-2 15,-4 0 3-15,1-3-5 0,2 2 0 16,-4 1-5-16,1-2-4 0,0 4-5 16,0 1-7-16,-2-1 4 0,0 7 3 0,0-2 3 15,3 5 0-15,2 3 2 0,-2 1 1 16,3 2-4-16,2-3 6 0,-1 4-1 15,2-1 2-15,-2-3 0 0,5 1 2 16,-2-2 1-16,2-1-1 0,-1-5 4 0,-1 0 2 16,2-2 0-16,2-4 0 0,0-2 1 15,-1-1-2-15,1-5-1 0,-4 2-1 16,2-4 0-16,1-4 2 0,-3 4-4 16,-6-3 3-16,2 3-1 0,-4 0-5 0,-3 5 5 15,-1-1 1-15,1 0 0 0,-2 3-6 16,-3 1 1-16,0 4-2 0,0 1-1 15,-6 1 4-15,9 9 0 0,-2-3 0 0,-3 1-2 16,2 3 4-16,0-1 1 0,3 3-6 16,-1 0 7-16,1-2 0 0,1 2-4 0,-1-1-21 15,1 0-24-15,-2-2-31 0,4-2-28 16,0 1-32-16,-2-4-38 0,1-2-46 16,-2-4-463-16,-1 1 234 0,-6-8 154 15</inkml:trace>
  <inkml:trace contextRef="#ctx0" brushRef="#br0" timeOffset="133.3898">14384 3182 1632 0,'-16'-11'-84'0,"3"6"65"0,2-1-9 15,2 0 14-15,3 4 2 0,2-2 5 16,0 1-2-16,2-1-26 0,2 4-20 16,2-8-37-16,4 4-28 0,2-2-274 0,8 2 134 15,-4-5 88-15</inkml:trace>
  <inkml:trace contextRef="#ctx0" brushRef="#br0" timeOffset="352.4022">14826 2880 83 0,'0'14'187'0,"-2"2"3"0,2 9-3 16,-2 4-15-16,0 3-9 0,0 6-11 15,2 4-8-15,-2 3-14 0,4 7-15 0,0 0-2 16,2-1-12-16,3 0-11 0,0-2-7 15,3-2-8-15,3-5-6 0,-1 0-9 16,6-3-5-16,-4-8-12 0,6-4-28 16,0-4-23-16,1-4-30 0,1-4-42 0,0-8-37 15,2-1-42-15,0-7-462 0,-1 1 211 16,5-8 140-16</inkml:trace>
  <inkml:trace contextRef="#ctx0" brushRef="#br0" timeOffset="499.3625">15220 3507 3 0,'-14'-5'204'15,"1"2"8"-15,0-1-5 0,3 1-4 0,-1-1-12 16,5 0-21-16,0 0-22 0,1 0-13 16,5-1-16-16,5-3-20 0,5-2-33 15,9-1-46-15,9-4-48 0,4 0-51 0,14-5-53 16,3 1-391-16,20-2 177 0,-3-4 118 16</inkml:trace>
  <inkml:trace contextRef="#ctx0" brushRef="#br0" timeOffset="2963.9876">16613 3059 77 0,'0'0'182'0,"0"0"-12"0,0 0-1 15,0 0 8-15,3 24-6 0,1-5-13 0,0 5-7 16,0 4-13-16,-2 3-11 0,4 5-13 16,-2 2-11-16,0 2-9 0,2-1-11 15,-2-1-9-15,0-1-4 0,0-2-4 0,-2-7-7 16,2-2-7-16,-2-7-1 0,0 2-2 16,0-3 17-16,-2-7 20 0,2-3-9 15,-4-5-6-15,2-3-12 0,0 0-8 0,-12-31-5 16,4 0-6-16,-2-7-4 0,0-12-5 15,-2-22-6-15,3 0-5 0,3 7-2 16,6 8-6-16,2 1-7 0,2 1 2 16,7 4-7-16,1 4 3 0,6-2-1 0,2 8-1 15,17-9-2-15,-3 12 0 0,0 10-1 16,3 3-2-16,1 6-1 0,-2 6-4 16,1 2-7-16,-5 6 2 0,-1 3 0 15,-3 4-1-15,-4 6-4 0,-2 2 4 0,-5 7-1 16,-4-1 4-16,-9 1 3 0,-2 6-3 15,-8-1 5-15,-5 2-1 0,-6 1 4 0,-1 2-1 16,-4-5 0-16,-1 3 1 0,1-4 0 16,0 1 0-16,0-3-3 0,1-4 3 15,4 0 0-15,-2 0-4 0,2-2-3 0,2 2-3 16,3 1 1-16,-4 2-3 0,6 1 4 16,-1 2 1-16,3 4 1 0,0 3 3 15,4 2 1-15,4-2-3 0,-3 1 3 0,6 0 4 16,3-1 0-16,0 4-2 0,5-2 2 15,1-2 3-15,3-1-2 0,6-3 1 16,3-3 2-16,1-4 1 0,5-2-3 0,2-6 3 16,5 2 0-16,1-6-1 15,-2-3 2-15,3-2-3 0,3-3 1 0,-2-3-1 16,1-3 1-16,-3 0 2 0,0-3-2 0,-3-1 0 16,-3-2 0-16,-2 0 3 0,-3 0-1 15,-5-2-1-15,-4 2 0 0,-2-1 3 16,-6 4-3-16,-1-2 5 0,-3 3-5 15,-4-2 1-15,0 6-1 0,-4 0-2 0,-2 2-2 16,4 5 1-16,-11 0-4 0,11 0 4 16,-14 12-2-16,5 0 1 0,2 0 0 0,-1 1-4 15,2 2 4-15,4 3 0 0,0-2-3 16,2 1 4-16,2 2-2 0,2-4-2 16,0 2 0-16,4-3 4 0,-1-1-3 15,6-1-2-15,-3-3 0 0,3-2-4 0,2-3-4 16,-2-2-11-16,1-2-12 0,1-3-3 15,2-2 1-15,-4 0 2 0,-1-1 1 16,1-2 2-16,-2 2 4 0,-3 3 5 0,-2-1 4 16,2 0 0-16,2 1 4 0,-2-2-2 15,-2 2-1-15,0 2-2 0,3-2 4 16,0 1-1-16,3 4 1 0,3 1 3 0,2-2 1 16,2 1 2-16,0 4 1 0,0-3 2 15,2 5 0-15,-6-3 1 0,2 4 1 16,-5-2 3-16,0 0-2 0,-4 1 4 15,-2 1 1-15,-4-1 11 0,-2 0 1 0,-4 2 5 16,-2-3 3-16,-2 1 2 0,-2-2 1 16,2-3 0-16,0 1-2 0,0-2-8 0,1 0-9 15,7-2-19-15,0 0-5 0,-11-5-8 16,11 5-29-16,4-12-22 0,5 0-8 16,2 4-2-16,1-5-2 0,1 2 0 15,4-3 9-15,-2 6 6 0,0-4 10 0,0 2 8 16,-3 3 5-16,-2 0 6 0,4 3 14 15,-6-1 18-15,0 5 11 0,-8 0 8 0,15 6 16 16,-11 2 4-16,1-2 0 0,-1 2 0 16,0 5 2-16,0-5 3 0,1 2-3 15,-1 1 2-15,0-1-5 0,4 2-5 16,1-2 1-16,2-1-1 0,-1-1 0 0,5-1 1 16,0-3 0-16,0 0-3 0,-1-2 0 15,-1-2 0-15,0-2-3 0,-1-2 3 16,2-2 2-16,-2-1 1 0,-4-3 8 15,-1-1-3-15,-5-1-3 0,-2 1 4 0,-2-4-4 16,-5 2 1-16,1-4 1 0,-2 5 4 16,-1-4 1-16,4 5-2 0,-3 0 5 0,4-1-5 15,2 3-6-15,0-1-11 0,2-1-8 16,2-1-6-16,6 1-5 0,8-3-1 16,0-1-10-16,3 2-8 0,7-5 0 15,4-1-1-15,-1 1 3 0,5-7 6 0,2-2 5 16,-4 2 8-16,-3-1 16 0,-3 4 17 15,-3-2 10-15,-4 2 7 0,-4 3 12 0,-3 1 5 16,-1-1 0-16,-2 4 4 0,-5 1-5 16,2 1-8-16,-4 4-5 0,0 1-9 15,0 1-3-15,-2 7-4 0,0 0-7 16,0 0 3-16,-16 18-1 0,5 0-5 0,2 6-1 16,1 2 1-16,2 7-3 0,-3 2-2 15,5 1-2-15,0 0-2 0,2 0-4 16,2-1-4-16,0-7-6 0,2 2-4 0,-2-3-2 15,4-2-1-15,0-2 4 0,2-2-3 16,3-6 1-16,4 2 0 0,0-6 2 16,1-3-1-16,-2 0 2 0,4-5 0 0,-2-3 0 15,-1 3 2-15,2-6 2 0,0 1-2 16,-3 1 0-16,0 1 3 0,0-5-2 16,-4 5 0-16,3-1 1 0,-2-1-3 15,-1 2-1-15,-8 0-4 0,11-2 2 0,-5 0-6 16,-6 2 2-16,10 4 2 0,-6-1-2 15,1 2-2-15,-1 1-4 0,1 0-4 0,1-2 0 16,-2 2-7-16,2 0 4 0,0 3-5 16,3-6 9-16,0 1-3 0,5 2 4 15,1-3-2-15,2 0-1 0,2-1 3 16,1-2 0-16,2-2-2 0,4-3 3 0,-1 1-1 16,-1-2-1-16,1 2 5 0,-6 0 3 15,0-1 0-15,-2 2-1 0,-2-2 5 0,-3 4-2 16,1-3-1-16,-2 4-1 0,-3 1 5 15,1 2-2-15,-1 3 1 0,0 0 2 16,1 1 0-16,0 0 0 0,-1 4 7 16,2-2-3-16,2 0 2 0,-2 1 1 0,5-3 2 15,-3 1 0-15,5-2-1 0,0-3-2 16,1 0-6-16,2-6-6 0,2 0 2 16,1-7-6-16,0-1 2 0,2-4-6 0,3-4 2 15,-5-6-1-15,-1-3 0 0,-2-2 12 16,-2 0 0-16,-6-2 11 0,1-1 14 15,-7 6 13-15,0 1 10 0,-3 1 7 0,-1 4 2 16,0 4-3-16,-2 0-7 0,0 4-7 16,0 1-2-16,0 6-4 0,-2 4-4 15,2 2-3-15,0 0-5 0,-13 27 6 0,7-6-4 16,-1 4 0-16,3 2-1 0,-2 1 0 16,2 3 0-16,-2 5 0 0,-1 0-1 15,0-4-1-15,3-4 1 0,0 0-1 16,0-6-2-16,2 0-3 0,-2-7 9 0,2 0 7 15,0-6-5-15,2-1-19 0,2-4 0 16,-2-4-6-16,0 0-12 0,20-9-4 16,-6 1-9-16,2-2 0 0,-1 3 2 0,2-3 5 15,0 4-5-15,-3-1 2 0,2 3 3 16,0-2 2-16,-3 4 2 0,0 2 2 16,0 0 1-16,-1 5 4 0,4-2 1 15,-4 4 0-15,2 1 2 0,-1 2 0 0,2 1 2 16,-2-1 2-16,-1-1 4 0,4 1 2 15,-2-3-3-15,3 1 6 0,0-5-3 0,2 2 3 16,0-4-5-16,2-2 3 0,3-4-1 16,-1-2 2-16,2-1 0 0,-4 1-2 15,1-2 2-15,-4-1 7 0,0 2 1 0,-4 1 4 16,-1 1-3-16,-1-2-1 0,-2 5 1 16,0-3-5-16,-2 2-1 0,-2 3 0 15,3 1-1-15,-9 0-1 0,11 5 0 0,-5-2 0 16,-2 5 1-16,3 1-3 0,-1-1 1 15,2 2-3-15,-1 1 3 0,2-1-1 16,-1 1 3-16,0-2 1 0,0 0 1 0,1-2 0 16,-2-2 2-16,1-1-3 0,-2 1 2 15,3-5-3-15,-1 0 2 0,-8 0 1 16,17-6-2-16,-8 2-1 0,1-2-4 16,-2 1 2-16,2-4-2 0,0 2-2 0,2 1 1 15,-3 1 0-15,2-3-2 0,-1 4-2 16,1-2 3-16,-3 5-5 0,2-1 1 0,2 2 2 15,-2 2 0-15,-2 1 3 0,0 3 2 16,1 4-1-16,0-1 0 0,-1 5 1 16,-1-3 0-16,1 3-2 0,-2-1 1 15,0-1 2-15,1 3-1 0,0-5 2 0,-1 1-2 16,-2-4 5-16,2 0 1 0,2 2-2 16,4-6 2-16,-4 1-1 0,4-4 2 15,1 0-3-15,2-4-1 0,2 4-3 0,-3-3-4 16,4 3 2-16,-2-3-4 0,2 3 3 15,-1 0-1-15,1 3 1 0,0 0-8 16,-2 0-9-16,-1-2-21 0,-2 2-23 0,2 1-28 16,-5-2-44-16,3 1-39 0,-4-6-391 15,-1 1 193-15,-6-3 126 0</inkml:trace>
  <inkml:trace contextRef="#ctx0" brushRef="#br0" timeOffset="3163.0094">20112 3105 86 0,'-8'5'163'0,"2"-1"-12"0,-1 1-6 16,4-3-5-16,-1 3-8 0,4-5-9 16,0 0-11-16,0 0-10 0,0 0-22 0,0 0-29 15,0 0-34-15,7-18-27 0,-5 15-40 16,1-3-36-16,-3 6-308 0,-5-7 134 15,-6 7 89-15</inkml:trace>
  <inkml:trace contextRef="#ctx0" brushRef="#br0" timeOffset="3531.9678">15587 4191 54 0,'-28'7'222'0,"9"-1"-9"16,10 0-4-16,11 0 0 0,16-1 5 0,13 1-8 16,54 2-14-16,27-3-17 0,44 1-13 15,22-4-14-15,24 2 2 0,62 0 8 16,9 1-5-16,9-1-11 0,-5 0-2 15,-6 5-7-15,6 1-10 0,-8 0-9 0,-15-1-12 16,-56-2-6-16,-6-1-18 0,-12 2 7 16,-11-2-19-16,-11-2 6 0,-15-3-5 0,-36 1-10 15,-12-1-3-15,-22 2-1 0,-18-3 2 16,-11 0-4-16,-8 0-10 0,-4 0-2 16,-3 0-9-16,-5 0-18 15,-1 0-34-15,-2 0-46 0,-4 0-71 0,-2 0-78 0,-4 0-91 16,-1-3-822-16,-6 2 385 0,-4 1 253 15</inkml:trace>
  <inkml:trace contextRef="#ctx0" brushRef="#br0" timeOffset="4692.3222">9861 11743 90 0,'27'-21'163'16,"25"-14"-13"-16,7-13-8 0,19-15-2 0,9-7-8 15,12-8-7-15,7-6-7 0,0-7-13 16,21-28-15-16,-32 18-11 0,-8-4-12 16,-8-6-7-16,-14-3-8 0,-10 8-5 0,-13 8-6 15,-14 19-4-15,-7 9-5 0,-12 14 1 16,-5 11-8-16,-6 8-1 0,-7 3 2 15,-4 7-4-15,-5 5 1 0,-6 8 8 0,-4 5 5 16,-1 9 3-16,-9 9 9 0,-7 14 7 16,-12 21 6-16,2 9-2 0,6 11 3 15,7 4 2-15,9 4-10 0,7 7 5 0,5 0-3 16,10-1-3-16,5 4-3 0,6 2-5 16,6 3 0-16,11-1-3 0,2 0-4 15,5-6-3-15,3-6-4 0,3-3-2 16,-3-6-4-16,4-7-15 0,-3-13-18 0,-5-12-25 15,-1-6-29-15,-2-2-34 0,4-6-41 16,-5-5-54-16,-2-7-599 0,0-3 268 0,0-6 178 16</inkml:trace>
  <inkml:trace contextRef="#ctx0" brushRef="#br0" timeOffset="4891.5773">11190 11272 83 0,'0'-4'159'0,"0"4"-3"15,0 0 5-15,0 0-4 0,0 0-5 0,11 19-5 16,-9-5-5-16,0 6-14 0,2 5-1 16,-2 1-10-16,3 5-9 0,-3-1-11 15,0 3-10-15,0 4-8 0,0 0-10 0,-2-5-21 16,0 1-32-16,3-1-30 0,-3-3-37 16,2-1-50-16,2-3-61 0,0-1-418 15,0-8 197-15,4-3 130 0</inkml:trace>
  <inkml:trace contextRef="#ctx0" brushRef="#br0" timeOffset="6068.9742">12073 10666 78 0,'-2'-4'104'0,"2"4"-6"0,-2-6-7 16,2 6-4-16,0 0-3 0,-2-5-11 16,0 1-2-16,2 4-5 0,0 0-5 15,0 0-7-15,4-8-6 0,-2 4 0 0,-2 4 2 16,8-3-8-16,-4 0-1 0,-4 3 5 15,7-3-9-15,-7 3 1 0,6-2-3 16,-6 2 2-16,0 0 0 0,7-4-8 16,-7 4-2-16,0 0 2 0,0 0-5 0,8 9 5 15,-6-3 5-15,2 4 0 0,3 3 9 16,-1 3 1-16,2 4 1 0,1 5 5 16,4 5-6-16,1 1 0 0,4 9 0 15,0 0-4-15,1 0-2 0,5 0-2 0,-3 0-2 16,2 0-4-16,3-2 0 0,-1-3-4 0,-1-3 12 15,-2-6 10-15,2-5 0 16,-1-3 0-16,-1-7 2 0,2-3 1 16,0-8 2-16,3-6-8 0,-1-1 3 0,4-11-4 15,-3-1-4-15,3-12-6 0,-2-1-4 16,-1-6-5-16,7-17-5 0,-2-2-3 0,-5-2 0 16,-8 7-5-16,-4 9-1 0,-3 0-2 15,-5 3-2-15,2 7-2 0,-3 6 0 16,-2 0-2-16,2 4-18 0,-2 4-22 0,0 6-18 15,-2 3-24-15,3 6-27 0,2 4-44 16,-7 0-54-16,16 9-525 0,-3-4 248 0,4 2 164 16</inkml:trace>
  <inkml:trace contextRef="#ctx0" brushRef="#br0" timeOffset="6554.932">13295 11248 58 0,'35'-24'139'0,"-1"-3"-3"0,2 1-11 0,11-17-10 16,1 0-2-16,-1-9-7 0,-3-1-9 16,-4-6-14-16,-5-2-6 0,-8-6-12 0,-6 0-7 15,-4 1-8-15,-8 9-4 0,-7 7 1 16,-4 6-7-16,-3 4 3 0,-3 3-4 15,-5 6-3-15,-1 4-3 0,-2 10 1 16,2 9-1-16,-5 8 1 0,-3 7 7 0,4 8 5 16,-4 9 5-16,1 10-3 0,2 9-1 15,6 3-1-15,7 3 0 0,2 4 1 16,6 1-2-16,2 3-4 0,7 17-3 0,1-4 0 16,3 1-7-16,4 0-2 15,1-3 1-15,0 0-4 0,4-4-11 0,-5-15-29 16,-1-8-32-16,0-4-31 0,-2-9-30 0,2-1-40 15,-1-9-40-15,-1-7-389 0,2-6 195 16,0-2 130-16</inkml:trace>
  <inkml:trace contextRef="#ctx0" brushRef="#br0" timeOffset="6802.618">14097 11066 39 0,'18'-18'141'16,"0"5"-21"-16,1 4-10 0,1 3-10 15,0 0-7-15,-4 6-11 0,4 0-3 16,-3 4-1-16,-3 4-4 0,-3 1-1 0,-2 4 2 16,-5 5-1-16,-6 1 1 0,-2 3 1 15,-5 5 2-15,-2 3 2 0,1-5 1 16,1-2-4-16,1 0-6 0,4-4-5 0,2-1-4 16,0-1 0-16,8-5-13 0,6-1-1 15,3-4-7-15,11-4-7 0,4 0-30 16,3-3-35-16,7-4-44 0,0-2-36 0,3-2-30 15,-3-1-432-15,4-7 195 0,-1-2 128 16</inkml:trace>
  <inkml:trace contextRef="#ctx0" brushRef="#br0" timeOffset="7117.5323">14632 10635 97 0,'0'0'156'0,"0"0"7"0,0 0 4 15,17 16-8-15,-4-1-4 0,4 4-7 16,1 8-1-16,8 5-9 0,2 6-2 0,7 17-8 16,1-2-11-16,-2 3-11 0,1 1-9 15,-4 2-8-15,-2-3-7 0,-1-10-7 16,-7-9-7-16,1-1-8 0,-6-5-6 16,1-5-2-16,-4-2 0 0,0-8 9 0,-1-4 4 15,2-7-4-15,-4-5-8 0,0-4 3 16,3-6-5-16,0-6-5 0,-1-4-4 0,3-6-13 15,-2-6 1-15,4-8-3 0,-3-4-3 16,4 0-7-16,-4-2-8 0,1 3-13 16,-2 1-9-16,0 8-19 0,-5 2-22 15,0 7-31-15,-2 6-43 0,4 3-15 0,-4 5-18 16,-2 3-25-16,2 4-566 0,-6 4 255 16,11 4 169-16</inkml:trace>
  <inkml:trace contextRef="#ctx0" brushRef="#br0" timeOffset="7456.4136">15608 11356 162 0,'0'0'217'0,"18"-13"-11"0,0-2-12 16,3-6-18-16,7-1-15 0,6-9-16 0,18-14-13 15,1-5-13-15,2-6-17 0,-1-2-10 16,-4-3-12-16,-3-5-7 0,-5-1-9 0,-7-2-8 15,-5 2-6-15,-8 1-5 0,-12 10-4 16,-6 13-8-16,-4 6-1 0,-6 6-4 16,-2 7-1-16,-5 5-2 0,-4 6-1 15,-2 7-8-15,-2 8 5 0,-5 8 0 0,-3 7 0 16,1 6 2-16,1 8 1 0,3 9 1 16,6 1-2-16,4 3-1 0,6 3-1 15,6-4 1-15,4 1-4 0,2 5 3 16,6-2-4-16,2-2-1 0,0 1-2 0,3-3 0 15,2-5-13-15,-2-4-21 0,-1-4-27 16,2-2-29-16,0-3-33 0,1-4-55 0,-2-7-51 16,2-3-463-16,3-3 230 0,-2-6 153 15</inkml:trace>
  <inkml:trace contextRef="#ctx0" brushRef="#br0" timeOffset="7802.0904">16531 10953 20 0,'6'-9'146'16,"2"-1"-12"-16,3 1-12 0,0 3-15 16,-1 1-12-16,-1 0-5 0,1 3-9 15,-1 2-11-15,-1 5-7 0,-3 1-7 0,-3 0-6 16,-4 2 0-16,0 4-10 0,-3 0 3 16,-1 3 2-16,-1-2 6 0,1 0-5 15,0 2 11-15,-1-1-1 0,5-1 5 0,0 1 0 16,4-3 2-16,2 0-3 0,5 3-4 15,1-5-4-15,6 2-2 0,-2-1-6 16,4 3-2-16,0-1-8 0,3 0 1 16,-4 1-2-16,0 0-4 0,1 2 9 0,-6 0 10 15,-6-1 9-15,0 1-4 0,-4 2 9 16,-6 0 9-16,-4 1 3 0,-4-2 5 16,-6 1-3-16,-9 1-7 0,-3-5-6 0,-4-1-6 15,-2-3-7-15,1-1-9 0,-4-2-20 16,7-5-40-16,2-2-49 0,4-2-69 15,6-2-63-15,1-3-643 0,7-3 287 0,1-3 189 16</inkml:trace>
  <inkml:trace contextRef="#ctx0" brushRef="#br0" timeOffset="8416.2403">17757 11214 12 0,'10'-3'154'0,"0"-3"-17"15,1 2-16-15,4 0-32 0,0 0-45 16,-3 1-54-16,3-1-176 0,2-2 63 15,0 1 42-15</inkml:trace>
  <inkml:trace contextRef="#ctx0" brushRef="#br0" timeOffset="8818.0004">18272 11407 152 0,'18'-2'185'15,"3"-4"-13"-15,11-4-16 0,10-8-13 0,4-3-6 16,22-10-10-16,2-6-7 0,0-4-11 16,-5-3-12-16,-1-6-8 0,-5-3-9 0,-6-6-7 15,-4-4-11-15,-7-3-6 0,-6-3-8 16,-6-1-3-16,-9-3-6 0,-11 1-5 15,-6 12-8-15,-6 7-2 0,-4 6 1 16,-6 5 5-16,-3 8 1 0,-4 5 4 0,-2 6 2 16,-1 10-1-16,-1 10 2 0,-5 6 10 15,-4 14 4-15,-1 8 2 0,3 9 0 0,2 4 0 16,4 21-7-16,6-4 2 0,8-8-1 16,10-2-4-16,2 7 0 0,10-1-6 15,12 16-1-15,4-9-5 0,5-1-2 16,5-3-1-16,3-6-6 0,1-3-11 0,-6-12-30 15,-4-11-37-15,-3 0-47 0,1-4-57 16,0-2-73-16,-5-7-562 0,-1 1 270 0,-2-6 178 16</inkml:trace>
  <inkml:trace contextRef="#ctx0" brushRef="#br0" timeOffset="9439.9862">19399 11072 62 0,'10'6'141'0,"3"3"-5"0,-2 0-17 0,1 2-8 15,-1 4-18-15,1 3 8 0,0 1-18 16,-2 2-7-16,-2 0-6 0,-2 0-5 0,1-4-10 16,-3-2-3-16,1 3-1 0,-1-5 1 15,-2-2 9-15,-2-1 6 0,0-4-5 16,0-3-1-16,0-3 2 0,0 0 3 0,0 0-4 15,0-19-4-15,2 8-4 0,2-5-4 16,4-2-6-16,1-5-7 0,6 2 0 16,4-6-4-16,7 4-4 0,1 0-8 0,3 3 3 15,6-1-6-15,-3 3-5 0,1 5 4 16,-2 4-2-16,-2 3-1 0,-1 4 0 16,-5 4 0-16,0 2-1 0,-2 5 2 0,-3 3-4 15,-2 1 1-15,-2 2 0 0,-3 4-3 16,-3-1 2-16,-2 4-1 0,1-3-3 15,-4 0-18-15,0-2-44 0,2 2-28 0,1-4-62 16,-1-1-538-16,5-3 232 0,0-3 154 16</inkml:trace>
  <inkml:trace contextRef="#ctx0" brushRef="#br0" timeOffset="9839.8529">20906 11137 54 0,'30'7'197'0,"-5"2"-14"16,-6 2-16-16,-6 1-14 0,-5 4-14 0,-6-1-10 15,-4 6-13-15,-4 5-11 0,-11 5-11 16,-9 3-28-16,-4 0-33 0,-1 2-35 16,-1-5-48-16,0-3-50 0,5-4-337 15,4-5 149-15,2-9 97 0</inkml:trace>
  <inkml:trace contextRef="#ctx0" brushRef="#br0" timeOffset="10680.8128">22152 10499 48 0,'9'7'127'0,"2"5"-13"16,1 2-6-16,1 5-9 0,0 4-7 0,0 4-10 15,-1 1-11-15,-2 1-6 0,0-2-4 16,-2 0-3-16,-2-1-9 0,-2 0 6 0,0-4-12 16,0-3 5-16,-1 0 6 0,-3-4 6 15,0-3 3-15,0-5 4 0,-3-1-3 16,3-6-2-16,0 0-4 0,0 0 0 16,-6-19-1-16,8 6-8 0,0-5-8 15,5-3 1-15,-1-3-10 0,3-2-1 0,-1 1-6 16,5-6 0-16,3 4-5 0,0 2-2 15,5 4-1-15,-4 4-3 0,4 2-1 16,-2 7-2-16,2 3 0 0,-2 3 0 0,4 4-4 16,1 3 2-16,-1 3-4 0,5 7 3 15,-5 5-3-15,0 0 4 0,0 5 0 16,-1 1-3-16,-6 1 1 0,1-2 0 16,-4-3-2-16,0-2 5 0,-7-5-4 0,2 0 6 15,-4-1 2-15,-1-7 1 0,-1 1 4 16,-2-6 4-16,0-2-1 0,0 0-1 15,0 0-2-15,0-19-3 0,5 6 1 0,1-2-7 16,2-6 0-16,4-1-1 0,2 1-5 16,0 2 3-16,3-1-2 0,3 2-2 15,-2 3-2-15,2 4 1 0,0 1-3 0,0 6 3 16,-1 2-2-16,-1 2 1 0,2 4 3 16,1 4-2-16,0 1-3 0,-4 5-1 15,0-1-10-15,0 5-13 0,-5-2-15 0,1 1-28 16,0 1-26-16,0-1-28 0,-3-2-29 15,-1-1-29-15,2-3-384 0,1 0 192 16,0-3 126-16</inkml:trace>
  <inkml:trace contextRef="#ctx0" brushRef="#br0" timeOffset="10863.0036">23556 10750 8 0,'4'9'145'0,"0"-1"-7"15,2 5-8-15,-2 0-14 0,4 2-12 16,-4 5-10-16,0-3-6 0,2 2-10 0,-2-1-7 16,0 0-20-16,-1 0-25 0,1 1-19 15,-2-5-25-15,0 2-31 0,0-1-32 16,-2-5-228-16,2-1 105 0,-4-1 69 16</inkml:trace>
  <inkml:trace contextRef="#ctx0" brushRef="#br0" timeOffset="11113.5815">23397 9693 184 0,'0'0'175'0,"0"0"-6"0,0 0-10 15,9 20-12-15,-3-7-10 0,0 8-11 16,3 3-12-16,-3 2-10 0,7 6-11 16,-2 5-6-16,-1 6-10 0,2 4-19 15,0-2-25-15,-4 1-38 0,2 0-42 0,1-2-55 16,-1-9-412-16,-1-2 175 0,2-3 115 16</inkml:trace>
  <inkml:trace contextRef="#ctx0" brushRef="#br0" timeOffset="12381.7319">23903 10163 97 0,'0'0'99'0,"0"0"8"16,0 0-4-16,0 0 12 0,15 8-12 15,-9-3 3-15,7 5 0 0,-2 1 4 0,3 4-2 16,4 5-4-16,0 6-3 0,3 3-2 15,3 5-5-15,2 2-4 0,-2 4-7 16,15 13-7-16,-3 0-1 0,0-3-8 0,2 2-4 16,-1-4-10-16,0-11-1 0,-10-3-4 15,3-5-2-15,-1 0-2 0,-3-6 0 16,-3-2 1-16,-3-4 9 0,-2-4 7 16,-3-5 8-16,2-3-4 0,-2-5-2 0,0-3-7 15,0-7-6-15,-1-3-3 0,-1-6-5 16,2-8-5-16,-3-3-7 0,3-12-3 15,0-4-3-15,4-19-2 0,-3 0-7 0,-2 6-1 16,-4 8 1-16,1 4-6 0,-4 6-1 16,1 5-4-16,-2 0-10 0,1 10-14 15,-3-1-17-15,0 4-26 0,0 4-29 0,0 6-9 16,0 1-15-16,1 4-25 0,0 7-25 16,-1 1-32-16,-4 0-486 0,14 13 233 0,-6-2 153 15</inkml:trace>
  <inkml:trace contextRef="#ctx0" brushRef="#br0" timeOffset="12972.7824">25247 10429 109 0,'2'18'141'0,"-2"-2"-8"0,0 3-16 0,0 5-10 16,0-4-10-16,0 4-5 0,0-3-8 16,0 1-11-16,0-3-5 0,0 1-8 15,2-3-6-15,-2-3 3 0,0-1-4 0,0-2 0 16,2-4-2-16,-2-2 1 0,0-5-1 16,0 0 3-16,0 0-2 0,7-18-5 15,-5 6-5-15,2-4-3 0,3-8-5 0,1 0-3 16,0-5-3-16,6-1-2 0,-2 2-6 15,0 4 0-15,-1 2-2 0,2 0-5 16,-2 5 1-16,-1 2 0 0,-2 5-5 16,1 5 1-16,2 3 0 0,-3 4-3 0,0 2 3 15,1 5-1-15,0 3 1 0,-1 1-1 16,2 6 0-16,-1 0-4 0,-1 2 3 16,1 3-4-16,0-2 0 0,-3-1 5 0,0-2-2 15,0-4-4-15,-2 1 0 0,3-4 3 16,-3-2-2-16,-1-2 1 0,1-4-2 15,-4-4 0-15,0 0 3 0,0 0 6 0,12-18-1 16,-10 5-2-16,5-2-1 0,-3-4 0 16,4-4-1-16,1-2 0 0,0-1-4 15,3-4 2-15,0 4-1 0,4-2 0 0,-4 7-4 16,1 0 2-16,2 4-2 0,-2 1-2 16,1 7 0-16,-1 3 4 0,0 5-3 15,-1 2 2-15,3 5 3 0,-4 6-2 0,1 1-1 16,-1 4 1-16,1 2 3 0,-2 2-3 15,-2 2-4-15,0 2-4 0,-2 0-4 16,-4 0-18-16,2 0-2 0,-1-5-14 16,-1 1-21-16,-2 0-11 0,0 0-30 0,-2-2-41 15,2-2-410-15,-3-3 189 0,3 0 125 16</inkml:trace>
  <inkml:trace contextRef="#ctx0" brushRef="#br0" timeOffset="13228.3282">26333 10626 46 0,'8'9'77'0,"-6"1"-4"0,0 1 1 15,-2 1 2-15,-2-1 5 0,0 0 0 16,2 0 5-16,-2-3-4 0,2 2-6 15,2-3 3-15,0 1 7 0,7-4-12 0,2 1-3 16,6-2-10-16,1 0-5 0,4-6-27 16,1 1-32-16,5 1-27 0,-1-8-32 15,-2 1-31-15,1-3-254 0,1-4 118 0,-3-4 78 16</inkml:trace>
  <inkml:trace contextRef="#ctx0" brushRef="#br0" timeOffset="13425.2119">26487 9603 96 0,'-10'17'132'16,"8"-2"-10"-16,-2 3-10 0,1 0-3 16,1 10-15-16,-2-1-7 0,4 4-10 0,-2 1-3 15,0 3-11-15,2 4-15 0,2 2-26 16,-2 1-31-16,2-1-33 0,0-2-51 15,0-2-211-15,3-6 104 0,-3-1 68 16</inkml:trace>
  <inkml:trace contextRef="#ctx0" brushRef="#br0" timeOffset="13927.2673">26767 10214 23 0,'0'0'190'0,"0"0"-5"15,10 19 1-15,-3-3-9 0,1 4-8 0,3 4-10 16,0 7-10-16,1-2-9 0,5 5-11 16,2 7-10-16,2-1-10 0,3-1-9 15,-2 0-12-15,0-1-6 0,1-4-9 0,-4-5-6 16,-2-2-9-16,-1-2-7 15,-2-6 1-15,-2-3 6 0,-1-1 10 0,0-7-7 16,-1-6-5-16,1-2-7 0,-1-3-5 16,4-7-1-16,-2-5-6 0,2-7-2 0,4-6-7 15,1-10-3-15,9-21-6 0,-2-4-1 16,4-2-3-16,0 1-7 0,1 3-4 16,-3 4-6-16,-4 12-8 0,-5 9-15 0,-3 6-9 15,0 4-20-15,-4 4-27 0,-2 1-24 16,1 8-15-16,-2 1-21 0,1 5-14 15,-1 1-31-15,-3 6-481 0,-6 0 227 0,10 7 149 16</inkml:trace>
  <inkml:trace contextRef="#ctx0" brushRef="#br0" timeOffset="14488.9803">27848 10454 38 0,'4'21'125'0,"1"-2"-9"15,-3 0-12-15,-2-1-18 0,3-3 10 0,-3 2-17 16,0-4-13-16,2 1-12 0,-2-3 7 16,2-1-4-16,-2-1-9 0,0-1 8 0,2-3-7 15,0-1-4-15,2-2 4 0,-4-2-6 16,0 0-5-16,10-11-4 0,-3 1 4 15,1 0-2-15,1-2-5 0,4-6-5 16,-3-1-3-16,4 0-1 0,2 0-5 0,-2-1 6 16,3 1-7-16,0 0 4 0,0 5-8 15,3 0 5-15,-2 3 1 0,-1 1-4 16,0 7-2-16,-2-1 0 0,0 5 5 16,0 3-4-16,-3 2 2 0,1 4 1 0,-4 1-11 15,-1 0 7-15,-2 5 2 0,-1-1-3 16,-1 0 3-16,0-2-11 0,-4 2 10 0,2-5 9 15,0 2 6-15,0-5 14 0,0 3 10 16,1-6-2-16,-3-4-3 0,2 2-2 16,-2-2 2-16,0 0-1 0,8-19-4 15,-3 6-5-15,1-5-2 0,4-1-5 0,4-2-1 16,-2 0-3-16,5-4-3 0,0 3-4 16,0-2-2-16,-1 6 0 0,2-1-5 15,-2 3 1-15,-1 1-5 0,0 5 0 0,-2 2 1 16,-3 6-2-16,1 2-2 0,0 2 2 15,-3 4 1-15,0 2-2 0,-2 2-2 16,-1 5 1-16,-3 1-3 0,0 0-7 0,-4 4-20 16,0-1-15-16,-3-1-17 0,-1 3-26 15,0 3-26-15,2-4-25 0,-2-1-33 16,2-1-460-16,-1 0 213 0,0-5 141 16</inkml:trace>
  <inkml:trace contextRef="#ctx0" brushRef="#br0" timeOffset="14926.3764">28837 10453 37 0,'9'0'98'16,"-9"0"-14"-16,14 3-6 0,-8 3-5 15,-2 0-1-15,-1 1-12 0,-3 2-3 0,-3 1-3 16,-1 2-5-16,-4 1-7 15,-2 5 2-15,-3-2-5 0,0 0 7 0,-2-1-6 16,3 0 1-16,1-2 0 0,2-1 4 16,1-1-10-16,2-1 2 0,0-1 10 0,2 0 0 15,1 0-1-15,3-2 3 0,0 1-3 16,0-1-3-16,3-1 1 0,-1 0-4 16,0 1-4-16,-2-2 2 0,2 1-10 15,-2-6-1-15,0 7-4 0,2-4 0 0,-2-3-4 16,0 9 0-16,0-9-4 0,0 0 1 15,2 7-3-15,-2-7 0 0,0 3-3 16,0-3 0-16,-2 6-1 0,2-6-3 0,0 0 4 16,-2 6-4-16,2-6 1 0,-11 6-1 15,4-2-2-15,-1-1 0 0,-2-1 0 16,1 2-1-16,-4-1-7 0,-2 2-6 16,1-1-10-16,-2-1-7 0,2 1-12 0,-1 0-14 15,3-3-6-15,-1 2 0 0,0-2-2 16,1 1-17-16,0-2-11 0,2 3-17 15,2-3-295-15,8 0 136 0,-19-3 90 16</inkml:trace>
  <inkml:trace contextRef="#ctx0" brushRef="#br0" timeOffset="15374.9109">28452 9534 8 0,'-2'-5'100'0,"0"1"-3"0,2 4-5 16,-2-10-6-16,0 7-7 0,2 3 4 16,-5-6-11-16,5 6-6 0,-5-5 1 15,5 5-1-15,-6-2 5 0,6 2 1 0,-8-5-7 16,2 4 1-16,6 1 2 0,-11-3 3 16,7 1-3-16,4 2-1 0,-9-1 3 15,9 1 1-15,-8-2-6 0,8 2-3 0,-9-3-4 16,9 3-7-16,0 0-6 0,-8-1-3 15,8 1-4-15,0 0-5 0,-4 18 1 0,2-10-2 16,2 6-1-16,2 3-3 16,-2 2-1-16,2 0-2 0,-2 4-4 0,2 0-2 15,-2-1 2-15,0 3-19 0,0 2-31 16,0 1-32-16,0-2-36 0,0 0-44 0,0-3-475 16,4 0 209-16,-2-2 139 0</inkml:trace>
  <inkml:trace contextRef="#ctx0" brushRef="#br0" timeOffset="15627.1234">29317 10407 12 0,'11'-2'20'16,"-4"2"-31"-16,-7 0 3 0,12 2 3 15</inkml:trace>
  <inkml:trace contextRef="#ctx0" brushRef="#br0" timeOffset="15959.8331">30420 10324 13 0,'13'-5'121'0,"0"4"-30"0,-3-2-40 16,1 3-49-16,-2 0-97 0,-9 0 32 15,16-2 22-15</inkml:trace>
  <inkml:trace contextRef="#ctx0" brushRef="#br0" timeOffset="16943.9838">30763 10099 23 0,'4'13'129'0,"0"4"-3"15,-2 0-13-15,1 8-9 16,-1 1-5-16,0 3-6 0,-2 1-7 0,0 1-13 15,0-3-4-15,0 3-9 0,-2-3-3 0,2-1-7 16,-2-2-3-16,-1-4-3 0,3-2-6 16,-2-3 5-16,2 2 13 0,0-6-9 15,-2-5 4-15,2 0-1 0,0-5-1 16,0-2 0-16,0 0-3 0,0 0-8 0,2-21 2 16,3 8-2-16,-3-5-4 0,5-4-1 15,-1 0-4-15,4-3-7 0,5-4-1 0,0 2-5 16,0 8 3-16,-1-1-7 0,4 1-2 15,-2 2 1-15,4 7 0 0,-2-2-1 16,-1 7-4-16,0 1 3 0,-2 4-2 16,-1 4-2-16,2 3-1 0,-4 3 2 0,3 5-2 15,-2 3 1-15,-2 1 1 0,-1 1-2 16,-2 1 1-16,1 0-1 0,0 2 2 16,-3-4 1-16,0-2-5 0,-2 0 0 15,0-4 3-15,3 0 0 0,-5-2 2 0,3-4 0 16,-1-1-1-16,-2-5 2 0,-2-1 1 15,0 0 4-15,15-13 4 0,-9 1 1 0,2 2-2 16,3-8-1-16,4-1-3 16,3-4-1-16,4 3-3 0,-1-1 2 0,5 0-3 15,-4 3-2-15,4 4 0 0,-4 0-3 16,-1 9 0-16,-3 0-3 0,2 5 5 16,-2 2-3-16,2 8 3 0,-1 3-3 0,-5 5 5 15,4-2-3-15,-6 5-3 0,-2 0-9 16,0 4-8-16,-2 2-11 0,-2-2-15 15,-2 2-14-15,1-2-22 0,-3-3-18 0,0-1-21 16,0-2-21-16,0-2-421 0,0-2 190 16,-2-4 126-16</inkml:trace>
  <inkml:trace contextRef="#ctx0" brushRef="#br0" timeOffset="17282.1866">31792 10468 85 0,'4'-2'102'0,"-4"2"9"0,0 0-3 16,7 13-1-16,-5-5-6 0,0 4-3 0,0-2-7 16,-2 5-6-16,2 1-5 0,-2 1-9 15,2 0-9-15,0 2-4 0,0 0-1 16,2-2-8-16,0-1-6 0,1 1-2 16,4-4 1-16,-3-1-7 0,4-3-3 15,3-2-5-15,2-3-2 0,-2-4 0 0,3-1-8 16,0-4-2-16,0-2-3 0,-1-2 2 15,2-1-1-15,0-3-3 0,-5 2 0 16,2 1 6-16,-4 1 11 0,-2 1 1 0,-2 2-3 16,-1 0-4-16,-3 5 4 0,-2 1 0 15,0 0 1-15,0 0 3 0,0 0 0 16,-9 15-5-16,9-8-2 0,0 3-1 0,2 1 3 16,1 1-2-16,1 1-3 0,3-2-18 15,-1 0-40-15,4 1-38 0,1-1-43 16,-1-7-484-16,4 0 206 0,-4-4 135 15</inkml:trace>
  <inkml:trace contextRef="#ctx0" brushRef="#br0" timeOffset="17567.5487">30718 9216 115 0,'-4'25'146'0,"4"-10"-16"16,-2 5-8-16,0 4-13 0,2 4-9 15,0 5-15-15,2 3-31 0,2 2-47 0,3 1-42 16,-3 0-249-16,5-2 97 0,-5 0 63 16</inkml:trace>
  <inkml:trace contextRef="#ctx0" brushRef="#br0" timeOffset="19196.5977">9615 12460 109 0,'0'0'106'16,"26"-5"6"-16,-16 5-10 0,3 0-9 16,2-2-3-16,4 4 2 0,5-2-11 0,0-2-6 15,11 2-11-15,-1 2 8 0,4-2-5 16,8 0 0-16,3 2-5 0,10 1 1 15,5-1 2-15,29 0 0 0,6 2 1 16,7-2-2-16,2 0-7 0,8-2 1 0,3 0 4 16,32-2-6-16,5 0-2 0,13-4 0 15,11-1 2-15,8-3-7 0,10-1 6 16,53-1-1-16,13-1-2 0,10-2-2 0,-3 2-1 16,4 1-6-16,6-1 4 0,16-2-2 15,4 2-6-15,-1 0 0 0,-2 0-7 16,5 2 3-16,10-1-3 0,0 5-7 0,-2-5 1 15,12 9 2-15,-2-5-1 0,8 2-1 16,-4 4-2-16,1 2 0 0,9 0-3 0,-5 2-4 16,2 2-1-16,-12 0 1 0,3 2-4 15,-7-3 1-15,0 3-6 0,-3 0 1 16,-10 0 4-16,2-1-5 0,-4 1-7 16,-2-1 5-16,-11-1 0 0,-6 2 5 15,1-2-4-15,7 3-2 0,1-1-1 0,-10 1 2 16,-6 4-1-16,3-4 1 0,5 0-4 15,-2-1-6-15,-10 1 6 0,-7 2 2 16,-3-6-2-16,10 2 0 0,-2-1-2 0,0 0-2 16,-11 1 4-16,-4 1-2 0,0 1-1 15,2 0 2-15,3 1-2 0,-8 4 1 0,-54-5 1 16,0 1-1-16,51-1-3 0,-50 1 4 16,4-4-2-16,1 2 0 0,-4-6-7 15,-2 0 9-15,-2-4-3 0,1-4 0 16,46-3-2-16,-46-3-2 0,40-3-3 0,-50 0 1 15,0 2 2-15,-2-4-4 0,2 1-8 16,1 2 4-16,3 0 2 0,2-1-1 16,-7 4-1-16,-10 0 3 0,-10 1 1 0,-5 1 1 15,-8 1-1-15,-8-2 3 0,0 3-1 16,-5 0 0-16,-5 3 1 0,-25 0-1 16,-2 0-1-16,-2 3 1 0,0 0 0 15,-8 2-2-15,-6 0 2 0,-17 1-2 0,-13-2-4 16,-10 2-7-16,-7 0-8 0,-6 0-9 15,-6 0-23-15,-1 0-27 0,-7 0-25 16,-3 2-27-16,-6-2-35 0,-8 0-497 0,-7 0 228 16,0 0 151-16</inkml:trace>
  <inkml:trace contextRef="#ctx0" brushRef="#br0" timeOffset="24714.6384">13299 14285 74 0,'12'0'126'0,"3"-3"-1"16,6-9-12-16,11-3-8 0,10-7-4 0,20-17 1 15,3-5-8-15,24-8-7 0,2-6 0 16,0-2-2-16,1-1-9 0,-3 0-4 16,-6-1-6-16,-6-3-8 0,-20 10 2 0,-4-5 3 15,-8-3-2-15,-9 1-5 0,-5-1-2 16,-11 10-2-16,-10 7 1 0,-6 4-1 15,-2 2-3-15,-6 4 0 0,-2 0-1 0,-2 2-1 16,-6 5-3-16,2 6 1 0,-3 6-4 16,-2 3-5-16,0 9-1 0,-1 7-2 15,-4 7-3-15,-4 12 0 0,1 10 5 16,-1 6-1-16,-3 21-4 0,4 3-6 0,4 1 5 16,1 6-3-16,8-9-1 0,2 13-2 15,2-8-4-15,8-8-4 0,3 3 5 0,4-5-7 16,7 20 2-16,5-8-5 15,2-14-4-15,0-11-5 0,5-1-8 0,0-9-18 16,-4-6-19-16,4-2-39 0,-1-4-40 16,3-3-46-16,-7-10-35 0,0 0-469 15,0-2 228-15,-3-7 152 0</inkml:trace>
  <inkml:trace contextRef="#ctx0" brushRef="#br0" timeOffset="24927.368">14795 13837 161 0,'0'0'169'0,"0"0"5"15,2 24-4-15,-4-9-6 0,0 4-8 16,-3 5-13-16,-3 4-23 0,2 8-3 0,-5 0-10 16,3-2-12-16,-3 2-8 0,0-2-11 15,3 2-5-15,0-4-15 0,0 1-16 16,0-8-26-16,2 0-32 0,4-4-35 15,4-2-52-15,0-2-488 0,8-5 201 0,0-7 133 16</inkml:trace>
  <inkml:trace contextRef="#ctx0" brushRef="#br0" timeOffset="25484.5487">15367 13291 163 0,'14'15'195'0,"5"6"0"0,3 5-7 15,5 10-1-15,-2 2-14 0,12 17-16 16,-5 3-6-16,1 7-10 0,-1 0-10 0,0 0-13 15,-5 2-9-15,1-5-8 0,-3 1-5 16,-4-13-6-16,-4-8-8 0,-2-2-3 16,0-8-5-16,-5-4-6 0,1-4-4 0,-2-3 5 15,-1-2 1-15,0-6 5 0,-2-4-7 16,1-5-4-16,0-8-5 0,-1-4-10 16,0-6-5-16,2-11-5 0,3-10-7 0,0-11-2 15,2-1-4-15,5-25-5 0,2 1 0 16,-4 0-6-16,1 2-1 0,-4 17 0 15,-2 8-1-15,-3 9-4 0,0 3 2 16,-2 7-4-16,2 0-7 0,-2 5-7 16,-2 3-26-16,0-1-34 0,-2 7-31 0,2 1-22 15,0 5-32-15,3 3-39 0,-1 0-56 0,-6 2-568 16,15 4 277-16,-4-2 183 16</inkml:trace>
  <inkml:trace contextRef="#ctx0" brushRef="#br0" timeOffset="26017.6057">16717 14122 14 0,'32'-24'131'0,"2"-6"-4"16,3 1 1-16,19-13-10 0,1-3-8 15,-2-3-10-15,-1-3-9 0,-2-3-12 16,-5-5 7-16,-3-2-9 0,-6-4-5 0,-7-3-3 16,-5 1 1-16,-5-1-7 0,-8 10-3 15,-7 7-2-15,-6 10-1 0,0 1 4 16,-4 3-2-16,0 3 3 0,-5 7-1 0,1 2-5 16,-1 9-6-16,-3 4-3 0,1 8-3 15,-2 8-2-15,-1 9-3 0,-1 8-4 16,0 12 0-16,4 2-3 0,-1 14 0 15,3 0 3-15,2 2-4 0,3 5-2 0,4 3-4 16,2 0 1-16,5 23-1 0,2-6-4 16,1 0-3-16,5-3 1 0,-3-5-2 0,4-9-6 15,-6-11-6-15,2-3-10 16,2-1-12-16,-2-9-10 0,-2-3-26 0,1-4-28 16,0 0-28-16,0-8-40 0,-5-2-42 15,2-5-420-15,2-4 208 0,0-3 137 0</inkml:trace>
  <inkml:trace contextRef="#ctx0" brushRef="#br0">17759 13914 2 0,'6'-4'93'15,"-6"4"1"-15,14 4-9 0,-7 0-1 16,2 1-7-16,-3 7-3 0,-2-1-13 0,-2 7-3 16,0-2-6-16,-4 3-3 0,0 3-2 15,-2 0 15-15,-2 1 1 0,1 0 5 0,-2-6-5 16,5 0-3-16,-2-1-5 16,2-2-2-16,2-2-4 0,4-3-4 0,0 1-3 15,8-4-6-15,0 0-1 0,5-5-3 16,4 1-3-16,0-2-4 0,5 0 0 0,-3 0-3 15,7-2 0-15,-6 1-6 0,0-1 3 16,0-1-5-16,-3 3 3 0,-3-1-2 16,2 0 5-16,-8 1 5 0,4 0 3 15,-6 0 4-15,1 0 5 0,-1 0-1 0,-2 0-3 16,-8 0-5-16,11 0-2 0,-11 0-9 16,0 0-12-16,0 0-21 0,9 0-35 15,-9 0-41-15,0 0-56 0,0 0-404 0</inkml:trace>
  <inkml:trace contextRef="#ctx0" brushRef="#br0" timeOffset="29794.9412">18662 13422 92 0,'0'0'163'15,"0"0"1"-15,10 15-3 0,2-1-8 16,2 3 0-16,5 10-4 0,9 3-12 16,0 4-4-16,12 15-2 0,2 1-14 0,0 0-5 15,0 1-5-15,0-1-2 0,3 2-6 16,-3-7-4-16,-6-8-12 0,-4-6 0 0,2-2-6 16,-3 1-7-16,2-6-6 0,-6-5-11 15,-2-2 4-15,-1-6-3 0,-1-1-3 16,-4-5 1-16,0-2-4 0,-1-6 0 0,-2-4-6 15,3-7 2-15,-2-2-2 0,0-5-5 16,0-4-6-16,-4-3-2 0,-1-8-3 16,-1 1-1-16,-2-5-6 0,-3 0 1 15,-2-3-6-15,0-7 1 0,0-2-2 0,-4 6-3 16,2 1 1-16,1 1-5 0,-1 4-2 16,2 0-5-16,-4 5-7 0,0 3-11 15,2 4-14-15,0 1-25 0,-2 5-37 16,2 2-37-16,-2 3-44 0,2 3-36 0,3 5-627 15,-1 5 286-15,3 0 188 0</inkml:trace>
  <inkml:trace contextRef="#ctx0" brushRef="#br0" timeOffset="30310.299">20296 14178 31 0,'-10'-7'134'16,"8"1"-8"-16,2-3 0 0,2-3-6 0,4-3-6 15,2-4-4-15,6-2-12 0,2-4-3 16,3 0 0-16,9-6-4 0,0-5 0 15,0 4 0-15,13-17-3 0,-1-1-4 16,2 0-10-16,1-1-3 0,-5 0-7 0,2-2-2 16,-5-3-6-16,-4-1-4 0,-4 0 2 15,-8 7-4-15,-3 6 3 0,-8 5-3 0,-4-1-2 16,-2 2 3-16,-2 4-2 0,-4-3-4 16,-2 3-4-16,-1 7-1 0,-4 1-5 15,3 2-1-15,-3 6-2 0,-1 0-6 0,-1 9-2 16,0 3-4-16,-1 6 0 0,0 8-2 15,-2 5-2-15,-1 12 3 0,2 5-4 16,-2 9 0-16,3 7 3 0,0 1 0 16,6 5-2-16,2 0-3 0,4 3-1 0,0-1 2 15,4 3 1-15,4-2-4 0,2 1 1 16,4-5-2-16,6 16 0 0,1-16-7 0,0-7 6 16,4-6-11-16,1-2-3 0,-1-3-5 15,0-6-9-15,0-5-10 0,-1 0-18 16,-3-8-16-16,0 3-16 0,0-4-20 15,-4-2-26-15,0-2-25 0,-3 1-36 16,-2-4-486-16,0-1 228 0,-2-1 151 0</inkml:trace>
  <inkml:trace contextRef="#ctx0" brushRef="#br0" timeOffset="30702.5921">21445 13752 50 0,'24'-5'122'0,"-5"4"-8"0,0-1-4 15,-4 4-8-15,-1-1-11 0,0 5-12 16,-4 0 4-16,0 4-5 0,-1-2-4 16,-1 5-9-16,-1 0-6 15,-1 3 1-15,-4 1-8 0,3 0 13 0,-3 0-3 0,0 0-4 16,0-2-6-16,0 1-2 0,2-1-1 15,2-1-5-15,0 3-1 0,6-4-3 16,0 1-5-16,1 3-2 0,4-4-3 0,0 2-3 16,-3 0-3-16,4-2-5 0,-2 3 4 0,-1-3-1 15,-2 2 5-15,-3-1 8 16,-1-1 2-16,-5 2 7 0,-2 0 4 0,-4 0-3 16,-4 1-3-16,-5 2 2 0,-6-4-2 15,-2 4 0-15,-9-3-3 0,-1 1-3 0,-7-2-2 16,-2-3-5-16,-2 1-4 0,-11-3-6 15,0-1-13-15,5-4-16 0,-1-2-17 16,3-4-38-16,4 0-20 0,5-8-56 16,8-1-567-16,12-4 241 0,5-5 158 0</inkml:trace>
  <inkml:trace contextRef="#ctx0" brushRef="#br0" timeOffset="31176.801">22379 13197 110 0,'-4'-7'146'15,"1"1"-24"-15,1 5 0 0,2 1 19 16,0 0-3-16,7 19-4 0,-1-2 0 0,7 7-6 16,2 7-2-16,3 9-7 0,12 17-8 15,6 5-7-15,-1 0-9 0,1 2-7 0,1 5-2 16,1 0-12-16,0-2-6 0,1-1-5 16,-1-5-6-16,0-2-2 0,-2-7-3 15,-9-13-3-15,-3-6-2 0,-5-9 2 16,0-3-1-16,-4-5 7 0,-3-3 4 0,0-8-1 15,0-2-1-15,-2-6-3 0,1-6-4 16,-5-6-8-16,3-6-1 0,-3-5-6 16,-2-9-2-16,0-1-6 0,1-6-2 0,-1-2-3 15,-2-7-1-15,0 7-5 0,2 0-1 16,-2 2-3-16,0 4 3 0,0 2-4 16,0 7-3-16,3 3-4 0,-5 2-13 0,3 4-14 15,-1 2-21-15,2 2-23 0,2 2-26 16,2 3-30-16,3 3-31 0,4 4-22 15,0 2-38-15,3 1-542 0,8 2 257 0,0 3 169 16</inkml:trace>
  <inkml:trace contextRef="#ctx0" brushRef="#br0" timeOffset="31817.0431">26380 14040 62 0,'0'0'146'16,"8"1"-14"-16,-8-1-11 0,8 2-17 15,-2 1-22-15,4-2-32 0,-2-1-49 0,-8 0-65 16,21-4-152-16,-10 2 73 0,1-3 49 16</inkml:trace>
  <inkml:trace contextRef="#ctx0" brushRef="#br0" timeOffset="32552.3646">27305 13628 52 0,'16'27'98'0,"-2"-5"-7"16,-2 2-9-16,0-2-1 0,-1 2-14 0,-2 0-4 15,1 1-7-15,-1 0-7 16,-3 0-5-16,0-5-2 0,0-1-5 0,1-2-1 16,-2-1 8-16,-1-3 10 0,0-1-9 15,0-3 5-15,0-3-4 0,2-5-8 0,-2 1-1 16,-4-2 1-16,16-9 0 0,-6-3-2 16,3 1-3-16,1-4-3 0,4-1-3 15,2-5-3-15,4 1 2 0,-1-1-5 16,5 1 0-16,-4 1-4 0,2 2 0 0,2 2-3 15,-7 3 0-15,3 3-7 0,-1 4 10 16,-2 3 4-16,-2 2 0 0,1 3 1 16,0 7-1-16,0 1-4 0,-2 5 0 15,-1 1-3-15,1 3 1 0,-4-1 0 0,-2 1 0 16,2-1-7-16,-4-2 5 0,1 0 2 16,-3-1 6-16,1-3 7 0,-1-4 12 15,-1 0 1-15,-1-1 2 0,0-3-1 16,0-2-6-16,0-3-4 0,-6 0-1 0,18-13-2 15,-8 3-4-15,1-1-2 0,4-2-2 16,2-5-2-16,4 3-3 0,-2-2-5 0,2 2 1 16,0 1 0-16,0 1-2 0,-1 2-5 15,0 3 1-15,0 2 1 0,-1 4 1 16,-2 4-3-16,0 2 2 0,-1 3 3 16,0 4-5-16,-2 3 1 0,1 2-2 15,-2 3-13-15,-1 0-16 0,-1 0-19 0,1 2-24 16,0-3-27-16,-2 0-19 0,-2-3-18 15,0-2-23-15,1 2-396 0,2-8 187 0,-3 2 124 16</inkml:trace>
  <inkml:trace contextRef="#ctx0" brushRef="#br0" timeOffset="32912.3506">28773 13901 73 0,'0'0'126'0,"0"0"8"16,0 0-7-16,0 17-1 0,-4-8-12 0,0 7-11 15,0 0-4-15,-2 8-7 0,-1 1-5 16,-2-3-6-16,3 7-9 0,-2-3-7 16,2 3-6-16,-1-3-6 0,3 0-4 0,-2-1-7 15,1-5-4-15,3-1-3 0,2-2-1 16,0-3-5-16,2-5-4 0,3 1-3 16,1-7-1-16,2-1-1 0,1-2-3 0,-9 0 0 15,18-11-6-15,-4 1 3 0,-4 1-5 16,-2-3 5-16,3-1 7 0,-4-1 12 15,1 3 8-15,-2 0 13 0,-1 1 4 16,1 3-1-16,-4 1-7 0,0 0-2 0,-2 6-5 16,0 0-3-16,0 0-6 0,0 0-1 15,-4 24-5-15,2-17-1 0,2 5-3 16,0 2-1-16,4 0-4 0,0 1-4 0,5 0-6 16,-3-1-10-16,7-3-22 0,-1 0-36 15,4-1-43-15,0-3-38 0,3-4-33 16,3 0-496-16,-2-3 227 0,2-2 150 15</inkml:trace>
  <inkml:trace contextRef="#ctx0" brushRef="#br0" timeOffset="33017.6962">29268 14289 236 0,'10'-2'35'15,"-6"0"17"-15,-4 2 14 0,8-3-3 0,-8 3-7 16,4-5-2-16,-4 5-11 0,-2-7-3 16,2 7-11-16,0-8-20 0,-2 3-46 15,0-3-183-15,2-1 75 0,-2-3 49 16</inkml:trace>
  <inkml:trace contextRef="#ctx0" brushRef="#br0" timeOffset="37514.8925">2507 5006 82 0,'-14'10'127'0,"2"-1"2"0,2-3 6 15,2-2 6-15,2-4-4 0,-2 0-6 16,-1-6 7-16,1-1-3 0,-1-5-3 0,-2-6-13 16,3-4-12-16,-2-5-12 0,1-3-8 15,0-5-10-15,3-2-8 0,2-1-4 16,2-4-8-16,4 3-4 0,2-1-7 0,2 0-5 15,3 5-2-15,4 0-5 0,-1 4-4 16,3 3-3-16,4 5 0 0,0 7-6 0,7 5-2 16,1 7 2-16,5 8-6 0,10 4 0 15,7 5 2-15,15 12-4 0,1 0 0 16,3 1 0-16,1 3-2 0,0-4 1 0,-4-3-1 16,-10-2-1-16,-4-9 2 0,-2 0 3 15,-7-3 11-15,3-4 9 0,-3-4 8 16,-2-2 2-16,1-6 1 0,-4-3-2 0,-1-2-3 15,0-8-4-15,-2-5-2 0,-4-5-4 16,-5-5-6-16,-3-1 0 0,-6-1-3 16,-3 2-5-16,-3 0-2 0,-1 1-5 0,-5 4-4 15,1 5-7-15,-3 3-12 0,0 2-27 16,0 4-40-16,-2 0-42 0,0 8-29 16,2 3-16-16,-2 5-17 0,0 1-30 15,0 0-470-15,2 14 233 0,0-2 153 0</inkml:trace>
  <inkml:trace contextRef="#ctx0" brushRef="#br0" timeOffset="37987.5992">3939 4386 3 0,'4'12'178'16,"-2"4"1"-16,2 2 1 0,-2 9 1 15,2 4-14-15,-1 7 1 0,1 4-5 16,0 7-3-16,2 7-13 0,1 1-10 15,1 21-5-15,1 0-10 0,-1 0-10 0,2-2-14 16,-2-11-8-16,-2-12-17 0,0-2 0 16,0-1-7-16,-2-12-6 0,3-1-7 15,-5-7-6-15,2-5-3 0,0-5-4 0,-1-3-3 16,-1-9-6-16,-2-3-7 0,0-5-4 16,0 0-4-16,-5-43-3 0,-1 9-3 15,-1-13-3-15,1-7-4 0,-4-20-1 0,0-4-3 16,-2 1 3-16,4-3-3 0,0 3 0 15,4 10-1-15,-1 10 2 0,7 0 0 0,1 3 0 16,3 1 0-16,4 3-1 0,6 4-1 16,2 3 1-16,6 3 1 0,3 3-2 15,5 6 1-15,2 6 1 0,1 1 0 16,-1 9-3-16,2 4 0 0,-8 5 1 0,1 2-4 16,-3 4 3-16,-3 4 2 0,1 2 2 15,-8 4 1-15,-2 1 0 0,-8 2 1 16,-2 0-1-16,-6 2 3 0,-4 1 1 15,-12 3-2-15,-3 1 2 0,-4 0-2 0,-4-3 3 16,-1 0-1-16,0-2-4 0,1 1 2 16,3-5-5-16,2-1-5 0,3-1-25 0,5-1-43 15,0-1-60-15,4 1-64 0,4-1-43 16,-1-1-500-16,4 1 252 0,1-1 167 16</inkml:trace>
  <inkml:trace contextRef="#ctx0" brushRef="#br0" timeOffset="38880.7642">3799 4720 94 0,'0'0'163'0,"15"-9"-8"0,-1 5-8 16,8-2-10-16,3 3-16 0,7-2-10 0,8 2-11 16,11 3-7-16,6 2-8 0,7 2-11 15,18 5-6-15,-6 3-9 0,-2 5-5 16,-5 6 1-16,-4 5 0 0,-9 4-6 16,-13 1-2-16,-9-1 10 0,-4 3 4 0,-9 4 3 15,-4 3 11-15,-9-2 4 0,-6 2-5 16,-8 8 10-16,-11-1 1 0,-12 14 4 0,-12-6 0 15,-5-3-1-15,-3-6-8 0,-4-5-5 16,-2-5-10-16,8-11-8 0,7-6-2 16,6-6-9-16,1-1-6 0,5-7-5 15,2-1-11-15,5-3-29 0,1-3-27 0,2-2-33 16,6-1-35-16,1-3-33 0,4 1-27 16,5-1-46-16,2-4-572 0,4 3 264 0,4-3 175 15</inkml:trace>
  <inkml:trace contextRef="#ctx0" brushRef="#br0" timeOffset="39118.2317">4771 5042 1 0,'0'0'181'0,"0"-6"-13"15,0 6-14-15,0 0-7 0,0 0-11 16,2 16-10-16,0-5-11 0,-2 6-10 0,2 2-11 15,2 5-8-15,0 1-9 0,-2 5-7 16,5-2-3-16,-3 7-10 0,4-3-7 16,-1-3-4-16,-1-3-7 0,1 0-19 15,1-2-27-15,-2-1-37 0,2-4-18 0,-1-5-21 16,4-6-31-16,-3 0-372 0,1-6 165 16,1-6 109-16</inkml:trace>
  <inkml:trace contextRef="#ctx0" brushRef="#br0" timeOffset="39325.6375">5064 5022 68 0,'0'-8'129'16,"0"3"-5"-16,3 0-12 0,-3 5 6 0,0 0 7 15,0 0 0-15,0 0 6 0,15 21-6 16,-11-5-5-16,4 2-7 0,1 5-8 16,1 8-2-16,1-1-8 0,0 0-8 0,-1 6-9 15,-2-3-7-15,1 2-7 0,0-3-6 16,-3-3-6-16,0-3-8 0,1-1-2 0,-1-3-10 15,0 1-18-15,-2-7-27 0,1-1-39 16,-1-2-52-16,-2-3-84 0,0-2-417 16,1-5 206-16,-3-3 135 0</inkml:trace>
  <inkml:trace contextRef="#ctx0" brushRef="#br0" timeOffset="40190.7947">5577 4309 8 0,'0'-8'163'0,"-2"5"-2"16,2 3-1-16,-2-10-5 0,2 4-3 15,0 6-5-15,0-8-4 0,-2 5-8 0,2 3-10 16,-2-8-13-16,2 8-8 0,-2-4-14 15,2 4-13-15,0 0-5 0,0 0 10 16,0 0 9-16,14 23 4 0,1-2 3 0,0 4-3 16,10 8-5-16,5 7-1 0,14 12-3 15,3 4-5-15,2 1-9 0,3 0-4 16,1 2-1-16,15 16 5 0,-15-18-9 16,0-2-6-16,-3-4-4 0,-2-5-3 0,-7-2-7 15,-7-12-4-15,-8-5-3 0,-5-6 0 16,-2-4-3-16,-4-1 15 0,-3-5 4 0,2 0 20 15,-2-3 10-15,-4-4-3 0,1-4-11 16,0-6-4-16,-1-7-7 0,-2-8-10 16,3-12-3-16,-1-5-8 0,0-10 4 15,1-7-11-15,4-19-10 0,-5-6-2 0,0 0-4 16,-3-1-4-16,-3 10-4 0,-2 12 4 16,0-1-3-16,-2 6-5 0,-1-1-1 0,-1 12 1 15,2 1-1-15,-2 2-10 0,2 3-15 16,-2 7-15-16,2 4-25 0,0 1-34 15,0 4-46-15,0 2-53 0,0 5-39 0,2 3-23 16,-2 2-767-16,-1 3 349 0,-1 3 231 16</inkml:trace>
  <inkml:trace contextRef="#ctx0" brushRef="#br0" timeOffset="41070.9827">7205 4153 4 0,'0'0'148'0,"0"0"-8"16,0 0 13-16,4 14 2 0,0 4-3 0,7 7-3 15,1 7-13-15,1 3-6 0,2 5-3 16,1 3-11-16,2 4-11 0,5 15-9 0,-4-9-10 15,-4-3-7-15,-3-3-7 0,2 1-10 16,-2 2-4-16,-4-6-3 0,1-4-8 16,0-6-3-16,-5-4-4 0,2-5-5 15,-2-4-4-15,0-6-3 0,-4-3-3 0,-2-9 0 16,2-3-3-16,0 0-3 0,-19-23-1 16,6 1-6-16,-1-9 1 0,-4-11-1 15,-2-24-4-15,-1-7-4 0,-1-2-1 16,8-2 0-16,0-2-2 0,6 5 2 0,6 12-1 15,4 12 0-15,2-1-1 0,8 2 1 16,0 6-1-16,7 3-1 0,2 2 0 0,4 8-2 16,1 5 3-16,2 5-4 0,-1 8 3 15,1 1 1-15,-4 9-2 0,0 4 3 16,-1 4 1-16,1 4 1 0,-8 5-4 16,0 4 2-16,-6 6 3 0,-6 2-2 0,-6 1 0 15,-8 8 0-15,-8 3 1 0,-7 0-1 16,-13 13-2-16,-2-4-3 0,6-11 1 0,7-6-11 15,3-5-44-15,1-1-23 0,4-1-54 16,4-6-59-16,2 2-481 0,7-5 229 16,0-4 151-16</inkml:trace>
  <inkml:trace contextRef="#ctx0" brushRef="#br0" timeOffset="41277.4138">7725 4545 113 0,'5'9'155'16,"1"4"4"-16,0 4-2 0,1 2-17 16,-1 3-7-16,0 3-9 0,2 2-12 0,0 7-7 15,2 0-13-15,-2 0-6 0,0 3-11 16,1-5-9-16,-2 2-5 0,1 1-7 16,-2-4-7-16,1-1-10 0,-1-5-31 0,0-3-40 15,-2 1-54-15,1-6-50 0,1-4-360 16,-1-5 170-16,1-4 111 0</inkml:trace>
  <inkml:trace contextRef="#ctx0" brushRef="#br0" timeOffset="41569.9615">8193 4607 106 0,'17'-3'130'16,"0"3"-12"-16,-2 5-10 0,-3 0-7 15,4 3-4-15,-6 1-7 0,-2 2-12 16,-2 6-5-16,-2 2-2 0,-4 2-4 0,0 0 6 16,-2 0 1-16,0-2 3 0,0-1 0 15,0-1-6-15,2-2 4 0,2-3 2 16,2-3 0-16,4 1-3 0,2-5-6 16,6 1-5-16,4-6-6 0,3 0-4 0,7-2-7 15,2 0-7-15,-1-4-3 0,-1 2-1 16,0-2-12-16,-3 2-3 0,-1-1-16 15,-8-1-21-15,2 3-21 0,-6-2-38 0,-1 0-53 16,-5-1-52-16,-5 3-403 0,-3-3 198 16,-3 1 132-16</inkml:trace>
  <inkml:trace contextRef="#ctx0" brushRef="#br0" timeOffset="41885.1195">9286 3770 109 0,'44'51'202'0,"2"12"0"15,7 19-15-15,0 8-4 0,-7 2-12 16,-3 8-12-16,-7-2-17 0,-8 6-14 0,-14-9-9 16,-5 2-24-16,-11 3-15 0,-11 23-6 15,-13-4-12-15,-9-5-14 0,-14-6-23 16,-10-7-30-16,-12-5-29 0,-10-9-33 16,-15-4-49-16,-16-4-44 0,-15-9-386 0,-9-6 186 15,-45 4 122-15</inkml:trace>
  <inkml:trace contextRef="#ctx0" brushRef="#br0" timeOffset="42318.888">1958 4499 54 0,'-13'65'166'0,"-2"19"1"15,2 38 2-15,5 19-5 0,8 11-7 0,6 8-3 16,11 6-5-16,17 34-13 16,16-5-2-16,17-6-11 0,6-9-7 0,12-16-4 15,10-20-11-15,18-14-7 0,20-21-5 16,-6-31-10-16,42-2-8 0,-21-24-4 0,13-13-21 15,9-14-45-15,16-10-43 0,10-11-51 16,2-15-106-16,36-18-487 0,-9-11 234 16,-18-15 153-16</inkml:trace>
  <inkml:trace contextRef="#ctx0" brushRef="#br0" timeOffset="44030.9929">11707 4678 7 0,'-7'8'154'0,"3"-2"-2"0,2 0-2 16,-2-1 0-16,1-1 8 0,-1 0 6 16,4-4 9-16,-4 6-2 0,4-6-7 15,0 0-6-15,0 0-18 0,-12-12-17 16,8 3-7-16,2-5-12 0,-4-1-7 0,2-4-10 15,2 0-9-15,2-1-6 0,0-4-7 16,0 0-7-16,2 4-5 0,2 1-10 16,2 0-4-16,-2 0-4 0,4 4-4 0,0 2-5 15,3 1-4-15,4 4-1 0,2 3-3 16,4 5 0-16,6 4 0 0,3 1-4 16,4 7 0-16,1 1-2 0,6 2 1 15,1 3-8-15,-4-2 5 0,1-1 1 0,-5-2-3 16,0-1 4-16,-1 0-3 0,-3-2 6 15,-2-4 1-15,-3-3 9 0,-2-2 5 0,0-2-2 16,1-2 1-16,-1-3-5 0,-2-6-3 16,0-1 3-16,-3-4-7 0,-4-3-3 15,-4-2-1-15,1-3-1 0,-2 0-10 0,-3-1-14 16,0 1-20-16,-1 0-23 16,-3 4-18-16,0 2-27 0,2 2-26 0,-2 0-34 15,2 3-27-15,-2 5-6 0,2-1-7 16,3 4-516-16,0 5 243 0,1 1 161 0</inkml:trace>
  <inkml:trace contextRef="#ctx0" brushRef="#br0" timeOffset="44557.9667">12651 4274 30 0,'4'10'137'0,"0"1"-2"0,-2 5 10 0,2 1-3 15,0 6-13-15,-1 4-1 0,0-1-9 16,-3 2-14-16,2 3-8 0,0 2-12 15,0 5-6-15,0-2-4 0,0-3-8 16,-2-1-8-16,2-2-29 0,-4-2-3 0,4-3-2 16,-2-4-2-16,0-3-1 0,2-2 10 15,0-4-1-15,-2-5-5 0,-2-4-1 0,2-3-5 16,0 0 2-16,-8-22-4 0,4 6-3 16,-1-9-2-16,0-6-1 0,1-7 2 15,2-3-3-15,0-3 2 0,2 0 1 16,4 0 1-16,-2 2 2 0,5 4 5 0,2-1-5 15,-1 3-2-15,9 2-2 0,0 6-3 16,2 1 1-16,5 2-6 0,-2 7 2 0,0 4-2 16,-1 4-5-16,-2 4 8 0,-2 3-1 15,1 6-2-15,-2 3 3 0,-2 4 1 16,-1 5 2-16,-5 4 3 0,-1 4 1 16,-3-4 8-16,-4 4 3 0,0-2 0 15,0-1 3-15,0 2-3 0,-2-3 0 0,2 0-4 16,0 1 3-16,2-6-3 0,0 3 0 15,3 0 1-15,3-1-4 0,6 1 0 0,0 0 0 16,2 0-4-16,1-2-1 0,0 0-1 16,-2-2-2-16,0 4-1 0,0-4-3 15,-5 0 0-15,1-1 2 0,-2 1-2 0,-5 0 2 16,-2-2 0-16,-4 1 1 0,-5 3-1 16,-6-2 0-16,-1 1-2 0,-6-1-2 15,-3 0 0-15,0-4-1 0,0 2-1 16,-1-4-7-16,1 0-19 0,2-2-46 0,4-2-57 15,-2-3-41-15,6-2-40 0,3-1-485 16,6-6 236-16,0 1 155 0</inkml:trace>
  <inkml:trace contextRef="#ctx0" brushRef="#br0" timeOffset="44757.1429">13390 4436 47 0,'6'2'148'0,"-2"2"-21"15,0 4 17-15,0-1-17 0,-2 3-6 0,3 1-8 16,-3 4-10-16,0 1-12 0,0 3-8 16,1 0-6-16,-3 0-10 0,2 1-6 15,0 4-10-15,-2-2-4 0,2-1-14 0,-2-1-19 16,2-3-44-16,-2 0-29 0,2-4-33 16,-2-1-33-16,4-3-266 0,-2-3 133 15,5-5 88-15</inkml:trace>
  <inkml:trace contextRef="#ctx0" brushRef="#br0" timeOffset="44917.0415">13596 4522 83 0,'0'0'144'15,"0"0"12"-15,0 0-2 0,14 17-12 16,-12-5-5-16,0 4-13 0,-2 2-11 16,2 4-12-16,-2 2-11 0,-2 2-8 0,2 5-10 15,-4-1-8-15,0-1-22 0,-3 0-42 16,-2 4-60-16,-1-6-72 0,-2 2-315 15,-6-4 152-15,-3-4 101 0</inkml:trace>
  <inkml:trace contextRef="#ctx0" brushRef="#br0" timeOffset="45245.6544">10667 5056 81 0,'5'15'188'0,"-5"4"-9"0,0 8-17 16,-7 7-15-16,-5 10-13 0,-4 2-17 15,-8 16-17-15,-4-1-12 0,-3-2-60 0,3-4-57 16,0-9-75-16,3-9-267 16,-5-1 126-16,-2-4 83 0</inkml:trace>
  <inkml:trace contextRef="#ctx0" brushRef="#br0" timeOffset="45888.0646">2561 7438 52 0,'-17'0'111'16,"4"-2"-6"-16,3 2 3 0,1 0-5 16,9 0-1-16,-13 0-4 0,13 0 4 15,0 0 2-15,0 0 6 0,36-19-1 0,3 8 7 16,39-10 0-16,36-7-6 0,19-7-1 15,20-5 0-15,58-11 8 0,29-8 2 16,22-2-5-16,26-6-8 0,14 1-10 0,14-1-11 16,14 4-13-16,16-1-4 0,0 4-2 15,10 2 0-15,112-16-1 0,-107 20 4 16,108-13 0-16,-108 18 0 0,101-13-4 16,-104 15-6-16,2 3 2 0,3 3 1 0,5-1-1 15,-10 3 3-15,-11 7 4 0,-4-1-4 16,-12 4 6-16,-16 4-9 0,-19 1-4 15,-22 5 4-15,-21 0-7 0,-56 6 2 0,-8 2-6 16,-16-3-6-16,-12 1-1 0,-15 3-10 16,-36 1 2-16,-12-1-7 0,-13 2-5 15,-22 1-2-15,-15 3-2 0,-9-2-23 0,-9 2-29 16,-8-3-39-16,-9-1-53 0,-10 1-44 16,-13-5-43-16,-12 3-39 0,-27-7-48 0,-38-3-667 15,-36-6 329-15,-22 3 216 0</inkml:trace>
  <inkml:trace contextRef="#ctx0" brushRef="#br0" timeOffset="48303.92">4478 9168 27 0,'-2'-24'128'0,"0"5"0"16,0 4 1-16,2 1-1 0,-2 5-3 15,2-2-15-15,0 4-8 0,0 1-14 16,2 3 0-16,-2 3-1 0,0 0 11 0,15 9 8 16,-5 4 8-16,6 12-1 0,0 8-2 15,6 10 0-15,3 23-8 0,2 4-9 16,-2 0-7-16,1 3-10 0,-5 2-7 0,0-4-5 16,-2 2-6-16,1 1-7 0,-4-3-2 15,2-1-7-15,-6-9-3 0,-1-10-8 16,-3 1-4-16,2-5-10 0,-1-1-19 0,0-9-20 15,-3-3-25-15,-2-8-30 0,0-2-26 16,0-5-11-16,-4-6-16 0,-4-6-10 16,0-7-4-16,4 0 7 0,-34-31 6 15,-8-16 16-15,-11-14 13 0,-22-23 17 0,-2-16 15 16,-2-14 14-16,3-1 19 0,3-3 15 16,6 1 23-16,13 11 22 0,7 10 5 15,17 15 7-15,9 6 10 0,10 14-3 0,11 10 5 16,6 2 1-16,12 3-11 0,5 4 5 15,23-3 0-15,8 6-4 0,9 11 0 0,-6 9-3 16,-1 9-1-16,-8 8 0 0,13 4-8 16,-2 8-2-16,15 6 3 0,-3 9-3 15,-10 6-8-15,-7 2 4 0,-13 0 0 0,-9-2-5 16,-6 5-1-16,-8 0 2 0,-3 4-1 16,-9-3-3-16,-1-1-2 0,-7-4 0 15,-3 4-2-15,-3 1-4 0,-1-8-7 0,-1 2-17 16,0-6-22-16,2-2-40 0,2 0-34 15,0-4-38-15,4-2-373 0,0-2 179 16,4 0 118-16</inkml:trace>
  <inkml:trace contextRef="#ctx0" brushRef="#br0" timeOffset="48512.0833">5602 9654 17 0,'13'27'181'0,"-2"-2"-31"0,-3-2-4 16,0-1-7-16,0-1-12 0,0 4-15 16,0 0-5-16,0 6-14 0,1-5-10 15,1 4-8-15,1-1-5 0,-3-2-16 0,-1-2-30 16,3-4-34-16,-4 1-30 0,4-5-35 16,-2-1-29-16,-2-3-287 15,-2-5 133-15,2-5 88 0</inkml:trace>
  <inkml:trace contextRef="#ctx0" brushRef="#br0" timeOffset="48750.5093">5933 9463 29 0,'12'-19'144'0,"-2"4"-7"0,2 4-4 0,-2 1-6 16,0 5-13-16,1 1-6 0,0 4-8 15,-1 2-7-15,3 5-1 0,-1 5 1 16,2 3-7-16,-2 4 6 0,-2 6-3 15,4 3-1-15,-6 2 2 0,2 0-4 0,-3-4-6 16,1-1-7-16,0-2 4 0,4-2 5 16,2-7-5-16,3 0-6 0,2-8-11 0,4-6-14 15,7-8-22-15,6-6-31 0,9-10-30 16,9-14-28-16,-1-3-33 0,-4-5-48 16,-7-5-513-16,-6-3 224 0,-6-1 148 15</inkml:trace>
  <inkml:trace contextRef="#ctx0" brushRef="#br0" timeOffset="50818.4415">11383 4560 33 0,'32'-13'77'0,"0"-2"-8"16,-1 1-8-16,-1 3-3 0,0-3-1 16,-6 3 2-16,0 2 0 0,-3-1 0 0,-1 4-1 15,-6-1-6-15,-2 1-5 0,0 2 2 16,-4 0 5-16,0 3-7 0,-8 1-2 0,0 0 7 15,13 5-11-15,-13 3-2 0,2 0-8 16,-2-1 1-16,2 3 1 0,3-1-1 16,1 1-1-16,7 1 0 0,5-1-3 15,6-1 0-15,6-2 1 0,3-2-2 0,9-4-1 16,1-1-2-16,1-3-1 0,1-3 4 16,3-3 7-16,-7-1-2 0,-1-1 1 0,-6-1 4 15,-2-1 0-15,-7 1-2 0,-3 1 6 16,-6-1 8-16,-4 4-5 0,-2-3-5 15,-8 4-2-15,-2 0-5 0,-4 2-4 16,-4 2-3-16,-2 3-2 0,0 0-3 0,-1 3-2 16,0 2-2-16,3 1-6 0,-3-1-1 15,5 2 1-15,2 0-3 0,0 0 4 0,6 0-7 16,2-1 3-16,2-1 0 0,7-1-3 16,4 0 5-1,2-2-4-15,5-2-3 0,-1-2 2 0,2-2 0 0,0-1-2 16,-1-1 2-16,-1-4-2 0,-4-1 0 0,0-3 2 15,-4 1 0-15,-6 0-2 0,-5-1 1 16,-6 3 1-16,-7-3-4 0,-4 3-2 16,-12 4 1-16,-7 0 0 0,-12 6 5 0,-13 2 3 15,-22 13 0-15,-1 4 4 0,1 2-2 16,8 2 1-16,15-3-3 0,12-4 3 16,8-2-4-16,6 1 5 0,7-1-1 15,6-2-2-15,9-1 3 0,8-2-3 0,8 1 2 16,14-2-3-16,7-1 0 0,11-4 1 15,7 0-12-15,3-2 1 0,8-6-1 0,-1 2-3 16,0-3 8-16,-4-2-5 0,-4-1 1 16,-10 0-5-16,-2 1 5 0,-9 1 0 15,-8-1-1-15,-4 1 0 0,-8 0 1 0,-8 3-2 16,-10 2-2-16,-8 0 2 0,-9 6 5 16,-13 0 3-16,-13 6-1 0,-7 1 3 0,-16 5 0 15,15-2 0-15,12-3 0 0,9 0-2 16,10-5-1-16,3 1-2 0,5-2-20 15,8 0-23-15,6-3-37 0,6 1-39 16,2-2-72-16,0 0-413 0,24-7 205 16,-10 1 136-16</inkml:trace>
  <inkml:trace contextRef="#ctx0" brushRef="#br0" timeOffset="51456.933">5069 5148 36 0,'0'0'25'0,"0"0"-25"16,13-3-21-16,-3 1 7 0,7 0 5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09:36.767"/>
    </inkml:context>
    <inkml:brush xml:id="br0">
      <inkml:brushProperty name="width" value="0.05292" units="cm"/>
      <inkml:brushProperty name="height" value="0.05292" units="cm"/>
      <inkml:brushProperty name="color" value="#FF0000"/>
    </inkml:brush>
  </inkml:definitions>
  <inkml:trace contextRef="#ctx0" brushRef="#br0">14645 5016 15 0,'-17'1'121'0,"-1"4"2"0,2-4 0 16,-1 1-2-16,-2 1-5 15,0-2 2-15,2 4 2 0,0-3-1 0,3-2-2 16,0 2-4-16,2 2 3 0,-1-2-3 0,3-2-2 15,1 2-4-15,0 0-5 0,3 0-2 16,6-2-3-16,0 0-9 0,10 7 0 16,10-3-5-16,18 2-8 0,11-4-4 15,14 2-6-15,28 0-5 0,8-3-4 0,6 1-6 16,4-2-4-16,6 2-3 0,2 0-5 16,26 2-4-16,1-4-3 0,-4 2-2 0,-22 0-4 15,1-2-1-15,-3 1-3 0,-5 2-5 16,-2-3 2-16,-2 0 0 0,-8 2-3 15,-4-1-1-15,-4-1-1 0,-19 0-3 16,-11 3 1-16,-10-3-1 0,-5 0-5 0,-1 0 3 16,-9 1 0-16,-2-1 5 0,-2 2 2 15,-7-2-3-15,-1 0 3 0,-2 0 2 16,0 0-1-16,-5 0-1 0,-1 2 4 0,0-4-7 16,-4 2-1-16,1 0 1 0,-2 0-5 15,-1 0-1-15,-2 0-11 0,3 0-15 16,-11 0-19-16,15 0-19 0,-15 0-21 0,13 0-20 15,-13 0-22-15,10 0-30 0,-10 0-36 16,6 2-40-16,-6-2-525 0,0 0 256 0,0 0 169 16</inkml:trace>
  <inkml:trace contextRef="#ctx0" brushRef="#br0" timeOffset="5288.2406">8589 8676 23 0,'0'0'48'0,"0"0"1"0,-4-5-1 0,0 3 2 16,4 2 0-16,0 0 1 0,-13-1 1 15,13 1-1-15,-7-2 0 0,7 2 0 16,0 0-6-16,-12 0 2 0,12 0 1 15,0 0 2-15,0 0-6 0,-13 0 1 0,13 0-3 16,0 0-7-16,-6 2 9 0,6-2-9 16,0 0 0-16,-9 1 1 0,9-1-2 0,0 0 4 15,0 0-7-15,0 0 26 0,0 0-1 16,0 0-8-16,0 0 0 0,-2 5 1 16,2-5-2-16,0 0 2 0,0 0-2 15,11 11 1-15,-7-9-7 0,0 2 2 16,0 1-4-16,3-1-4 0,-1 0 6 0,2 2-9 15,1-3 1-15,0 3-2 0,3 0-4 0,2 0-1 16,-2-3 1-16,4 3-2 0,-1 0-1 16,5-3-2-16,-4 1-1 0,6 2-1 15,0 0-2-15,2-1-1 0,1 3 1 0,1 0-1 16,2-5-5-16,1 3 5 0,1 2 2 16,2-7 3-16,-1 3-3 0,5 1 2 15,4-4-3-15,1 1 1 0,1 0 3 16,4 0 7-16,3 0 0 0,0-2 3 0,13 2 1 15,3-2 1-15,3 0 1 0,25 1-1 16,0-1-2-16,-2 3-2 0,2-2 0 0,-2 1-3 16,0 2 2-16,6-1 0 0,1 3 0 15,3 0 0-15,1 1-2 0,-1-1-2 16,1 5 0-16,2-4-3 0,-3 0 1 0,5 4-3 16,-2-6-7-16,-1 3 4 0,2-1-1 15,0-2-3-15,-1-3-1 0,-2 4-2 16,-3-4 0-16,0 0-1 0,-3 2-2 15,-3-2 0-15,-2-4-2 0,-17 4 3 0,-6-4-8 16,-1 2 5-16,-3 0 0 0,-1-2 2 16,1 2-7-16,-5 0 4 0,-8 0 0 0,-1 0 2 15,-3-2 0-15,0 2 1 0,0-2-3 16,-8 2 2-16,0-2 1 0,-5 2 3 0,-2 0-3 16,-3 0 1-16,1 0 0 0,-7 0 1 15,-2-1-1-15,-1 1 4 0,-4 0 3 16,-1 0 0-16,-2 0 0 0,-1 0-1 15,1 0 1-15,-5 0-3 0,4 0 1 0,-4 0-5 16,-8 0 3-16,12 0 1 0,-12 0-3 16,15 0-1-16,-15 0 1 0,11 0-1 0,-11 0-2 15,10 0 0-15,-10 0-7 0,9 1 5 16,-9-1-3-16,0 0 0 0,8 0-1 0,-8 0-4 16,0 0 3-16,0 0-3 0,11 0-1 15,-11 0-2-15,0 0-4 0,0 0-3 16,0 0-1-16,0 0-2 0,0 0-6 15,9 0-2-15,-9 0-4 0,0 0-10 16,0 0-7-16,0 0-13 0,0 0-13 0,0 0-18 16,0 0-19-16,0 0-18 0,0 0-22 15,0 0-15-15,-28 2-19 0,17-2-18 0,-1 0-462 16,-6 0 226-16,2 2 148 0</inkml:trace>
  <inkml:trace contextRef="#ctx0" brushRef="#br0" timeOffset="10427.8694">12895 8364 35 0,'0'0'51'0,"0"0"-7"0,0 0-9 15,0 0-6-15,0 0-11 0,0 0-9 16,10 0-10-16,-10 0-14 0,0 0-55 0,0 0 24 16,0 0 15-16</inkml:trace>
  <inkml:trace contextRef="#ctx0" brushRef="#br0" timeOffset="13734.0298">15172 9732 16 0,'0'0'48'0,"0"0"-5"15,0 0-4-15,0 0-4 0,0 0-5 0,0 0-1 16,0 0-3-16,0 0-2 0,0 0-5 15,0 0 0-15,0 0-4 0,0 0 1 16,0 0 0-16,0 0-2 0,0 0-3 0,0 0-1 16,14 2 0-16,-14-2-3 0,0 0 1 15,0 0 0-15,0 0-3 0,0 0-1 16,0 0 1-16,0 0 1 0,0 0-3 16,0 0 2-16,0 0-1 0,0 0-2 0,0 0-4 15,0 0-2-15,5 4-5 0,-5-4-3 16,0 0-6-16,0 0-4 0,0 0-5 0,0 0-8 15,0 0-84-15,0 0 41 0,0 0 26 16</inkml:trace>
  <inkml:trace contextRef="#ctx0" brushRef="#br0" timeOffset="29713.4689">9742 7843 84 0,'-4'-7'69'15,"2"2"-7"-15,0 2-5 0,2 3-3 16,-4-6 1-16,4 6-11 0,-2-8 4 0,2 8-2 15,-2-6 4-15,2 6-13 0,0 0 2 16,-4-4-3-16,4 4 3 0,0 0 12 16,2 18 6-16,2-4 5 0,2 4-5 0,2 9 11 15,3 9 1-15,2 10 0 16,12 20-2-16,-1 5 5 0,-2 1 0 0,6 3-1 16,0 4-1-16,1 5 6 0,5 18 0 0,0 2 3 15,0 6 0-15,2 1 0 0,2 7-6 16,-4-2-6-16,2-4-6 0,-2-2-2 15,1-10-4-15,4-3-3 0,-7-19-4 0,-2-3-8 16,1-3 0-16,-1 0-4 0,2-5-4 16,-3-2-2-16,1-6-3 0,-5-11-5 15,-6-8-5-15,1-5-8 0,-6-4-13 0,1-2-16 16,-5-6-14-16,1-4-13 0,-2 0-16 16,-3-6-22-16,-2-1-18 15,-2-6-12-15,-2-1-14 0,0-5-15 0,0 0-18 0,0 0-402 16,-12-29 192-16,7 11 127 0</inkml:trace>
  <inkml:trace contextRef="#ctx0" brushRef="#br0" timeOffset="30939.9847">9933 7757 10 0,'-7'-2'20'16,"1"0"1"-16,6 2 1 0,-8-2-2 15,8 2 0-15,0 0 1 0,0 0-2 16,-10-2 2-16,10 2-6 0,0 0 3 15,0 0-1-15,0 0-1 0,0 0 4 0,0 0 2 16,26-13 6-16,4 5 1 0,9-1 1 16,15-3 5-16,31-7 2 0,34-3-3 0,12 0-2 15,7 0 0-15,10 1-1 0,7 2 2 16,7 1-4-16,11 1-2 0,5 2-3 16,4 2 5-16,3 0-7 0,-5 3-5 15,2 0-1-15,-2 3 2 0,2 2-3 0,-5-2 1 16,-1 1-1-16,-4 2 6 0,-7 1-14 15,-5-1-2-15,-5-2 5 0,-7 3-2 16,-6-2 2-16,-5 1-2 0,-24 1 0 0,-6-1-3 16,-2 3-1-16,-8-4 3 0,-21 3-4 15,-13 1-4-15,-1-2 4 0,-11 3 1 16,-2-2 1-16,-3 1-3 0,-4-1 5 0,1 2-5 16,-9-2 1-16,-1 0 0 0,-1 2 3 15,-4-1-4-15,-3 1 0 0,-1-3 0 16,-2 3 0-16,0 0 4 0,-3-1-1 15,0 1 6-15,-2 0-7 0,-1 0 3 0,0 1 1 16,-4-1 4-16,3 0 0 0,-2 3-1 16,0 0 10-16,-3-1 8 0,2 3-5 0,2 1 3 15,-2 0-2-15,-2 4-1 0,4 2 3 16,-2-2 10-16,1 8 7 0,1 3 5 16,2 4 1-16,0 3 6 0,4 2 5 0,1 10 6 15,2 4 3-15,6 15 6 0,3 7-1 16,-4-1 1-16,-1 3 2 0,3 0 4 15,0 0 1-15,-5 3 3 0,3-2-2 0,-6 0-1 16,4-1-4-16,0 5-6 0,-1-4 2 16,-1 4-4-16,-2 0-3 0,2 1-8 15,-1 0-3-15,1 0-7 0,-2 1-1 16,2-1-6-16,-3-1-7 0,1-1-2 0,-2-3-2 16,2-5-3-16,-3 2-3 0,-5-14-2 15,-1-6 0-15,-2-2-7 0,-1-5 1 16,-4-4-2-16,4-1-3 0,-6-3 1 0,0-2 1 15,0-1-6-15,-2-2 0 0,0-1 0 16,0-4-5-16,-4-1 6 0,0 0-3 16,-2-2-2-16,-4-1 0 0,-6 0 0 0,0-2-3 15,-5-1 1-15,-2-1-2 0,-9 0 0 16,-4-1-2-16,-6-5-3 0,-10 4 2 16,-10-4-1-16,-27-1-2 0,-6 0 0 15,-13-5 2-15,-10 1 0 0,-28-2 0 0,-4 0-2 16,-7 0 1-16,-4-2 3 0,-1-2-2 15,-6 4 0-15,-5-3-1 0,-7-2-1 0,0 2-1 16,-4-1 3-16,2-2 0 0,1 2 1 16,3-4-2-16,-2 2 2 0,0 1-2 15,3-3 0-15,3 1 0 0,9-3 0 0,7 2 1 16,3 1 0-16,7 1 4 0,9-1-3 16,24 3 2-16,7 0-5 0,5 2 4 0,3 1-4 15,20-2 3-15,12 3 1 16,7 0-1-16,7 0 2 0,2 3-3 0,6-2 2 15,4 1-4-15,6 0 3 0,2 2-1 16,2-2-1-16,5 2-8 0,4-1-3 0,2 1-9 16,3-1-7-16,0 2-13 0,6-1-8 15,-1 1-5-15,3-1-7 0,3 0-16 0,5-1-22 16,0-3-26-16,9 6-26 0,2-1-34 16,1-2-26-16,6 0-492 0,4-1 240 15,0 1 158-15</inkml:trace>
  <inkml:trace contextRef="#ctx0" brushRef="#br0" timeOffset="32115.6423">14828 11039 97 0,'0'0'108'0,"33"6"-2"0,-12-6 0 16,12 2 0-16,10-2 0 0,9 0-11 0,15-2-1 16,28 4 0-16,8-6 6 0,10 2 2 15,32 2-1-15,8-2 2 0,3 2-6 16,6-2 1-16,7 2-3 0,1 2-2 16,7 0-4-16,1 2-1 0,2-1-3 0,6 3 2 15,-2 0-8-15,2 3-4 0,-8 0-5 16,-2 0-4-16,1 0-1 0,-3 1-1 0,0 2-6 15,-9-2-3-15,-6 2-1 0,-7 4-4 16,-6-3-2-16,-9-2-4 0,-10 2 0 16,-26-1-4-16,-4-5-4 0,-6 7-2 0,-9-3-5 15,-18-3-2-15,-10 0-3 0,-9-3-1 16,-5 1-3-16,-2-1 2 0,-8-2-9 16,-3 3-4-16,-5-3-6 0,-1-2-14 0,-2 4-17 15,-2-3-19-15,-4 0-23 0,2 1-20 16,-7-1-25-16,0 3-21 0,-2 1-26 15,-4 1-21-15,-4 0-22 0,-2-2-494 16,-4 3 237-16,-4-2 158 0</inkml:trace>
  <inkml:trace contextRef="#ctx0" brushRef="#br0" timeOffset="41894.5269">7747 13343 81 0,'0'0'111'0,"8"9"-8"0,-4-3-2 16,-2-3-10-16,2 1-1 0,-2 0-9 16,-2-4 0-16,5 8-1 0,0-5-1 15,-5-3 1-15,2 6-1 0,-2-6 4 0,2 4 3 16,-2-4 3-16,0 0 5 0,0 0-9 16,0 0-7-16,0 0-10 0,0-24-7 15,-4 10-2-15,1-5-12 0,-2-8-5 0,1-1 2 16,-2-9-8-16,0-2-4 0,-3-8-6 15,-1 0 0-15,-3-4-3 0,-2-20-4 16,-3 1 1-16,-2 1-3 0,-1 0-3 0,0 1 0 16,0 5 1-16,-1 10-3 0,6 6 1 15,-2 4-1-15,4-1 3 0,1 0-4 16,3 6-1-16,-4 1-4 0,8 4 3 16,-2-2-3-16,4 5 1 0,2 3 0 0,0 1-4 15,6 1 2-15,0 0-5 0,4 0 1 16,5 4-1-16,2 0 2 0,8 2 0 0,5 1-4 15,6 0 2-15,8 1 5 16,9 2 0-16,6 4 0 0,23-2 3 0,11 1 4 16,11 2-3-16,8 7 2 0,30-1-2 15,6-1 1-15,0 5-5 0,4 0 6 16,2 0 0-16,1 3-4 0,3-1 0 0,7 2 1 16,-3-4-3-16,0-3 0 0,3 3 1 15,5 0 2-15,1-1 7 0,3-4-1 16,-4 2 1-16,0-3 1 0,1 1-4 0,3-1 1 15,3-1 0-15,-1 0 2 0,-5 0-2 16,-2 1 2-16,-6 0-3 0,2 1-2 0,-7-1 2 16,2 2-2-16,-7 1 0 0,-4-1 0 15,-5 0-5-15,-23 0-2 0,-6 2 1 16,-4 0 1-16,-4 0 1 0,-3 0-2 16,-7 1 1-16,-6-3-3 0,-13 2 3 0,-12 2-3 15,1 0 0-15,-6-2 1 0,-5 0-1 16,-5 2 1-16,-3 0-1 0,1 0-2 0,-11 0 0 15,-5 2 1-15,1-2 0 0,-6 0-3 16,-2 0 2-16,-2 0 0 0,-1 2 2 16,-2 0-1-16,-2-2 0 0,-3 1-1 15,0 3 2-15,-4-2 0 0,3 2 1 0,-3 2 1 16,-1-2-1-16,-3 1 0 0,3 1 2 16,-5 2 0-16,0 1 4 0,0 3-1 0,-2-4 1 15,-2 6-1-15,2 2 3 0,-2 0 1 16,0 2-2-16,-4 1 3 0,2 5-1 15,0 0 2-15,0 2 2 0,-2 5 3 16,2-1 3-16,-2 7-2 0,4 3-2 0,-5 1-12 16,3 1 1-16,0 4 3 0,0 6 5 15,-2-1 0-15,-1 0-1 0,3-7-1 16,0 8-1-16,-2-6 3 0,2-3 0 16,-5-1 1-16,3 2 3 0,-2-3-1 0,2 2 3 15,-2-4-1-15,-2 2 1 0,4-3-4 16,0 0-2-16,-2-1 1 0,0-3 0 0,2-6-2 15,-3 2 0-15,3-3-4 0,-3-1-1 16,3-1 1-16,0 0-1 0,0-6-1 16,2 1-1-16,-2-2-1 0,1 0-2 15,1-3 2-15,0 0 4 0,0-2-8 0,0-1 2 16,0 0 0-16,0-1-1 0,-2-2 1 16,2 1 1-16,-3-1-3 0,1-1 0 0,-1 2 0 15,-3-3 4-15,-2 2-8 0,-3-1 1 16,-2 0 4-16,0 0-4 0,-4-3 0 0,-2 3-1 15,-5-3-2-15,-1 1-3 16,-3 0 1-16,-6 0 2 0,-6-3 0 0,-5 1-6 16,-16-2-3-16,-26 2-2 0,-10-4-4 15,-11 0-5-15,-9 2-6 0,-31-2 1 0,-9 0-6 16,-13 0-4-16,-14 2 1 0,-6 0 0 16,-12 4-1-16,-47-1 1 0,1 1 5 15,-4-2-2-15,49 2 5 0,-47-5 5 0,44-1-1 16,2 0 3-16,10 0 1 0,4-5-1 15,3 0-2-15,7-2 2 0,6 2-1 16,2-5-1-16,14-2 2 0,5 1 4 16,9 1 1-16,9 1 0 0,29 0 4 0,6 1-1 15,5 0 3-15,8 0 0 0,17 4-2 16,11-2 8-16,4 0-4 0,9 1 3 0,7 4-5 16,1-3-3-16,6 2-9 0,4 1-11 15,7-2-15-15,1 1-10 0,4 2-7 16,0 0-1-16,4 0 2 0,3 0-3 0,3 2-9 15,1 1-8-15,1 0 1 0,4 2-3 16,-1 0-2-16,3 1-2 0,0-6-8 16,7 10-3-16,-1-6-14 0,5 2-274 0,2 0 132 15,1-2 89-15</inkml:trace>
  <inkml:trace contextRef="#ctx0" brushRef="#br0" timeOffset="45890.8902">16387 13221 72 0,'-32'-16'73'16,"4"0"0"-16,1-4-3 0,-1-3 0 15,-2-4 2-15,-1-3-3 0,1-2-3 16,-8-16-9-16,4-3-4 0,7 5 0 0,-3-9-9 16,7 3 1-16,6 8-8 0,5-2-1 15,1-1-5-15,4 3-1 0,7 3-9 16,7-2-2-16,4-3-1 0,7 3 3 15,18-12-2-15,5 6 0 0,5 8 4 0,7 5 2 16,5 3 0-16,5 7 3 0,-6 9-4 16,-2 7 0-16,8 4 5 0,1 6-4 0,24 5 2 15,1 8-5-15,-2 7 7 0,-6 5-8 16,-3 6-2-16,-5 5-1 0,-6 3-1 16,-5 5 0-16,-7 4-4 15,-7 4 1-15,-3 1-3 0,-9-1 4 0,-9-9-3 0,-8-1-9 16,-2 0 15-16,-7-4-1 0,-3 1-1 15,0-3-1-15,-7 1 4 0,-2 0-1 16,-8-1 2-16,2-4 3 0,-7 1 0 0,1-3 1 16,-4-1-3-16,-2-4-1 15,-4-2 1-15,-1-2-1 0,1-2 0 0,0-2-4 16,2-3-9-16,-1-3-1 0,1-2 9 0,2 1-5 16,2-5-1-16,0 1 1 0,0 0-2 15,4-2 0-15,-1-1-7 0,2 1-4 16,2-2-3-16,1 0-10 0,0 0-10 15,0-2-1-15,2 2-21 0,0 0-7 0,8-2-14 16,-13-2-14-16,13 2-9 0,-12-2-11 16,7 0-14-16,5 2-308 0,-8-4 144 0,8 4 96 15</inkml:trace>
  <inkml:trace contextRef="#ctx0" brushRef="#br0" timeOffset="59404.1686">20489 14236 4 0,'-21'0'59'16,"2"-2"6"-16,1 2-7 0,2 0 2 15,-2 0 4-15,4 2 1 0,-1-2 5 16,0 0-4-16,2 0-3 0,1 0 9 16,2 0-6-16,0 3-3 0,2-3-1 0,8 0 6 15,-10 1-1-15,10-1 6 0,0 0 4 16,14 7 3-16,4-5 1 0,5 2 4 0,7 0 1 16,12 0-5-16,17 1-1 0,30 1-2 15,8 2-9-15,7-3 0 0,6 3-7 16,21 1 0-16,-18 1-4 0,22-4-3 15,-25 1-4-15,0-1-3 0,-6 2-3 0,-5-1-6 16,-7 0-4-16,-5 2 0 0,-16-5-3 16,-9 2-3-16,-5 2-4 0,0-4-2 0,-5 2-4 15,-9 0-2-15,-1 0-2 0,-4-3-1 16,-8 3-3-16,-1-2 2 0,-3-1 0 16,-7 0-3-16,0-2 0 0,-2 1-5 15,-7 2-7-15,2-2-3 0,-6 1-10 0,-2 0-10 16,-4-3-9-16,0 0-8 0,0 0-10 15,-24 0-11-15,12 0-9 0,-7 0-10 16,0 0-7-16,-2-3-2 0,-7 0-13 16,-4 0 0-16,-5-2 2 0,-6 1 3 0,-1 0-2 15,-12-2 6-15,-3 0 1 0,0-5 7 16,-21 4 9-16,9-3 8 0,-11 2 3 0,-2 0 7 16,-3-2 6-16,-7 2 7 0,-3 1 12 15,-2 1 4-15,6 1 7 0,-2-1 9 16,2 2 9-16,2-1 8 0,4 0 6 0,12 4 3 15,11-2 6-15,5 2 11 0,11 1-4 16,3 0 2-16,9 0 7 0,7 0 9 16,6 0-1-16,8 0 6 0,9 1 1 0,6-1 1 15,0 0 2-15,0 0-1 0,41 3 8 16,-3-3-4-16,20 1-2 0,9-1 5 16,33 2 0-16,4 2-3 0,2 0 1 15,2 0-5-15,0-1-2 0,2 3-2 0,-2 0-2 16,-3 2 1-16,-5-1 1 0,-5 0 0 15,-4 2 1-15,-4 0 1 0,-18-3-6 0,-9 1-2 16,-5 0-3-16,0-1-3 0,-11 0-5 16,-1 0-1-16,-5 0-5 0,-6-3 0 15,-5 1-3-15,1 1-1 0,-6-2-2 16,-4 0-2-16,-3 0 1 0,0 0-2 0,-5-2-2 16,-1 0-8-16,-3 4-5 0,-6-5-4 15,6 1-10-15,-6-1-5 0,0 0-12 16,0 0-13-16,0 0-12 0,0 0-9 0,-14 6-14 15,14-6-7-15,-13 0-3 0,13 0-10 16,-17-1-4-16,6 1-1 0,1-3-5 16,-2 3-2-16,0-2-2 0,-2 1-2 0,1-4-262 15,-4 3 129-15,2-1 84 0</inkml:trace>
  <inkml:trace contextRef="#ctx0" brushRef="#br0" timeOffset="79985.4817">8914 17008 10 0,'0'0'25'0,"0"0"-1"16,0 0-4-16,0 0 0 0,0 0-1 15,0 0-3-15,0 0-2 0,0 0 0 0,0 0-3 16,0 0 1-16,0 0-4 0,0 0 1 16,0 0-2-16,0 0-2 0,0 0-1 15,0 0 2-15,0 0 5 0,0 0-8 0,0 0 2 16,0 0-3-16,6 7-4 0,-6-7-9 15,0 0-9-15,0 0-53 0,8 2 25 16,-8-2 17-16</inkml:trace>
  <inkml:trace contextRef="#ctx0" brushRef="#br0" timeOffset="83006.0916">13629 16717 41 0,'-9'3'51'0,"1"3"0"0,0-5 1 16,-4 1 2-16,4 2-4 0,0 4 8 0,-3-6 2 15,3 3 2-15,-1 1 1 0,3-4 3 16,0 2 2-16,1-2 0 0,1 4 9 16,4-6-5-16,2 7 5 0,-2-7 0 0,13 8 7 15,2-8 6-15,6 2 2 0,9 1 5 16,8-3 3-16,19-3-2 0,36 1-3 16,10 0-1-16,12-4-6 0,33-1-2 0,5 1-8 15,-1 0-1-15,3 4-1 0,-1-4-5 16,-3 6-4-16,-6 0-1 0,-3 0-3 15,-25 0-1-15,-6 6-2 0,0-6-1 16,-6 2-2-16,-7 4-5 0,-10 0-1 0,-13-5-7 16,-16 5-3-16,-1-4-6 0,-10 2-2 15,-3-2-2-15,-5 3-7 0,-9-5-3 0,1 5-8 16,-6-2-4-16,-5-3-5 0,-2 2-10 16,-6-2-13-16,-5 4-15 0,-2-4-21 15,-6 0-15-15,0 0-14 0,0 0-10 16,-36 7-4-16,13-7-16 0,-9 2-1 0,-8-2-18 15,-9 4-5-15,-12-2-8 0,-7-2-2 16,-29 0-4-16,-2 6-2 0,-6-6-358 16,-4 1 174-16,-4 2 115 0</inkml:trace>
  <inkml:trace contextRef="#ctx0" brushRef="#br0" timeOffset="83311.0184">14086 16873 303 0,'-82'7'-12'0,"-3"5"8"15,0-5 14-15,0 6 12 0,1 2 7 16,5-1 12-16,16-1 7 0,10 1 3 15,2-5 10-15,14-1 2 0,2 3 6 16,12-5 0-16,8 1 6 0,11-1 6 16,6-2-3-16,13 0 4 0,12 2-1 0,14-5-3 15,18-2-4-15,30-4 0 0,14 0-3 0,35 1 0 16,6-2-2-16,8-1-4 0,5 3 0 16,-1 2-9-16,-3-4-3 0,-7 4-2 15,-5-3-4-15,-24 5-5 0,-2-2-1 16,-8 2-4-16,-3 0-8 0,-8 0 2 0,-5 0-1 15,-18 0-5-15,-11 0-5 0,-13 0 0 16,-3 0-2-16,-1 0-6 0,-11 0-2 0,-3 0-4 16,-1 0-2-16,-9 0-13 0,-4-4-11 15,-2 2-7-15,-7 0-15 0,-1-3-24 16,-7 1-15-16,0 4-21 0,-9-10-16 16,-4 3-18-16,-1 1-424 0,-10-2 191 0,-1-3 125 15</inkml:trace>
  <inkml:trace contextRef="#ctx0" brushRef="#br0" timeOffset="85124.9138">13410 17567 25 0,'0'0'62'0,"0"-7"3"0,0 7 3 0,0 0 3 16,-2-6 6-16,2 6-7 0,0 0 1 15,0-6-6-15,0 6-1 0,0 0-3 0,-2-3-4 16,2 3 3-16,0 0-6 0,0 0 2 16,-2-6-10-16,2 6-2 0,0 0 1 15,0 0-1-15,0 0-4 0,0 0-2 16,0-8 0-16,0 8-2 0,0 0-6 0,0 0-10 16,0 0 3-16,0 0 0 0,0 0-4 15,0 0-5-15,0 0 3 0,0 0-4 0,0 0-4 16,0 0-3-16,0 0-11 0,0 0-10 15,0 0-20-15,0 0-19 0,0 0-24 16,0-5-29-16,2-1-280 0,-2 6 132 16,4-9 86-16</inkml:trace>
  <inkml:trace contextRef="#ctx0" brushRef="#br0" timeOffset="86163.9474">13349 17879 76 0,'-2'-5'79'0,"2"-1"-2"0,-2 0 2 0,2 6 2 16,-2-7 0-16,2 7 1 0,-2-6 4 15,2 6 5-15,0 0 9 0,0 0 4 16,0 0 0-16,2 19 0 0,0-3-12 0,0-1 1 16,3 10-8-16,-1 3-5 0,0 1-10 15,-2 9-2-15,4-2-12 0,-2 4 0 16,3 1-7-16,-2-4-4 0,1 3-6 0,0 1-2 15,-2-6-4-15,0 0-5 0,2 1-7 16,-3-5-1-16,1-9-12 0,-2 3-6 16,3-8 2-16,-3 2-4 0,-2-6-3 0,0-6-4 15,0-6 4-15,0-1 2 0,-7-19 1 16,-2-3-1-16,1-13 0 0,-4-12-4 16,-2-27 6-16,2 1-4 0,2-7 1 15,-1-3 6-15,7 6 7 0,2 10 8 0,4 11-1 16,4 3 3-16,3 4 4 0,5 7 0 15,6 0-1-15,0 2 2 0,6 10-2 0,1-1-1 16,3 10-1-16,0 6-3 0,-1 2 1 16,3 5-3-16,-2 8 1 0,-1 0-3 15,-1 6 0-15,0 1 1 0,-1 9-1 16,-4 3 2-16,0 2-3 0,-5 1 4 0,-6 3 4 16,-6-4 2-16,-2 3 7 0,-4-4 0 15,-6 7 4-15,-4-6 1 0,-3 5 3 0,-8-3-2 16,0 0-4-16,-3-6-2 0,2 2-1 15,0-10-5-15,-1 3-8 0,4-4-9 16,2-5-12-16,1-1-18 0,2-2-24 16,4 0-23-16,1 0-27 0,5-5-23 0,4 5-21 15,0 0-24-15,0 0-26 0,13-8-484 16,-1 8 229-16,3-2 152 0</inkml:trace>
  <inkml:trace contextRef="#ctx0" brushRef="#br0" timeOffset="87024.5661">14220 18336 23 0,'0'0'56'0,"4"3"3"15,-2 3-4-15,-2-6 1 0,4 6 5 16,-4-6 4-16,4 1 1 0,-2 5 10 15,-2-6-5-15,0 0 8 0,0 0-5 0,4 6 6 16,-4-6-1-16,0 0-4 0,0 0 7 16,0 0 1-16,0 0 3 0,13-15-3 15,-9 5 2-15,3 0 2 0,-1-8-3 0,1 2-2 16,1-5-5-16,-2-5-3 0,6-3-2 16,0-3-6-16,-2-4-7 0,7-6-2 15,-2 0 1-15,4 2-3 0,-3-2-4 0,4 2-2 16,-1 6-5-16,-2 4-5 0,2 3 7 15,0 0-5-15,2 2-2 0,-4 8 1 16,2-1 1-16,0 5 0 0,-2 6 10 0,0 5 1 16,3 9 2-16,-2 5 4 0,1 3-3 15,0 8-4-15,2 5-1 0,-1 10-3 16,-2 6-4-16,0 2-3 0,-4 4-5 0,5 16-1 16,-4-10-3-16,-2-7-7 0,-3-1 1 15,3 1-1-15,-4-1-7 0,1 0-1 16,-1-12 1-16,-1 2-8 0,0-4-7 0,-1-8-7 15,-3-1-13-15,1-5-13 0,-1 1-23 16,0-6-22-16,-2-2-19 0,2 4-28 0,0-7-38 16,0 1-31-16,-2-3-25 0,3-2-586 15,4-3 273-15,-5 1 181 0</inkml:trace>
  <inkml:trace contextRef="#ctx0" brushRef="#br0" timeOffset="87647.63">15563 17868 116 0,'-10'-4'156'0,"-3"2"3"0,0 2 3 15,-1 0 4-15,-2 6 4 0,0 2 2 0,-3 5 2 16,-1 9-3-16,2 0-8 0,0 9-10 15,0 5-9-15,3 6-12 0,4-3-11 0,5 3-13 16,1-5-13-16,5 3-9 0,5-4-11 16,1 4-9-16,5-5-9 0,6-7-14 15,1 3-6-15,6-10-13 0,2-6-10 16,-1-4-7-16,5-9-7 0,0-2-8 0,5-6-2 16,1-9 4-16,0-4-2 0,0-8 6 15,-2-1 9-15,-7-7 5 0,-3-6 8 16,-5 1 1-16,-7-4 5 0,-3-3 1 0,-4 0-1 15,-10 6 0-15,-2-9 5 0,-5 8 3 16,-1 3 3-16,-6 5 1 0,-2 12-4 16,-5 1-1-16,-3 8-7 0,-3 5-11 0,0 4-12 15,1 4-15-15,-1 4-19 0,0 2-15 16,2-3-24-16,3 9-22 0,3-3-24 0,6 3-14 16,3 1-20-16,4 0-15 0,5 3-10 15,0-2-6-15,4-1 4 0,4-4 8 16,2 2 14-16,2 3 16 0,4-7 11 0,2 5 17 15,2-9 21-15,1 3 26 0,2 0 28 16,2 0 27-16,3-4 21 0,0 3 24 16,4 3 20-16,1-2 20 0,-1 1 23 0,0 1 13 15,3 5 10-15,-4 2 1 0,2 4 1 16,-3 2-2-16,2 1-9 0,-5 3-6 16,2-1-11-16,-2 3-10 0,1 1-8 0,-2 3-7 15,4-1-6-15,-5 2-8 0,3-1-6 16,-2 0-10-16,1-3-10 0,-2-5-12 15,0 4-16-15,1-2-16 0,-4-9-20 0,-1 1-14 16,2-4-14-16,-4-2-25 0,1-4-32 16,2 1-23-16,-4-8-25 0,0-1-495 15,0-6 225-15,-2 0 148 0</inkml:trace>
  <inkml:trace contextRef="#ctx0" brushRef="#br0" timeOffset="87882.8226">16135 17642 53 0,'6'-8'211'0,"4"3"-4"0,2 5 3 16,0 5-10-16,3 3-8 0,2 6-12 15,6 9-15-15,5 9-14 0,-3-2-15 16,-2 8-14-16,-2 2-13 0,1 3-16 16,-6 6-16-16,-3-2-17 0,-4 3-17 0,-5-2-19 15,-6 7-18-15,-4 0-19 0,-14 13-11 16,-4-7-12-16,-13 2-10 0,-5-8-13 15,-11-1-15-15,-9-4-15 0,-7-9-24 0,-25 5-16 16,5-17-10-16,-21-1-5 0,-10-8-323 16,10-14 158-16,-32-4 106 0</inkml:trace>
  <inkml:trace contextRef="#ctx0" brushRef="#br0" timeOffset="88187.0658">12234 17655 62 0,'-2'-12'120'16,"-1"5"1"-16,3 0-1 0,-2-1 5 0,2 2 10 15,0 6 6-15,0 0 8 0,0 0-4 16,5 22-3-16,-1 5-5 0,5 14-5 16,3 33-6-16,5 9-7 0,4 28-10 0,7 5-8 15,5 7-9-15,5-5-10 0,9 0-7 16,11-8 5-16,7-7-7 0,14-9-18 16,9-16-13-16,10-9-19 0,9-1-36 15,10-7-25-15</inkml:trace>
  <inkml:trace contextRef="#ctx0" brushRef="#br0" timeOffset="89318.7401">16607 17305 105 0,'0'0'154'0,"0"0"-3"0,-2-7-1 16,2 7-2-16,2-8 1 0,-2 2-1 15,4 2-1-15,-2 0-3 0,1-2-6 16,-1 1-5-16,2 2-4 0,-2-3-4 0,2 1-2 16,-4 5-4-16,6-6-5 0,-4 4-8 15,-2 2-5-15,4-7-5 0,-4 7-3 16,4-3-10-16,-4 3-7 0,4-4-2 0,-4 4-11 15,2-6-6-15,-2 6-2 0,2-8-9 16,0 2-2-16,-2 6-3 0,0-9-6 16,2-3-5-16,0 5-3 0,0-5 0 15,0 3-7-15,0-4 2 0,-2 5-2 0,2-5-1 16,-2 1 0-16,2 3-5 0,-2 2-3 16,0-5 0-16,2 5 0 0,0-2-1 0,-2 4 2 15,0-4 3-15,0 4 0 0,0 5 1 16,0-8-1-16,0 8 0 0,0-7-4 15,0 7-1-15,0 0-1 0,0 0 1 16,0 0-2-16,0 0 1 0,-4 23-1 0,2-15 0 16,0-1-3-16,0 5 5 0,0-5-4 15,0 5-4-15,2-5 10 0,-4 3-11 0,2 1 5 16,0-3 2-16,-4 3-2 0,4-3 1 16,-2 1-7-16,2-1 2 0,-2 2 1 15,2-3 0-15,-2-1-2 0,2-2 0 16,0 1-1-16,-2 1 3 0,2 0-4 15,-3-4 4-15,5-2-6 0,-6 6 5 0,6-6-5 16,-7 1 2-16,7-1-2 0,-8 3 0 16,8-3-1-16,0 0-6 0,-11 0-4 0,11 0-1 15,0 0-13-15,0 0-14 0,-12-3-19 16,12 3-31-16,-11-1-39 0,4 1-36 16,1-5-36-16,6 5-30 0,-14-1-657 0,5 1 303 15,-2-2 199-15</inkml:trace>
  <inkml:trace contextRef="#ctx0" brushRef="#br0" timeOffset="90084.4884">11544 18124 119 0,'-11'0'127'0,"11"0"-13"0,-8 0 1 16,8 0-7-16,-13 2-6 0,5-2-10 15,-3 4 0-15,1-4-4 0,-4-4-3 16,2 4-3-16,-2-2-1 0,-4-5 2 16,-3 1-1-16,0-4-7 0,0-4 0 0,-1 1-5 15,2-6-1-15,-2-2-3 0,5 2-1 16,3 2-4-16,0-2-4 0,2-2 0 0,6 2-4 15,4 4-3-15,0-4 2 0,6 3 0 16,4 3 6-16,4-1 0 0,8 7 3 16,5 1-2-16,5 0-5 0,6 11-5 15,6 2 0-15,13 6-4 0,20 6-3 0,-4 3-5 16,3 0-4-16,-1 5-2 0,-4 0-3 16,1-4-3-16,-3-2-4 0,-11-2 0 0,-7-6 1 15,-5 0 1-15,-3-6 1 0,-3-4 1 16,-7 0 5-16,-3-3-4 0,0-6 0 15,-4-5-1-15,-2-3 1 0,-5 0-3 16,-5-7-3-16,-1-2-1 0,-6-8-3 0,-3 3 0 16,-6-7-4-16,-4-5 0 0,0 6-3 15,-2 0 1-15,-3 2-5 0,0-1-9 16,0 1-11-16,-1 3-17 0,1 2-20 0,0 7-23 16,5-1-20-16,-2 6-22 0,5 0-36 15,1 3-20-15,4 4-25 0,2 1-584 16,5 1 266-16,3 4 176 0</inkml:trace>
  <inkml:trace contextRef="#ctx0" brushRef="#br0" timeOffset="92092.9512">14277 18259 6 0,'0'0'82'0,"-5"2"-5"16,5-2-3-16,-4 6 2 0,4-6-15 0,0 0-5 15,-4 1 2-15,2 5-10 0,2-6 0 16,-3 6 0-16,3-6 0 0,0 3 6 0,-2 3 4 15,4 0 0-15,-4 3-2 0,2-2-1 16,0-1 6-16,2 1-3 0,-2 0 2 16,0 5-1-16,0-4 0 0,-2 1-1 0,2 3-2 15,-2 1-1-15,0-4-3 0,2 3-4 16,-2-1-4-16,0-1-2 0,2-3-1 16,-2 5 2-16,0-3 1 0,2-3-7 0,-3 2 3 15,1-3-6-15,2 1 0 0,0-6-5 16,0 0 2-16,0 0 1 0,0 0 4 15,17-21 0-15,-8 2 2 0,4 0 0 16,1-10-2-16,2 3 3 0,2-10-4 0,-1-5 1 16,2 6-2-16,0-6-5 0,3 0-3 15,-2-1 2-15,2-4-1 0,-1 10-4 0,0-4 2 16,2 5 0-16,1-1-3 0,-5 8-2 16,0 0-4-16,0 2 1 0,1 0-3 15,-2 3 1-15,-1 4 0 0,-2-1-2 16,-3 5-1-16,3 0-1 0,-5 2-2 15,0 0 3-15,0 1 1 0,-2 2-1 0,-2 5 0 16,1-3 3-16,-1 0 1 0,-1 2 1 16,1-1 5-16,-2 1 1 0,0 0 4 0,-1 5-1 15,1-4 3-15,-2 2-4 0,-2 3 2 16,6-7-3-16,-4 3 1 0,-2 4-2 16,0 0-2-16,4-6-1 0,-4 6 0 0,0 0 2 15,0 0-4-15,0-4 4 0,0 4-4 16,0 0 2-16,0 0-2 0,0 0 2 15,0 0 1-15,0 0 1 0,0 0-2 0,0 0 0 16,0 0-3-16,-4 16 4 0,4-11 1 16,0 3-2-16,0-1 3 0,0 5 4 15,4-3-4-15,-2 5 2 0,3 1 2 0,-1 4 3 16,5 4-4-16,-3 3 2 0,2 9-2 16,0 3-4-16,4 6 4 0,-2 3-5 15,3 3-4-15,-3 3-1 0,8 17 0 0,-4-14-9 16,-4-3 2-16,4 1 1 0,-2-4-1 15,1-1 6-15,-1-2-3 0,-1-1 3 16,-2-10-5-16,-3 0-4 0,0-1 2 16,0-4-3-16,-2-7-10 0,1 1 1 0,-2-6-8 15,-1-3-4-15,-2 2-11 0,0-3-6 16,0-5-15-16,0 2-11 0,-2-4-12 0,-4 3-23 16,2-8-19-16,-2 3-20 0,0 0-15 15,-2-4-29-15,-1 2-23 0,-4-4-16 0,3 0-12 16,-5-4-534-16,-2 4 259 0,-2-6 171 15</inkml:trace>
  <inkml:trace contextRef="#ctx0" brushRef="#br0" timeOffset="94427.8746">8563 16665 71 0,'0'0'102'16,"-2"9"-7"-16,2-9 3 0,5 12-3 0,1-5-3 15,5-1 5-15,3 1-2 0,8 4 0 16,3-1 5-16,13-4 4 0,10 2-1 0,12-1-4 15,25-1 3-15,8-4-4 0,8-4 0 16,7 2-7-16,29-6-3 0,4 5-3 16,1-5-8-16,-5 6-3 0,-20-6-6 15,-1 4-10-15,-6 2-4 0,-2 0-4 0,-9 0-6 16,-5 0-5-16,-21 0-3 0,-11 2-1 16,-5 0-6-16,-10 2-4 0,-1-4-3 15,-1 2-2-15,-11 2-3 0,2-4 1 0,-5 1-4 16,-1-1-1-16,-2 3-4 0,-5-3 3 15,-2 3 0-15,-2-3-1 0,0 0-1 16,-4 0 0-16,-5 2 0 0,3-2-1 16,-2 4-1-16,-5-2-2 0,1-2 2 0,-7 0-3 15,6 6 1-15,-6-6-1 0,0 0-1 16,-2 7-1-16,2-7 1 0,-4 8-2 0,-1-6 0 16,5-2 1-16,-6 5-3 0,6-5 2 15,-4 6 0-15,-1-4 1 0,5-2-1 16,0 0-5-16,-4 4 4 0,4-4-2 15,-4 4 1-15,4-4-1 0,0 0 0 0,-5 3-1 16,5-3 2-16,0 0-1 0,0 0 4 16,0 0-4-16,-2 6 0 0,2-6-1 0,0 0 0 15,0 0 3-15,-2 3-2 0,2-3-2 16,0 0-1-16,0 0 1 0,0 6-2 16,0-6-1-16,0 0 4 0,0 6-5 15,0-6-1-15,0 0 2 0,0 0 4 0,2 7-7 16,-2-7 1-16,0 0-1 0,0 0 2 15,5 3 0-15,-5-3 0 0,2 3 2 0,-2-3-2 16,0 0-1-16,0 0 1 0,4 6 0 16,-4-6-1-16,0 0 4 0,0 0 0 15,0 0-1-15,4 2 1 0,-4-2-2 16,0 0 1-16,0 0 0 0,0 0-2 0,0 0-2 16,0 0 1-16,0 0-3 0,0 0 3 15,0 0-5-15,0 0 4 0,0 0-1 16,0 0-1-16,0 0 1 0,0 0-1 0,0 0-1 15,0 0-3-15,0 0-4 0,0 0-2 16,0 0-4-16,0 0-6 0,0 0-5 16,0 0-9-16,0 0-6 0,0 0-11 0,0 0-11 15,0 0-5-15,0 0-15 0,0 0-11 16,0 0-11-16,0 0-18 0,0 0-360 0,0 0 167 16,-15 5 111-16</inkml:trace>
  <inkml:trace contextRef="#ctx0" brushRef="#br0" timeOffset="100083.0609">18332 16727 41 0,'-11'0'71'0,"1"0"-3"16,1 0-5-16,9 0-7 0,-16 2 4 0,6-2 1 15,4 4 4-15,6-4-3 0,-10 0 2 16,4 2-2-16,6-2-1 0,-11 6 0 16,9-4 1-16,2-2-1 0,-2 5 0 15,2-5 5-15,9 6-2 0,-1-6 0 0,4 2 3 16,10-2 6-16,5-2-5 0,9 2-6 15,10-6-1-15,16 5-3 0,25-5-4 16,2-2-1-16,2 2-5 0,0-1-2 0,-2 1-2 16,0 0-3-16,-18 4-3 0,-9-3-1 15,-1 3-1-15,1-2 1 0,-5 2 1 16,-8 1-2-16,-3-4-2 0,1 4 1 16,-5-4-2-16,0 3 2 0,-5 2-1 0,-3-5 0 15,-3 4 0-15,-1-4-5 0,-5 4 0 16,-2-1-3-16,-4 2 1 0,0-4-1 0,-4 2-1 15,0 2 3-15,-4-3-7 0,-1 3-2 16,-2 0-5-16,-8 0-6 0,0 0-11 16,14 0-7-16,-14 0-13 0,0 0-11 15,0 0-13-15,0 0-14 0,0 0-15 0,-20 9-6 16,14-6-15-16,-4 2-11 0,-4 1-7 16,-2-4-4-16,-3 4-6 0,-5 0-1 15,-1 2-1-15,0-1-4 0,-3 5-304 0,-5-5 148 16,-1 3 98-16</inkml:trace>
  <inkml:trace contextRef="#ctx0" brushRef="#br0" timeOffset="100393.0316">18910 16865 190 0,'-42'8'21'0,"8"-2"9"15,6-1 7-15,5-3 10 0,3 4 3 16,6-5-1-16,3 1 4 0,5 2 6 0,2-2 3 16,4-2 10-16,0 0 6 0,19 4-3 15,0-4 1-15,6-4 7 0,7 2-3 16,6-4 0-16,5 0-1 0,-1 5-5 0,1-6-5 15,3 1-4-15,-1 3 0 0,-3-2-6 16,2 1-4-16,1-1-8 0,-6 3 3 16,1-1-10-16,-3 3-2 0,-3-2 1 15,-2 2-1-15,-3 0-4 0,-4-4-5 0,-2 4-3 16,-1-2-4-16,-1 4 4 0,-6-4-3 16,0 4 0-16,-3-2-4 0,-3 0-1 0,0 4-3 15,-5-2-11-15,-4-2-9 0,0 0-7 16,8 3-7-16,-8-3-10 0,0 0-7 15,0 0-16-15,0 0-13 0,-12 7-10 16,12-7-13-16,-9 4-7 0,9-4-6 16,-13 0-12-16,13 0-10 0,-15 0-315 0,15 0 149 15,-14-4 98-15</inkml:trace>
  <inkml:trace contextRef="#ctx0" brushRef="#br0" timeOffset="108451.9017">24146 9125 43 0,'2'-4'95'0,"-2"4"-7"0,0 0 2 15,0 0-14-15,0 0-2 0,0 0 1 16,0 0-4-16,0 0 0 0,0 0-3 0,0 0 2 15,0 0 0-15,0 0-4 0,-2-8 3 16,2 8 0-16,0 0-4 0,0 0-4 0,0 0 4 16,0 0-4-16,0 0-1 0,-2-6-7 15,2 6 1-15,0 0-6 0,0-6 0 16,0 6 1-16,0-7 0 0,0 7 1 16,0-6-1-16,0 6 1 0,0 0-2 0,0-6-3 15,0 6 0-15,0 0-2 0,0 0-1 16,0 0-6-16,-2-6 4 0,2 6-5 0,0 0-5 15,0 0-1-15,0 0 4 16,0 0 7-16,2 28 7 0,-2-7 3 0,2 5 0 16,0 12 4-16,0 4-2 0,-2 3-1 15,3 11-3-15,-3 0 0 0,0 0-1 0,0 4-6 16,0-1-2-16,0-2-2 0,-3-1-10 16,3 2 5-16,-2-5-5 0,0-8-4 15,2-6 0-15,-2-1-2 0,2-7-4 16,0-4 2-16,0-4 0 0,0-2 4 0,0-4 8 15,-2-6-4-15,2-5-6 0,0-4-2 16,0-2-4-16,0 0 0 0,-13-29-1 16,9 8-5-16,-2-8-2 0,-2-8 1 0,-1-13-4 15,-4-24 0-15,1-4-1 0,6-8-2 16,-4-2-5-16,6-2 0 0,2 1-2 16,2 0-3-16,6 1 3 0,2 5-2 0,2 4 1 15,6 5-2-15,2 4 1 0,3 5 1 16,2 4-2-16,0 12 1 0,-3 10 1 15,3 1 0-15,0 4 1 0,-2 5 0 0,1 4-1 16,0 0 1-16,4 4 6 0,-5 2-6 16,3 3-3-16,-4 1 4 0,2 5-2 15,-1 0-7-15,-4 4-12 0,2 3-16 0,-3 0-11 16,2 6-17-16,-1 0-17 0,-1 3-16 16,-2 4-29-16,0 3-20 0,-2 3-28 15,-2 5-40-15,-6 0-483 0,-2 1 239 0,-6 3 158 16</inkml:trace>
  <inkml:trace contextRef="#ctx0" brushRef="#br0" timeOffset="108629.6773">24188 9279 121 0,'20'-4'124'0,"5"0"-8"0,3-2-10 16,10-3-13-16,2 2-9 0,1-1-6 15,1 2-16-15,-2 0-22 0,-2 1-28 16,-4 3-29-16,-2 0-42 0,-2 4-200 0,-6 2 88 16,2-1 58-16</inkml:trace>
  <inkml:trace contextRef="#ctx0" brushRef="#br0" timeOffset="109075.7255">25198 9068 183 0,'-4'-14'210'0,"0"3"0"0,2 3 0 16,0 1-11-16,-2 1-19 0,4 6-15 0,0 0-8 15,-16 15-14-15,8 5-1 0,-2 11-12 16,-1 6-12-16,5 10-11 0,-5 7-9 0,4 1-10 16,1-2-7-16,4 1-9 0,2-7-5 15,2-1-8-15,2 4-6 0,5-10-6 16,2-3-1-16,1-4-8 0,5-5-2 0,3-3-5 16,0-7 1-16,2-9-5 0,3-4-4 15,-1-2-1-15,4-11-4 0,2-6-1 16,5-8-3-16,-1-9 1 0,2-18-5 15,-3-9-1-15,-5 1-5 0,-14 4-8 0,-3 5 4 16,-8 6-2-16,-8 1-2 0,-6-3-1 16,-5 4-3-16,-10 1-3 0,-3 9 0 15,-9 3-7-15,-3 5-7 0,-3 5-9 0,-3 1-14 16,5 8-15-16,4 2-22 0,4 5-23 16,2 2-30-16,7 4-27 0,1 1-28 15,10 1-535-15,3 0 248 0,7-1 163 0</inkml:trace>
  <inkml:trace contextRef="#ctx0" brushRef="#br0" timeOffset="109450.6277">26159 8363 178 0,'0'19'234'0,"-2"-2"-5"16,-2 6-7-16,-2 11-12 0,-3 14-14 15,-4 26-11-15,3 5-17 0,-5 10-14 0,2 6-15 16,-3 23-16-16,-1-1-10 0,4-21-10 16,-4-5-9-16,5-4-8 0,-4-8-11 15,4-8-5-15,-1-16-7 0,5-13-7 16,1-6-3-16,1-9-3 0,1-2-6 0,3-6 0 16,0-8-6-16,4-1-5 0,0-6-1 15,5-2-8-15,-7-2 0 0,19-7-1 16,-2 2-4-16,-1-2-5 0,4 1 2 0,1-1-2 15,5 1-1-15,-4 0-1 0,2 4-4 16,-3-1 1-16,5 6-5 0,-1-1 4 16,2 4-1-16,-1-3-1 0,1 5 2 0,1 0-4 15,0 1 1-15,-1 1-16 0,-2-1-20 16,0 1-22-16,-1-3-20 0,0 3-26 16,-6-3-24-16,1 1-28 0,-3-3-47 15,-2 1-46-15,-2 0-514 0,-2-4 258 0,-4 2 170 16</inkml:trace>
  <inkml:trace contextRef="#ctx0" brushRef="#br0" timeOffset="109785.8657">23706 10866 205 0,'-19'9'249'15,"17"-3"1"-15,14-5-16 0,16-2-7 0,15-5-8 16,46-5-17-16,40-6-13 0,21-4-8 16,11-4-10-16,8-4-13 0,9 1-9 0,42-4 15 15,11 1-9-15,-1 4-15 0,-42 6-8 16,-3 5-16-16,-5-2-10 0,-9 5-11 16,-10 1-11-16,-15 1-9 0,-36 1-6 15,-10 3-8-15,-14 1-11 0,-19 0-3 0,-19 3-4 16,-8 0-7-16,-9 0-6 0,-3 2-4 15,-9-2-18-15,-1 1-10 0,-10 2-6 0,0-1-19 16,-8 1-15-16,0 0-21 0,0 0-27 16,0 0-25-16,-34-3-31 0,17 6-34 15,-8 0-39-15,-4 2-32 0,-10 3-677 16,-13 7 316-16,-23 1 208 0</inkml:trace>
  <inkml:trace contextRef="#ctx0" brushRef="#br0" timeOffset="110127.7636">23271 11500 200 0,'-6'3'227'16,"6"-3"6"-16,35-2-6 0,-1-5 0 15,18-2-14-15,39-8-13 0,39-10-3 0,20-2-14 16,23 3-12-16,52-10-9 0,4 0-14 15,3 0-9-15,-7 3-3 0,-1 2-6 0,4 3 2 16,-48 6-2-16,-2 1-21 0,-4 0-5 16,-11 2-11-16,-8 1-10 0,-11 1-9 15,-13 3-9-15,-34 3-15 0,-8 0 2 16,-23 3-6-16,-15 2 1 0,-11 0-6 0,-7 1-5 16,-3 1-2-16,-2 0-10 0,-7 1-15 15,-2-3-13-15,-2 0-11 0,-3 2-12 0,-2-1-17 16,-2-1-21-16,-4 1-24 0,0-2-27 15,-4 1-25-15,-2 4-31 0,0 2-37 16,-4-6-27-16,4 6-28 0,-14 0-600 0,0 1 294 16,0-1 193-16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12:09.192"/>
    </inkml:context>
    <inkml:brush xml:id="br0">
      <inkml:brushProperty name="width" value="0.05292" units="cm"/>
      <inkml:brushProperty name="height" value="0.05292" units="cm"/>
      <inkml:brushProperty name="color" value="#FF0000"/>
    </inkml:brush>
  </inkml:definitions>
  <inkml:trace contextRef="#ctx0" brushRef="#br0">12174 8679 63 0,'20'2'65'15,"5"2"2"-15,9-4-4 0,14 0 0 16,14 0 1-16,31-3-3 0,7 2-2 16,3-4-7-16,8 0-6 0,0 2-2 0,2-3-2 15,-6 0-2-15,0-1-9 0,-10 1 1 16,-6-2-3-16,-6 2-6 0,-20 2 0 15,-9 1-2-15,-12-1-7 0,-9 2 0 0,-3 0 4 16,-2 0-3-16,-7 0-5 0,1 0-4 16,-4 2 1-16,-2-1-9 0,-4-2-1 15,-1 3-12-15,-7-1-15 0,-6 1-13 16,0 0-11-16,0 0-16 0,0 0-187 0,0 0 87 16,-46 1 58-16</inkml:trace>
  <inkml:trace contextRef="#ctx0" brushRef="#br0" timeOffset="306.6667">12669 8718 38 0,'92'-14'68'0,"12"1"3"0,23-2-6 15,-2 1-8-15,-20 1-2 0,-1 1-5 16,-9 3-4-16,-3-1-4 0,-9 0-4 16,-16 5-1-16,-17 1-5 0,-7 0-2 15,-9 0-4-15,-5 2 1 0,-1-1 1 16,-5 0 3-16,-2 2 2 0,-1-1-4 0,-4 2 2 16,-1-2-2-16,-2 0-4 0,-3 2-4 15,-1-2 1-15,-1 2-4 16,-8 0-13-16,0 0-10 0,0 0-16 0,0 0-21 0,0 0-30 15,0 0-205-15,0 0 94 0,0 0 62 16</inkml:trace>
  <inkml:trace contextRef="#ctx0" brushRef="#br0" timeOffset="27949.7646">7837 8893 18 0,'-2'-6'57'0,"0"0"-6"0,0 0 1 0,0 0 0 16,-2 0-3-16,2-1 1 0,-2 0 5 16,2-1-3-16,-3-2-9 0,1-3 4 0,-3-1-4 15,3-1-1-15,-2-2 0 0,-2-2-2 16,2-2 0-16,-4-1 0 0,2-1-3 15,0-1-3-15,-3-1-6 0,3 1 3 0,-1-2 0 16,-2 1-3-16,3-6-4 0,-2 0 1 16,2-1-6-16,-2 0-1 0,2-2-2 15,0 1-1-15,-1-1-6 0,1-1-1 16,-1 2 4-16,3 0-1 0,-5 1-5 0,5 1 10 16,-2 5-1-16,-1-1-3 0,0 2 1 15,1 0-3-15,0 3-5 0,-1-3 4 0,1 2-1 16,-1 0-3-16,-1-2 0 0,1 2-2 15,1 1 7-15,0-2-6 0,-2 2-4 16,2-2 5-16,0 4-3 0,2 1 3 0,0 0 0 16,1 2 1-16,-2-1 0 0,3 2 3 15,0 2 1-15,0 1 2 0,2 1-1 16,-2 2 2-16,1-2-5 0,1 2 1 0,2-2 2 16,-2 3-6-16,2 2 1 0,0-2 1 15,-2 1-5-15,2 0 6 0,2 0-6 16,2-4 11-16,5 3-10 0,1-2 0 0,1-1 3 15,6 1-1-15,4-2 0 0,0 1 2 16,2 0-5-16,9 1-2 0,2 1 6 16,2 2-7-16,5-3 0 0,3 4 0 0,3 4 4 15,5-3 0-15,5 1-2 0,5 1 2 16,5 2 3-16,26 2-4 0,3 2-1 16,4 2 3-16,1 3 1 0,5-2-4 15,0 4 3-15,4-3-4 0,0 4 7 0,0-3-4 16,0-1-2-16,0 2 5 0,0-6 3 15,2-1-1-15,-1-2-1 0,-4-1-2 16,2-2-1-16,-6 0 2 0,0-3 0 0,0-3-3 16,-2 4-2-16,-4-2 2 0,-6 0-2 15,-2-3 2-15,-6 1-3 0,-13 2 0 0,-13 0 2 16,0 0-6-16,-5 0 7 0,2 0-4 16,-7 4 1-16,-3-2 6 0,0-2-4 15,-1 2-1-15,-1-1 2 0,-1 1-1 16,1 0 0-16,-5 0 0 0,3 3-4 0,-3-3 5 15,-5 2-5-15,-2 1-2 0,-3 0-2 16,-4 1 0-16,0 1 1 0,-3-1-1 16,-2 0-5-16,-1 0 9 0,-2 2-4 0,-2-2 1 15,-1 2-2-15,-1 0 7 0,-2 0 0 16,-9 0-3-16,14 0-3 0,-14 0 8 16,8 2 0-16,-8-2 0 0,3 4 1 15,-3-4 1-15,0 0 1 0,0 0 0 0,0 0-3 16,0 0 1-16,-13 9 1 0,9-7-7 0,4-2 6 15,-10 4-1-15,3-4-3 0,7 0 4 16,-15 4 1-16,9-4-3 0,-2 2 0 16,-1 0 2-16,9-2 2 0,-15 3-7 0,9-3 3 15,-1 2-3-15,7-2 0 0,-10 0 4 16,10 0-4-16,-6 2 3 0,6-2 3 16,0 0-8-16,0 0 2 0,-14 2-4 15,14-2 5-15,0 0-4 0,-4 4 8 0,4-4-2 16,2 9-1-16,0-1 2 0,0-1 4 15,4 5 2-15,-2 3-1 0,0 3 6 0,2 0 4 16,0 3-5-16,0 2 9 0,3 4 1 16,0 3 4-16,-1 3 3 0,1 1-3 15,1 0 4-15,-2 4 0 0,1-1 0 16,0 2 5-16,-3 2-5 0,4 4 0 0,-4 4-2 16,4-4-1-16,-4-3-4 0,-2 0 3 15,0-3-5-15,2 1 0 0,-1 1-1 0,-1-5-4 16,0 0-2-16,-2-6-3 0,2 1 2 15,-2-2 0-15,-2-2 0 0,3-3 6 16,-3-1-2-16,0-2-3 0,0 0 2 16,0-3-3-16,-3 0 0 0,3-2-4 0,0-3 3 15,-2 1-2-15,2-1-3 0,-2-3 1 16,0 0-1-16,0 0-2 0,-2 1 5 0,2-1-2 16,-2-3 1-16,-1 1-3 0,-3 0-1 15,0-3-2-15,-4 3-1 0,0-3 0 16,-4 1-2-16,-4 2 2 0,-3 2 4 15,-3-5-4-15,-4 5 3 0,-5-2-1 16,-13 4-2-16,-6 0-2 0,-26 6 2 0,-10-4-4 16,-1 3 3-16,-8 1-2 0,0-5 4 15,-28 8 2-15,0 0 6 0,-5 2 4 0,1-2 2 16,4 0-1-16,3 2 9 0,-1-1 3 16,-2 2-4-16,2-2-3 0,4-1-1 15,-2 2-2-15,5 0-3 0,-1 0-2 0,24-6 0 16,-2 4-1-16,2-3-4 0,4 1 2 15,2-6-3-15,4 2-1 0,3-2 1 16,11-5-2-16,12-1 0 0,-1-1-2 0,4 0 0 16,-1 0 0-16,8-3 0 0,5-1-1 15,-1 0 1-15,9 0 0 0,2-2-2 0,0 0 2 16,5 0 0-16,3 0 1 0,3 0-2 16,4 0 1-16,0-2 0 0,2 2-5 15,2 0 4-15,3 0-4 0,-2-2 0 16,4 2 3-16,0-2-2 0,3 0-1 0,7 2 3 15,-12-4-2-15,7 3 2 0,5 1-2 16,-11-5 0-16,11 5-1 0,-6-3 3 16,4-1 0-16,2 4-2 0,-4-4-1 0,4 4 2 15,0 0 1-15,-8-1-3 0,8 1 3 16,0 0-1-16,-4-4-3 0,4 4-1 16,0 0-2-16,-7-2-6 0,7 2-4 15,0 0-12-15,0 0-7 0,0 0-9 0,0 0-14 16,-7-4-14-16,7 4-15 0,0 0-22 15,0 0-13-15,0 0-14 0,18-6-14 0,-10 2-18 16,0 0-390-16,3-1 190 0,4 0 125 16</inkml:trace>
  <inkml:trace contextRef="#ctx0" brushRef="#br0" timeOffset="104815.9114">8373 10247 6 0,'0'0'40'0,"0"0"-1"0,0 0-1 0,0 0-3 16,0-6 1-16,0 6-2 16,0 0-1-16,0 0-3 0,0 0-2 0,4-9-2 15,-2 5-2-15,4-2-1 0,2-2-5 16,2 1 0-16,4-3 0 0,6-1-2 0,3-1-3 16,0 1 0-16,4-2 0 0,3 1-5 15,2 0 2-15,-1 1-1 0,3 0-3 16,-1 1 1-16,-4 0-1 0,-2 2 0 15,-1 1-2-15,1 1 1 0,-3 0 0 0,-6 2-3 16,2 0 0-16,-1 0 1 0,-2 0-2 16,-4 2 1-16,-1-2 1 0,0 2-1 0,0 1 4 15,-4-2-1-15,0 2 2 0,-1-3 0 16,-7 4-2-16,12-2 4 0,-5 0 0 16,-7 2-4-16,6-2-1 0,-6 2 2 15,0 0-2-15,0 0-2 0,9-2-1 0,-9 2 2 16,0 0-7-16,0 0-13 0,0 0-14 15,0 0-13-15,0 0-8 0,0 0-121 0,0 0 59 16,-2 12 39-16</inkml:trace>
  <inkml:trace contextRef="#ctx0" brushRef="#br0" timeOffset="111527.3157">25796 9776 194 0,'-12'2'189'0,"2"-2"-9"0,4 0-14 16,6 0 1-16,0 0 4 0,0 0-2 0,16 8-8 15,6-7-8-15,12 4-7 0,8-4-9 16,9 1-12-16,10 2-11 0,3-4-11 0,3-2-10 16,-1 2-9-16,2-2-10 0,0 0-8 15,-3 2-16-15,-5-1-17 0,-7-2-22 16,-5 3-26-16,-5-2-30 0,-7 2-29 16,-3-1-25-16,-1 1-15 0,-6 0-24 0,-6-2-43 15,0-2-472-15,-6-2 222 0,-5-1 146 16</inkml:trace>
  <inkml:trace contextRef="#ctx0" brushRef="#br0" timeOffset="111789.4239">26616 9465 133 0,'-2'-5'128'16,"0"1"8"-16,2 4 11 0,6-6 9 0,2 5 1 16,6-1-6-16,3 4-5 0,8 3-6 15,2 1-11-15,7 3-6 0,-2 7-4 0,3 0-8 16,3 8-3-16,-5 1-4 0,-1 3-3 15,-2 1-2-15,-9-3-3 0,-4 3-2 16,-5-1 0-16,-5 0 5 0,-5 0-2 16,-8-2-6-16,-5 3-12 0,-4-1-3 0,-2-1-6 15,-7-2-9-15,2-2-4 0,-4-1-7 16,1-2-12-16,3-5-18 0,2-2-35 0,0-1-33 16,3-3-38-16,3-3-42 0,1 0-29 15,2-2-34-15,5-3-15 0,4 1-14 16,2-2-515-16,0 0 250 0,0 0 165 15</inkml:trace>
  <inkml:trace contextRef="#ctx0" brushRef="#br0" timeOffset="112422.4067">27030 10107 46 0,'12'-6'115'0,"-2"1"4"0,6-4-1 0,0-3-4 15,1-1-3-15,1-4-3 0,0-4-2 0,4-2-7 16,-1-4-10-16,4-3-9 0,-2-2-2 15,1-4-8-15,-3 7 3 0,-4 2 4 16,2 2 6-16,-7 4 1 0,2 2 6 16,-2 2 1-16,-2 4-3 0,-1 0 2 0,-3 2-5 15,1 6-3-15,-3 3 0 0,-4 2-4 16,0 0-7-16,0 16-6 0,-2-7-5 0,2 4-2 16,0 1-6-16,0-1-3 0,2 4-5 15,0-1-6-15,0-1-1 0,0 0-6 16,2 0-3-16,3-2-2 0,-1 0-2 15,0-1-4-15,0-3-2 0,6 1 1 0,-2-3-3 16,0-1-1-16,3-1-2 0,0-5-1 16,2 0 0-16,-1-5-3 0,4 4-1 15,-4-4 0-15,-1 4 0 0,0-3-1 0,-3 2-2 16,1 2 2-16,-3-1-6 0,3-2 1 16,-2 3 1-16,1 3 3 0,0-2 2 15,4 5 0-15,-2 0-2 0,0 0 1 16,-1 0 1-16,2 1-3 0,-2-1-1 0,1 1 2 15,1-1-1-15,0 0-2 0,1 0 2 16,4-3 7-16,-6-3-9 0,5 0 0 16,0-3 1-16,0-3-1 0,2 0 0 0,2-4 0 15,0 1 1-15,1-3 0 0,-4 3 1 16,0 1-6-16,-4 2 1 0,1-2 0 0,2 2 0 16,-2 1-2-16,-3 3 2 15,2 2-1-15,0 0 0 0,-2 2 1 0,4 3 0 16,0 0 6-16,1 1-6 0,1 1 0 15,-2-1 0-15,2-2-2 0,-2 4 3 0,1-2 0 16,0-3-2-16,2 2 4 0,-2 0 0 16,-2-4-3-16,2 1 1 0,-2-2 0 15,-3 0-1-15,3 0 5 0,-5-2-10 0,4-1-6 16,-4-1-9-16,-2 0-11 0,1-2-12 16,-1 0-13-16,-1 1-11 0,-3-3-20 15,0 0-22-15,-2 2-23 0,0-1-19 0,1 0-18 16,-3-1-18-16,0-2-521 0,-3 1 240 15,-1 0 159-15</inkml:trace>
  <inkml:trace contextRef="#ctx0" brushRef="#br0" timeOffset="113959.8439">28351 8656 42 0,'6'20'237'15,"-4"0"-3"-15,4 16 12 0,2 14-4 0,5 28-10 16,0 19-5-16,4 28-20 0,-1 1-12 16,2 6-19-16,-2 3-13 0,-3-2-11 15,-2-1-20-15,-1-4-9 0,-3-28-15 16,1-6-10-16,1-6-10 0,-1-9-6 0,3-7-12 16,-3-14-2-16,2-12-6 0,0-8-10 15,-2-5-2-15,2 0-8 0,-1-10-14 0,1-2 0 16,-1-5-14-16,-1-9-16 0,1-3-11 15,-1-8-12-15,0-5-12 0,-4-12-20 16,0-10-6-16,-4-8 1 0,0-2 5 16,-6-1 5-16,2 0 7 0,-4 3 5 0,2 2 7 15,-5 3 7-15,3 4 12 0,-1 5 8 16,1 2 10-16,-1 4 5 0,5 1 1 0,0 4 1 16,-2-2-2-16,4 2-2 0,0 3-2 15,2 0 2-15,2 1 0 0,2 1-1 16,4 0 0-16,0-1-1 0,5 0-3 15,0-3 2-15,0 0 0 0,1-2-1 0,4 0 1 16,-4-4-2-16,1-3 0 0,-2 1 0 16,0 2 0-16,-3-2-2 0,-4 0 3 15,-2 6-2-15,-2-2 6 0,-2 3-5 0,-6 1 0 16,-2 4 5-16,-3 1-1 0,-1 2 3 16,-1 5 0-16,-2 1 2 0,1 3-2 15,-2 5-1-15,6-1 2 0,-3 5-3 16,5 1 1-16,3 1-2 0,3-1 1 0,2 0 1 15,2 3-2-15,3-2 0 0,3-1-3 16,3 1 2-16,-1-3 1 0,4-3-3 0,0 1 1 16,0-2 2-16,6-3-4 0,-3-2 2 15,1-2-2-15,2-2 1 0,-2-3-3 16,2-1 3-16,1 0-2 0,-4-2 1 16,2 3 0-16,-2-4-3 0,0 1-1 0,-2 1 3 15,2 0 1-15,-2-1-3 0,-3 2 0 16,0 1-3-16,2 3 3 0,-2-1 0 0,3 3 1 15,-2 0 1-15,-3 5-2 0,5 0 1 16,0 3 1-16,0-1 0 0,-3 3 1 16,1-1 1-16,0-1-1 0,0 2 0 15,1-3-2-15,-1 1 1 0,2 0 3 0,-3-3-1 16,4-1-3-16,0 1 2 0,-1-5 0 16,2-3 0-16,2 1-3 0,-1-4 2 0,2-2 0 15,1-3 0-15,3-1-2 0,-6-2 2 16,2-2-1-16,-1 1-2 0,-2-2 3 15,-2 0 0-15,-3 2-1 0,-1 3 1 16,-2-1-3-16,-1-1 4 0,-4 5 3 0,0 0 0 16,-2 2 4-16,0 1 0 0,-2 0 2 15,0 6 2-15,0 0 4 0,0 0 1 0,0 0 2 16,-12 13 3-16,10-6 5 0,2 3-4 16,0 0 2-16,2 1-4 0,2-1-4 15,0 1 3-15,0 0-7 0,3 1 1 16,2-3-7-16,-1 0-12 0,2 0-20 0,1-2-28 15,-1-4-28-15,1 0-36 0,2-1-20 16,1-4-24-16,2 2-9 0,-2-3-11 0,3-3 3 16,2 3 6-16,-2-4 14 0,-1 1 6 15,0-2 16-15,-4-1 17 0,1-1 17 16,0 1 19-16,-2-1 27 0,-3 1 25 16,-2-1 17-16,1 5 19 0,0-3 13 0,-3 2 4 15,2 0-2-15,-2 2 6 0,0 1-4 16,-4 3 0-16,6-1 5 0,-6 1 1 15,0 0 1-15,0 0 1 0,11 7 0 0,-8-4-9 16,-3-3-1-16,2 8-3 0,0-4 3 16,-2-4-4-16,2 7-3 0,-2-7 7 15,2 4 4-15,-2-4 2 0,0 0 2 0,6 2-5 16,-6-2 0-16,0 0-5 0,13-10 1 16,-9 7-7-16,4-1-1 0,1-2-2 15,0 2-1-15,-1 0 1 0,0 3-1 0,2-1-2 16,0 1 2-16,-2 1 2 0,-8 0 8 15,17 4 2-15,-9 0 2 0,-1 2-1 16,-1 2-4-16,1-1-1 0,-1 3-3 0,-4 0 0 16,4-3-9-16,-2 2-13 0,0 1-18 15,0 0-18-15,2-3-23 0,-2 1-21 16,0-1-8-16,2-3-7 0,0 2-4 0,2-4-5 16,3-1 0-16,0-1 5 0,0-1 11 15,1-1 11-15,3-4 9 0,-2 1 12 16,1-3 14-16,-1 0 14 0,0-1 23 15,0 1 12-15,-3 0 20 0,-2 1 19 0,1 1 22 16,0 3 6-16,-5 0 4 0,0 0 8 16,-4 3 14-16,0 0 3 0,0 0 3 0,0 0 5 15,0 0-5-15,-6 21-3 0,6-14 0 16,0 3-9-16,2-1-10 0,0 1-8 16,2-3-5-16,2 0-4 0,5 4-8 15,0-4-3-15,3-1-6 0,3-3-5 0,5 1-2 16,-2-5-5-16,8-4-3 0,0 2-1 15,-1-7-3-15,5-2-3 0,0-2-2 0,-1 0 1 16,1-3-6-16,-6-2 6 0,-3 6 12 16,-4-2 12-16,-4 1 11 0,-5 3 4 15,-4 3 2-15,-4 2 8 0,-4 4 15 16,2 2 2-16,0 0 9 0,-26 7 4 0,12 0-1 16,2 2 4-16,-1 5 0 0,3-1-8 15,1 0-3-15,2 3-6 0,3-1-8 16,2 0-7-16,4 1-9 0,4-2-3 0,4-1-21 15,0-1-32-15,3-1-42 0,-1-4-53 16,3-4-62-16,-2 1-74 0,1-4-60 16,-2-4-879-16,2-1 396 0,-4-5 262 0</inkml:trace>
  <inkml:trace contextRef="#ctx0" brushRef="#br0" timeOffset="114336.9171">26771 9020 97 0,'17'18'129'0,"-2"0"-14"15,-2-3-4-15,-3-4-6 0,0 1-9 0,-1-2 5 16,0-2-9-16,-3-2 0 0,0 0-2 16,-2-2 5-16,1 0-3 0,-5-4-7 15,6 0-9-15,-6 0-1 0,0 0-14 16,0-11-2-16,0 11-9 0,-6-9-8 0,1 4-11 15,1 2-11-15,4 3-27 0,-6-3-22 16,6 3-42-16,0 0-28 0,0 18-31 0,2-6-339 16,4 3 159-16,1 2 106 0</inkml:trace>
  <inkml:trace contextRef="#ctx0" brushRef="#br0" timeOffset="115728.8837">26494 11543 76 0,'0'0'134'16,"0"0"-9"-16,0 0-10 0,0 0-2 0,0 0-2 15,0 0-1-15,0 0 1 0,0 0-4 16,0 0-2-16,0 0-2 0,15-12-3 0,-7 3-6 16,2-1-3-16,6-4-4 0,-4-5-2 15,5-7-4-15,0-5-4 0,2-5-4 16,5-7-9-16,5-19-7 0,-1-2-5 15,-3-2-5-15,-6 2-5 0,-4 9-4 0,-4 12-1 16,-3 7 7-16,-2 4 9 0,-2 5-5 16,-4 8-4-16,-2 2-2 0,-4 6 0 15,0 5 2-15,-5 4 6 0,-2 6 3 0,1 4 2 16,1 5-2-16,-2 2-6 0,3 5-3 16,4 0-5-16,3-2-3 0,3 1-4 15,5 1 3-15,3 1-6 0,4 0-4 0,6-4-5 16,5 2-2-16,2 0-5 0,0-2-1 15,3-1-3-15,0 0-4 0,-3 5 2 16,-1-2 0-16,-2 1-6 0,-2 1 5 0,-1 2-1 16,-2 2 3-16,-2-4-2 0,-5 1 0 15,0 2 1-15,0-2-1 0,0 0-1 16,0-3 0-16,-1-1-1 0,2 1 1 0,-1-5-2 16,3 1 1-16,3-4 3 15,2-1-1-15,-2-5 1 0,6 1-10 0,-1-4-2 16,5-2-5-16,-2-2-2 0,6-4-1 0,-2-3-1 15,5-4 2-15,1-1 2 0,3-9 0 16,-3 1-1-16,-7 1 3 0,2-6 1 16,-5 4-1-16,-3-2 2 0,-2 1 2 15,-4 3 3-15,-5 0 5 0,-1 2 4 0,-5 0 6 16,-2 3 3-16,-4 4 4 0,0-1 4 16,-2 2 2-16,-5 3 3 0,1 2 0 15,0 5 10-15,-4 2-6 0,2 4-5 16,2 4 1-16,0 2-6 0,-1 6-3 0,4-1-3 15,3 3 2-15,4 2-3 0,3 3 1 16,4 0-5-16,1 0 1 0,4 1-6 0,6-2-2 16,-1-5-2-16,2-4-7 0,2-1-10 15,3-6-7-15,-1-4-9 0,5-1-2 16,2-7 2-16,-1-7-1 0,3-3 5 16,2-7-6-16,2-4 1 0,-2-2 1 0,-3 1 3 15,-3 0 1-15,-4 8 5 0,-7 2 4 16,-2 3 8-16,-6 3-2 0,-5 2 5 0,-4 5 2 15,-4 3 9-15,2 1 6 0,0 0 6 16,-20 14 0-16,12-3 1 0,2-1-3 16,0 2 0-16,2-3 0 0,1 3-1 0,3 1-4 15,3-1-1-15,3 3-1 0,0-2-1 16,4 2-1-16,2-1 0 0,-2 0-4 16,2 1 3-16,-3-5 0 0,2 5 0 0,-5-5-2 15,0 4-2-15,-4-3 3 0,-2 3-3 16,-4-1 2-16,-4 0-2 0,-1 1-3 15,-4-3-3-15,3 0-14 0,-2-1-22 16,-2-1-29-16,4-4-39 0,2 1-33 0,3-1-30 16,-1-4-27-16,6-1-16 0,0 0-12 15,0 0-531-15,11-14 257 0,-1 6 170 0</inkml:trace>
  <inkml:trace contextRef="#ctx0" brushRef="#br0" timeOffset="116484.3199">28291 11326 102 0,'19'-8'65'0,"-4"2"18"16,-3 0 10-16,2 3 20 0,-4 1 15 0,-2 2 10 15,2 5 16-15,-1-2 5 0,0 3 1 16,-1 0-3-16,1 1-11 0,1 4-13 0,0 0-10 16,2-2-14-16,-2 1-11 0,2-4-9 15,2 3-8-15,0-1-8 0,3-3-10 16,0-1-9-16,2-4-10 0,1 0-10 16,-2-2-5-16,-1 0-4 0,-4-3-2 0,2-1-1 15,-5-2-1-15,-2-1-3 0,0-1-3 16,-6-2 1-16,0 2-4 0,-4-2 3 15,-4 1-2-15,2 0-3 0,0 1 1 0,-2-1-4 16,0 4-1-16,2 0 1 0,-3-3-8 16,3 3-6-16,2-1-4 0,0-2-2 15,4 1-5-15,2-1-6 0,7-3-6 0,-1 2-9 16,10-4-7-16,2-4-3 0,4-3 1 16,-1 0 1-16,5-5 4 0,2-4 7 0,-1-3 6 15,-1 0-2-15,8-13 14 0,-6 4 6 16,-7 5 2-16,1 0 14 0,-5 2 17 15,-6 5 17-15,0 4 12 0,-7 4 13 16,0 2 4-16,-2 7 3 0,-3 0 2 16,-6 5 2-16,3 3 3 0,-4 4 5 0,4 2-2 15,-14 10-10-15,8 3-2 0,-1 3-1 16,1 8-9-16,2 2 1 0,-1 4-9 0,3 0-1 16,0 1-9-16,4 3 1 0,0 0 0 15,3 2-12-15,1 0 1 0,2-3-4 16,1-3-6-16,-1-3-6 0,0-2-6 15,6-3-6-15,-4-2 0 0,2-2-8 0,2-6-4 16,-2-3-8-16,3 0 2 0,0-3-3 16,0-5 2-16,-1 1 2 0,-1-2 1 0,0 0 2 15,-3 0 3-15,3 0-1 0,-5 1 3 16,3-1 0-16,-11 0 2 0,15 0 5 16,-9 3-2-16,-6-3 2 0,10 3 2 15,-4 3 6-15,-4 0-6 0,2 1 2 0,2 3-3 16,-2 0 0-16,0-1 4 0,2 2-3 15,-1-1 3-15,3 1-3 0,-1 0-2 0,1 1-1 16,1-4-3-16,1-1-2 0,-2-2-3 16,4 1 1-16,-4-4-2 0,4 3-3 15,-1-4 0-15,0 2 3 0,-1-3 1 16,1 3 1-16,-1-2-5 0,-4-1 6 0,6 3 3 16,-8-2-2-16,-4-1 1 0,12 2 3 15,-4 1-1-15,-1 0 2 0,2 2 2 0,-3-1 1 16,4-1-2-16,-1-2-1 0,1 2 0 15,6-2-8-15,-4-1-10 0,0 2-15 16,4-4-16-16,0 1-20 0,3-2-23 16,-1 0-20-16,0-2-29 0,2-2-19 0,0 0-23 15,2-3-20-15,-3-2-532 0,0 0 251 16,4-6 165-16</inkml:trace>
  <inkml:trace contextRef="#ctx0" brushRef="#br0" timeOffset="117233.438">29904 10363 181 0,'0'0'237'0,"-10"13"-3"16,4 1-1-16,4 7-12 0,0 3-12 0,2 7-17 16,0 3-19-16,2 9-13 0,0 0-14 15,-2 3-14-15,3 4-16 0,0 5-7 16,-1-2-11-16,-2-8-13 0,0-1-7 15,0-2-7-15,-2 1-11 0,-1-6-6 0,0-6-9 16,-1-5-2-16,2 1-4 0,0-9-6 16,0 0-3-16,0-2-3 0,-2-9-6 0,4-1-1 15,0-6-2-15,0 0-2 0,0 0 1 16,0 0-5-16,14-25-2 0,-2 14 1 16,0 0-4-16,1 1 2 0,-1-1-2 15,6 4-1-15,-4 0 1 0,2 3 3 0,0 0 0 16,-1 4-2-16,0 2 2 0,2 2 4 15,-3 2-3-15,4 0-2 0,-4 3 1 0,1-2 0 16,0 0-1-16,0 4-1 0,-1-4-3 16,2 0-1-16,-2 1 0 15,0-2-1-15,4-2 1 0,-1-2-2 0,2-1 0 16,-2-2-6-16,1-2 4 0,0-1 0 0,1-3-4 16,0 1 3-16,-2 1-1 0,-3-1-2 15,2 3 5-15,-4-2 2 0,-2 1-4 16,1 2 7-16,-4 2 1 0,1 0 2 15,-2 5 2-15,-1-2-1 0,-1 2-1 0,0 0-1 16,0 2-2-16,0-1 5 0,3 2-5 16,0-1-4-16,-1 2 3 0,0-3-2 15,0 1-5-15,0-1-3 0,1-1-4 0,2 1-6 16,1-3-2-16,-4-3-2 0,-6 0-1 16,15 0 0-16,-6-3-1 0,-3 1 4 0,3-2 2 15,-3 2 0-15,0-1 4 0,2-1-6 16,-1 1 8-16,0 0-2 0,1 0 0 15,0-2 1-15,1 1 5 0,1 1-2 0,-1-1 2 16,2 2-2-16,-1-2 3 0,0 3 0 16,2-1 0-16,-2 2 2 0,0-3 2 15,3 3 1-15,-4 0 7 0,-1-2-3 16,3 2 2-16,-3 2 1 0,-8-2 2 0,15 3 2 16,-6-3-1-16,-3 2 0 0,2-1-2 15,0 2 2-15,1 0 0 0,0 1 2 16,1-1-1-16,1 3-3 0,-1 0-3 0,1 0 3 15,0-1-3-15,-1 3-5 0,-2 0 3 16,3-1-3-16,-2-1-5 0,-1 0-19 16,-2-3-24-16,-2 3-36 0,3-2-44 15,-3 0-53-15,0 0-67 0,-4-4-622 0,-2 5 296 16,2-5 195-16</inkml:trace>
  <inkml:trace contextRef="#ctx0" brushRef="#br0" timeOffset="117374.3394">30801 10750 100 0,'-12'-13'227'0,"1"2"-26"0,2 3-22 16,1-3-23-16,0 4-12 0,1 1-22 15,3 0-31-15,-2 0-44 0,-1 0-49 16,3-1-65-16,-3 0-341 0,1-1 139 0,0-1 91 16</inkml:trace>
  <inkml:trace contextRef="#ctx0" brushRef="#br0" timeOffset="138950.0423">17712 11946 9 0,'0'0'20'15,"0"0"-3"-15,0 0-4 0,0 0 1 0,0 0-2 16,0 0-1-16,0 0-3 0,-4 4-2 15,4-4-9-15,0 0-3 0,0 0-1 16,0 0-25-16,0 0 10 0,-3 6 8 16</inkml:trace>
  <inkml:trace contextRef="#ctx0" brushRef="#br0" timeOffset="139642.3645">16355 12460 10 0,'0'0'15'16,"0"0"-1"-16,0 0-2 0,0 0 1 16,0 0-4-16,0 0-1 0,6-2-1 0,-6 2-2 15,0 0 1-15,0 0 0 16,0 0-3-16,0 0 1 0,0 0 1 15,0 0-1-15,0 0-2 0,0 0 2 0,0 0-2 16,0 0 2-16,0 0-1 0,0 0 0 0,0 0 0 16,0 0-3-16,0 0 2 0,0 0-1 15,0-5 1-15,0 5-1 0,0 0 1 16,0 0-2-16,0 0-1 0,0 0 0 16,0 0-6-16,0 0-3 0,0 0-35 0,0 0 15 15,0 0 10-15</inkml:trace>
  <inkml:trace contextRef="#ctx0" brushRef="#br0" timeOffset="143058.3461">17902 11999 12 0,'0'0'10'16,"0"0"-1"-16,0 0-1 0,0 0-1 0,0 0-2 15,0 0-2-15,0 0 1 0,0 0 0 16,0 0 2-16,0 0-5 0,0 0-1 15,0 0-6-15,0 0-16 0,0 0 8 0,0 0 4 16</inkml:trace>
  <inkml:trace contextRef="#ctx0" brushRef="#br0" timeOffset="155709.4796">16664 11894 41 0,'-8'-3'57'16,"8"3"0"-16,-4-2 0 0,4 2-3 15,0 0 1-15,-10-4-4 0,10 4-1 0,-6-2-7 16,6 2 1-16,-6-4-2 0,6 4-2 16,-6-1 4-16,6 1-1 0,-6-3 0 15,6 3 3-15,0 0 8 0,0 0-6 16,-9-2 0-16,9 2 3 0,0 0-6 0,0 0-5 15,-4-3 10-15,4 3-9 0,0 0 0 16,0 0-1-16,0 0-8 0,0 0-3 0,0 0 0 16,-7-2 0-16,7 2-7 15,0 0 3-15,0 0-1 0,0 0 4 0,0 0-3 16,0 0 7-16,24-2 3 0,-14 0-1 16,2 0-3-16,4 0 1 0,5-1-3 0,2-3 3 15,6 2-3-15,3 0 0 0,9-3 1 16,5 1-2-16,9-2 2 0,5 1 2 15,23-1-5-15,1-2-4 0,5 3 3 16,-2 3 3-16,4 4-4 0,2 3 1 0,-2 4 0 16,-2 4-7-16,-2 2 3 0,0 6-4 15,-7-1-1-15,0-2 2 0,-2 4 0 16,-1-5 0-16,-14-4-3 0,-5-2 1 0,1 2-2 16,0-4 1-16,0-2-1 0,-2 2-1 15,-2-6 0-15,-4 2-1 0,-5-1 2 16,1-2-1-16,-3-2 0 0,-4-1-2 0,-3 2 3 15,-1-4 2-15,-4 2-3 0,-3-1 3 16,1-1 0-16,-6 4 1 0,-4-2 1 0,-1 0 0 16,-2 2 2-16,-2 1 0 0,-3-2-2 15,2-1 0-15,-2 1-2 0,-2 1 0 16,-1 1 0-16,2-3-3 0,-3 3 0 16,-1-1-1-16,-7 1-3 0,14-2-3 0,-14 2 2 15,11 0-3-15,-11 0 0 0,9 0-4 16,-9 0-4-16,0 0-15 0,12-1-14 0,-12 1-20 15,0 0-27-15,8 1-26 0,-8-1-24 16,0 0-37-16,0 0-36 0,0 0-456 16,0 0 223-16,-24 9 148 0</inkml:trace>
  <inkml:trace contextRef="#ctx0" brushRef="#br0" timeOffset="156957.6641">16793 12739 30 0,'0'0'72'16,"0"0"-1"-16,0 0-2 0,-12-2-4 0,12 2-1 15,0 0-4-15,0 0 1 0,0 0-10 16,0 0-2-16,-5-3 0 0,5 3-7 16,0 0 2-16,0 0-2 0,0 0-5 0,21-3 5 15,-12 0-2-15,-9 3-2 0,21-1-1 16,-8-3 0-16,3 2-1 0,4 0-2 15,-1-2-6-15,4 3 9 0,4-1-6 0,7-4 3 16,3 0-2-16,5 3-3 0,0-3-2 16,3 0-8-16,1 2 3 0,9-1-4 15,0 1 1-15,3 0 2 0,-2 2-7 0,5 0 0 16,1 4 3-16,2-2-4 0,-2 2-2 16,1 2 1-16,0-3-9 0,1 5 7 15,-1-2-1-15,1 0 1 0,-5 0 0 0,0-1-3 16,-1 1 3-16,-10-2-6 0,3 1-2 15,-1-2 1-15,-1-1 2 0,0 2-1 0,-1-2 3 16,2 0 4-16,-4-2-7 0,1 1-1 16,-3-2 2-16,1 1-3 0,-3 1 0 15,0-2 2-15,-6 2-1 0,-2-1-1 0,-2 0 1 16,0 2 3-16,-5-2-3 0,-4 2 2 16,0-2-2-16,1 2 2 0,-5 0-1 15,2-2 1-15,-4 4-1 0,-3-2-2 16,2 0 2-16,-4-2 1 0,1 2-3 15,0 0-1-15,-3 2 3 0,1-4 1 0,-11 2-4 16,16 0 2-16,-7 0-2 0,-9 0-1 16,13-2 2-16,-13 2-3 0,10 2 1 0,-10-2 1 15,8 0 0-15,-8 0 3 0,12-2-2 16,-12 2 1-16,0 0 2 0,10 2-7 16,-10-2 3-16,0 0 2 0,8-2-4 0,-8 2 1 15,0 0-3-15,7-2-1 0,-7 2-6 16,0 0-3-16,0 0-1 0,0 0-15 15,0 0-4-15,0 0-14 0,0 0-14 0,0 0-12 16,0 0-16-16,6-1-20 0,-6 1-295 16,0 0 137-16,-17-6 91 0</inkml:trace>
  <inkml:trace contextRef="#ctx0" brushRef="#br0" timeOffset="181537.7371">15295 14436 1 0,'0'0'54'16,"0"0"0"-16,0 0-1 0,0 0 7 15,0 0 3-15,20-8 0 0,-6 7 5 16,2-4 8-16,8-1-7 0,5-1-3 16,7 0 6-16,4-5-4 0,7-1-2 0,4 0-13 15,-1-3-1-15,6 1 2 0,15-4-12 16,-11 3-2-16,-9 3 1 0,0 2-12 15,-3-2 3-15,-7 3-2 0,-3 2-6 0,-5-1-4 16,-5 3 0-16,-2 0-3 0,-6 0 0 16,0 4-10-16,-2-3 8 0,-3 1 1 15,-2 2-6-15,0 1 1 0,-5-2 0 0,-2 1-7 16,0 1-10-16,-6 1-20 0,0 0-13 16,0 0-9-16,0 0-13 0,0 0-8 15,-31 9-9-15,14-3-8 0,-4-1-4 16,-3 3-208-16,-2 1 101 0,-6 1 67 0</inkml:trace>
  <inkml:trace contextRef="#ctx0" brushRef="#br0" timeOffset="181848.2581">15497 14615 75 0,'36'1'111'16,"1"1"-3"-16,-1-2-6 0,0 0-6 15,6-2-8-15,1 1-2 0,3-3-6 16,3 2-4-16,-3-2-17 0,3 3 1 0,-3-4 4 16,-1 2-7-16,-3 0-1 0,-2-1-5 15,-5-1-3-15,-4 4 2 0,-1-2-4 16,-7 0-3-16,0 1 4 0,-3 2 2 0,-2-3-1 16,-1 2 8-16,-4 1 3 0,0-2-7 15,-1 2-7-15,-2-3 3 0,2 3-1 16,-4 0-6-16,0-1-4 0,-8 1-3 0,15 0-3 15,-15 0-5-15,13-1-16 0,-13 1-14 16,8 0-13-16,-8 0-33 0,9 0-23 16,-9 0-45-16,0 0-43 0,8-5-371 15,-4 2 181-15,-4-3 119 0</inkml:trace>
  <inkml:trace contextRef="#ctx0" brushRef="#br0" timeOffset="184097.5539">16372 12559 17 0,'-13'-28'38'0,"1"1"-2"0,0 1-3 16,0 1-1-16,0-2-2 0,-1-2 0 16,0-3-3-16,0-11-3 0,-1-1-1 0,-2-4-5 15,4-1-3-15,-5-20-1 0,2 0-2 16,5 10 0-16,-5-11-1 0,5 9 2 0,1 7-2 16,2 2-5-16,1-1 2 0,0 4-2 15,2 5 3-15,2 1-5 0,-2 0-1 16,4 1 0-16,0 1-3 0,2 1 1 15,0-1-2-15,2 2-1 0,2-1 0 0,2 0 0 16,1 0 0-16,4-2 0 0,1 1 0 16,3 1-2-16,1 4 1 0,0 0 0 15,6 3 0-15,1 0-1 0,5 1 0 0,4 2 0 16,2 2 5-16,17-8-4 0,4 6 3 16,4-1-5-16,11 5 3 0,2 2 0 15,11 4 2-15,4 0-2 0,0 5 2 0,2 2-3 16,0 5 4-16,-2 1 0 0,0 4-2 15,-13 2 1-15,-9 2 0 0,20 3 0 16,-15 1 1-16,-9 0 0 0,-1 2 1 16,-1 1-2-16,16 6 2 0,-14-3 0 0,-8-1 1 15,-2 0-1-15,-2 2 3 0,-2-3-4 16,-3 3 1-16,-3-2 0 0,-5-1-1 0,2 1 2 16,-5-1-3-16,-1 0 2 15,-4-2 0-15,-3 0-2 0,-1-1 0 0,-2 2 1 16,-6-2 0-16,-1 1 1 0,3-2 0 15,-4 4-2-15,0-4 1 0,-2 3-1 0,1-3 0 16,-3 3 2-16,1 2-2 0,0-3 0 16,-1 1 0-16,0 0 2 0,0 3-3 15,2-2 2-15,4 2-1 0,-1 3 0 16,-1-1 2-16,2 2-3 0,0-2 0 0,2 1 5 16,-1 2-2-16,-1 1 0 0,4 2 2 15,-1 1 5-15,0 1-4 0,0 3 0 0,1-2 0 16,-2 3 0-16,2 3 2 0,3 5 0 15,-1 5 1-15,-2 1 0 0,2 1 1 16,0 1-1-16,-1 1 4 0,-2-2 1 16,0 0 1-16,0 0 1 0,-2-2 2 0,2 0 0 15,-1-2-2-15,-4-3 4 0,2-3 4 16,-4 2 4-16,1-1 2 0,0 2-4 0,-2-3-2 16,-1 1 3-16,3-3 0 0,-4 3-1 15,1-2-3-15,-4-4-1 0,3 6-2 16,0-2 6-16,-3-2-6 0,1-1 6 15,-3 3-4-15,0-3-4 0,1 2-4 0,0-1-1 16,-1-1 5-16,-2 0-7 0,0-1 1 16,0 0 1-16,0-2-3 0,-2 2 3 15,0-5 4-15,0 2 1 0,1-3 1 16,-3-1 2-16,0 1-9 0,0 1 5 0,0-1-2 16,-3-1-1-16,1 2 6 0,2-3-6 15,-2-1-2-15,-2 2 1 0,2 0 1 0,-2-1-5 16,0-1 0-16,0 2 0 0,-2-1-1 15,-1-2-1-15,-2 2-5 0,-1 0 11 16,-3-2-4-16,3 3 0 0,-6-4-7 16,4 3 6-16,-2-4 0 0,-4 0 0 0,1 0-5 15,-2-1 14-15,0 0-8 0,-2-3-5 16,-2 0-3-16,-5 1 3 0,1-4 0 0,-11 3-5 16,-3-1 10-16,-7 1-8 0,-7-3 1 15,-5-1-1-15,-23 3-1 0,-1-2-3 16,-7 0 1-16,-4-3 1 0,-3 1-2 15,-1-2 3-15,-3-2-6 0,-1-2-1 0,1-2 2 16,3-1 6-16,-1-3-4 0,-1 0-1 16,3-3 4-16,3 0-5 0,0-1 2 15,6-3 5-15,3 1-3 0,3-1 2 16,4 1 0-16,3-3-7 0,17 3 3 0,8 1 2 16,3-4 2-16,3 7 6 0,7-4-12 15,0 1 2-15,4 0 2 0,2-1 4 0,3 1 1 16,3 1-3-16,1 1-2 0,3 1-2 15,2-1 2-15,2 3 9 0,4 1-4 16,1-2-1-16,0 3-5 0,0 0 5 16,3 0-1-16,2 0 0 0,-2 3 0 0,4-1-3 15,0-1-1-15,0 3 4 0,0-3 3 16,-1 4-4-16,3-4-3 0,-3 4-1 0,3-4 6 16,4 5-2-16,-6-3 0 0,6 3 4 15,-6-4-5-15,6 4 2 0,-7-1 2 16,7 1-2-16,0 0-4 0,-8-5 3 15,8 5-3-15,0 0-6 0,0 0-8 0,-8-1-11 16,8 1-8-16,0 0-14 0,0 0-17 16,0 0-18-16,-7-2-21 0,7 2-221 15,0 0 111-15,0 0 73 0</inkml:trace>
  <inkml:trace contextRef="#ctx0" brushRef="#br0" timeOffset="196550.3106">13741 13547 14 0,'0'0'55'0,"0"0"-1"0,0 0 2 16,0 0 4-16,19 8 0 0,-9-4 3 0,4-2-5 16,2 1 3-16,3-1 4 0,7 3-2 15,6-1 3-15,2-1-1 0,8 3-1 16,9 0-1-16,6 0 0 0,6 0 0 15,21 0-4-15,9 1 3 0,1-1-2 0,4 0 2 16,3-3 1-16,6 0 0 0,6 0-5 16,4-2-3-16,24 3-5 0,3-2-10 15,2 1 0-15,3 0-1 0,-2 1-5 0,-3 0 0 16,-1 0-5-16,-4-1-4 0,-25 1-2 16,23 2-2-16,2-1 5 0,-25 1-2 15,23 0-1-15,-24-2 4 0,0-1-1 0,0 0 0 16,2-2 4-16,-2-1-2 0,4 0 2 15,-3 0-4-15,1-4 4 0,1 3-1 16,-2-1 0-16,3-2 2 0,-5 0-1 0,4-1 0 16,24 0-1-16,-27 2 2 0,0-1 5 15,-2 2-6-15,0-2 2 0,-2 2-2 16,-4 1-3-16,8-2-4 0,-5 2-2 0,-2 1 2 16,4-2-6-16,-3 0 0 15,2 4-2-15,-4-4 0 0,1 4-3 0,-4 0 1 16,-5-2 1-16,-2 1-1 0,-1 2 3 15,-1 0 0-15,-2 1 3 0,0-2-1 0,-18 2 2 16,14-1 6-16,-12 3 0 0,-14-2-2 16,3 2 1-16,-3-2-1 0,-1 1 1 15,-1 1-1-15,-1 2-3 0,0-2 0 0,-1-1-3 16,-4 1-1-16,2 1 1 0,-2-1-4 16,0 0-5-16,-6 0 3 0,-3-3-1 15,1 2-3-15,-5-2 3 0,0 0-3 0,-7 2 2 16,1-4-3-16,-4 1 0 0,-3 1 1 15,-1-2-4-15,-4 1 2 0,-4-2-1 16,1 3 5-16,-2-2 0 0,-4-1 5 16,-1 1 1-16,2-1-1 0,-4 0 1 0,0 3 0 15,-1-3 0-15,2 2-5 0,-3-2 2 16,-8 0-3-16,13 0 1 0,-7 1-3 0,-6-1 0 16,8 2-2-16,-8-2-8 0,9 0-11 15,-9 0-20-15,7 3-30 0,-7-3-39 16,0 0-57-16,-4 7-74 0,4-7-688 15,-18 7 313-15,-1-7 207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15:48.688"/>
    </inkml:context>
    <inkml:brush xml:id="br0">
      <inkml:brushProperty name="width" value="0.05292" units="cm"/>
      <inkml:brushProperty name="height" value="0.05292" units="cm"/>
      <inkml:brushProperty name="color" value="#FF0000"/>
    </inkml:brush>
  </inkml:definitions>
  <inkml:trace contextRef="#ctx0" brushRef="#br0">17680 4795 2 0,'0'0'77'0,"-4"-4"-6"16,4 4-1-16,0 0-6 0,0 0-6 0,0 0-2 15,0 0-6-15,-6-5 0 0,6 5-6 16,0 0 0-16,0 0-4 0,0 0-2 0,0 0-4 16,0 0 3-16,0 0-5 15,0 0 1-15,25 9-4 0,-6-6 5 0,8 0-8 16,13 2-1-16,5-1 0 0,13 2-2 15,1 0-1-15,6-3 3 0,22 4 1 16,-3 2-7-16,7-2-1 0,-2 1 1 0,2 1-5 16,-2-1-4-16,-2-1 4 0,-7 3-1 15,-9-4-1-15,-12-1 2 0,-3 3 3 0,2-3-4 16,-3 3-3-16,-2-2 3 0,-9 0 4 16,-1 1-8-16,-1-1 2 0,-6 0 4 15,-4-5-7-15,-3 5-1 0,-5-2-3 0,-3-1 3 16,0 0 5-16,-2-1-5 0,-2 2 3 15,0-2 2-15,-5-1 1 0,-1 1-4 0,0 1-3 16,2-3-2-16,-5 1 0 0,0-1-11 16,-1 1-11-16,-7-1-8 0,9 3-5 15,-9-3-12-15,0 0-19 0,0 0-19 16,-24 6-20-16,5-4-242 0,-9-1 117 16,-12 4 77-16</inkml:trace>
  <inkml:trace contextRef="#ctx0" brushRef="#br0" timeOffset="381.2029">16963 5256 24 0,'0'0'73'0,"35"3"1"0,-3-3 0 16,12-2-3-16,18 1-5 0,31-1-3 15,9-4-6-15,12 0-5 0,22 0-3 16,1-1-6-16,-3 0-2 0,-21 1-1 0,2 1 1 16,0 3 4-16,-4-3-9 0,-2 2 0 15,-8 0 3-15,-4 0-5 0,-18 0-6 16,-16 3 9-16,-3-1-4 0,-9 1-8 0,-5-2-1 16,-4 2 1-16,-5 0-2 0,-6 0-1 15,-1 0 5-15,-7-3 5 0,0 3 2 16,-4 0-3-16,-2 0-1 0,2 0-2 0,-6 0 2 15,0 0-4-15,-1-1-2 0,-2 1-1 16,2 0 0-16,-12 0-6 0,16 0-4 0,-9 0-3 16,-7 0-12-16,14 0-11 0,-14 0-15 15,11 0-9-15,-11 0-25 0,9 1-15 16,-9-1-14-16,0 0-13 0,8 3-274 16,-8-3 129-16,0 6 85 0</inkml:trace>
  <inkml:trace contextRef="#ctx0" brushRef="#br0" timeOffset="2238.8702">25736 4954 41 0,'-4'7'51'15,"-3"2"1"-15,1 2 0 0,0 0-5 16,0 0-1-16,0 0 0 0,0-2-5 0,2 3 2 16,-2-3-6-16,2 1 3 0,0 1 0 15,0-3-7-15,-1 1 7 0,3-1 2 16,-2-2 2-16,2 0 13 0,-2-1 12 15,2 1 6-15,-1-2 5 0,3-4 4 0,-4 3-1 16,4-3-11-16,0 0-7 0,0 0-5 16,-13-18-3-16,11 4-7 0,-2-5-4 0,0-2-6 15,0-5-7-15,0-1 0 0,0-8-4 16,-4-3-3-16,4-2-2 0,-2-10-2 16,0-1-3-16,0-2-5 15,2-2-2-15,-1-2 1 0,3 0-4 0,0 1-3 0,0 1 4 16,2-1 0-16,0 3 1 0,0 7-3 15,2 3 5-15,-2-1-5 0,4 2-4 0,-2 2 2 16,3 2 0-16,-3 0-1 0,2 7 0 16,0 2-2-16,2 1 2 0,0 3-2 15,4 1-3-15,2 1 2 0,0 2 0 16,6 2-4-16,7 0 2 0,5 2-3 0,6 1 1 16,8 4 2-16,5-1 0 0,2 6-5 15,1 0-3-15,-1 4-2 0,6 0-1 0,-6 3-4 16,6 1 1-16,0 4-1 0,-2 1 1 15,1-2 3-15,-4 2 1 0,-5 0 0 16,4 3-1-16,-7-5 0 0,1 5 2 16,-5-1-3-16,0 0 7 0,-2 2-3 0,-4-3 2 15,0 3-3-15,-7-2 3 0,3-1-5 16,-5 2 0-16,-1 3 2 0,-3 0-1 0,0-1 1 16,-2 2 1-16,-1 5 6 0,-2-1 4 15,-1 3-9-15,0 7 5 0,0 2-2 16,-3 3 3-16,0 1-6 0,4 9 7 15,-4 2-2-15,3-1-1 0,-2 3 5 0,2 0-1 16,-1 1-1-16,4 2 4 0,-4-2-2 16,1 2 0-16,-2-1 1 0,2 2-2 0,-3-1 3 15,-1 0-1-15,2-2 5 0,-5 3 0 16,0-2-1-16,-2-1 2 0,0-6 2 16,-4-2-2-16,-2-1 7 0,-2 3-1 15,-4-5 1-15,-4 0 4 0,-2-1-1 0,-8 1 2 16,-7-2-5-16,-17 8 0 0,-9-6 2 15,-13-5-4-15,-13-8-1 0,-10-3 0 16,-28 0-3-16,-15-7-5 0,-3-5-12 0,-2-5-13 16,20 0-22-16,4-6-27 0,-1 1-25 15,2-1-39-15,2-3-379 0,8 1 174 16,-6-3 115-16</inkml:trace>
  <inkml:trace contextRef="#ctx0" brushRef="#br0" timeOffset="17803.9572">25798 2088 99 0,'-2'7'121'0,"0"0"-14"0,2 1-3 16,-3 1-1-16,1-2-9 0,2-1 7 16,-2 1 3-16,2-2-1 0,-3 0 13 0,3-5 1 15,0 5 0-15,0-5-1 0,0 0-5 16,0 0-12-16,0 0-10 0,0 0-9 16,-2-19-5-16,4 5-14 0,1 0 0 15,-1-5-6-15,3-2-4 0,-1-2-5 0,0-2-4 16,2-2 0-16,0 2-3 0,-2 2-2 15,3-2-1-15,2 1-3 0,-1 0-5 0,0 4-1 16,1 2-4-16,-1 2-1 0,1 1-9 16,4 4 4-16,3 1-2 0,4 4-4 15,0 4-4-15,8 4 3 0,3 4-3 16,10 4-1-16,3 5-2 0,1 4-3 0,1 4-7 16,14 6-9-16,-3 2-4 0,-9-4-2 15,-7-4 2-15,-1 0 1 0,2-4-2 16,-1 0-4-16,-7-4 2 0,-3-1-1 15,1-5 4-15,-4-2 3 0,-3-4 5 16,0-3 1-16,-2-3-3 0,3-2 4 0,-3-5 3 16,-2-3 1-16,0-8-1 0,-1-2 7 15,-4-3-2-15,-2-2-4 0,-2-5 3 0,-6 5 5 16,3 2 2-16,-5 0-3 0,0 3-2 16,0-2 4-16,1 6-5 0,-3 2-15 15,0 0-22-15,0 1-31 0,0 4-33 0,3 4-13 16,-1 2-16-16,0 4-18 0,2 2-414 15,-6 0 192-15,20 5 126 0</inkml:trace>
  <inkml:trace contextRef="#ctx0" brushRef="#br0" timeOffset="18315.8781">27673 1538 62 0,'4'-5'152'16,"0"4"-7"-16,-4 1-8 0,5-5-18 15,-5 5-9-15,0 0-10 0,0 0-7 0,-11 21 1 16,-2-2-3-16,-5 10-8 0,-10 8-5 16,-11 18-10-16,-5 2 1 0,2 4-4 15,-7 2-9-15,3 0-7 0,-3-3 2 16,0 0-6-16,3-4-5 0,-1-4-1 0,5-6 2 16,6-12 5-16,4-7 6 0,5-5 5 15,1-3-1-15,-2-3 4 0,5-7 1 0,0 2-2 16,4-10-2-16,-1-1-4 0,2-1-2 15,1-5-6-15,4-5-5 0,2 0-5 16,3-1-5-16,4-3-5 0,4 2-1 0,2-2-5 16,4 2 0-16,5-1-3 0,1-1-4 15,6 3-4-15,0 3-1 0,6 3-5 16,-3 2-3-16,2 4 2 0,4 3 0 0,1 4-2 16,4 1 3-16,4 5-2 0,-2 0 4 15,2 3-4-15,2 0 2 0,0 6 2 16,-2-7-1-16,-5-2-1 0,1 0 2 0,-2-1 2 15,-3-2 2-15,-1-1 9 0,0-1-5 16,-1-4 10-16,-4-1 1 0,2 0 2 16,-1-6 2-16,1 3-1 0,-4-6 1 15,6 2-2-15,-1-5-3 0,-1 0-9 16,-2-3 7-16,0 3-5 0,-1-2-1 0,0-1-2 16,-2 0-6-16,-4 3 4 0,1-1-8 15,-3 3-11-15,0-1-19 0,0 2-26 0,-2 1-26 16,2-1-23-16,-2 2-22 0,2 2-27 15,3 1-52-15,-4-2-551 0,2 3 257 16,-3 0 169-16</inkml:trace>
  <inkml:trace contextRef="#ctx0" brushRef="#br0" timeOffset="19311.6876">23574 1766 66 0,'3'-6'103'0,"-3"3"-15"0,0 3-7 16,0 0-9-16,0 0-1 0,0 0 3 15,0 26-1-15,-3-7-4 0,-1 9 2 16,0 9-7-16,-2 6 2 0,0 10-7 0,2 1 1 16,-3 2-11-16,-4 17-8 0,3-7 7 15,2-11-1-15,-1-1-11 0,1 2-1 0,-2-2-5 16,2-5 0-16,-1-2-9 0,0-4 3 16,3-7-6-16,0-6-13 0,0-3-11 15,2-2-4-15,0-5-13 0,0-2-14 16,0-5-21-16,2-1-27 0,2-6-17 0,2-3-266 15,-4-3 125-15,16-11 83 0</inkml:trace>
  <inkml:trace contextRef="#ctx0" brushRef="#br0" timeOffset="19595.2575">23935 2228 67 0,'-5'-3'119'15,"5"3"-5"-15,-14-2 2 0,1 2-5 16,1 2-4-16,-4 1-9 0,0 1 3 15,-2 2-9-15,2 2-10 0,-5 1-7 16,3 3-5-16,4-3-6 0,-1 3-3 0,4-1-1 16,-1 0-3-16,3 3-4 0,5-3-4 15,0 5-1-15,2-1-2 0,2 0-7 0,2 2-3 16,4 0-2-16,1 0-5 0,1 0-2 16,0 3-6-16,5-3-1 0,0-1-3 15,-1 2-1-15,1 0-4 0,2-4-7 16,0 1-14-16,-1-1-8 0,2-1-18 15,-2-1-14-15,-1-3-7 0,2-1-19 0,-1 0-7 16,1-5-12-16,-2 1-14 0,0-4-2 16,3-4-3-16,2 1-261 0,-2-5 127 0,4-3 84 15</inkml:trace>
  <inkml:trace contextRef="#ctx0" brushRef="#br0" timeOffset="20093.2598">24144 2501 530 0,'18'-24'-28'0,"-8"8"18"16,-2 3 16-16,0 1 11 0,-3 1 10 0,2 1 4 15,-3 5 8-15,0-1 8 0,0 0 0 16,-2 0-3-16,2 2-7 0,1 1 1 15,-3-1 2-15,-2 4 6 0,0 0 2 16,0 0 5-16,0 0-9 0,10 13 8 0,-8-3 2 16,0 1 0-16,1 5-5 0,-3-1-7 15,0 4 0-15,0-2-6 0,0 0 1 0,0-2-4 16,0-2-3-16,0 1 2 0,0-3-5 16,0 0 7-16,0-3 5 0,0 2 6 15,2-4 2-15,-2-1 1 0,0-5-2 16,0 0-10-16,0 0 0 0,4-21-3 0,-2 2-5 15,5-4-5-15,-1-4-3 0,0-2-1 16,4-6-5-16,4 3 2 0,-2-1-4 16,3 1-2-16,0 1-2 0,0 4 0 0,1 1-4 15,2 1-1-15,-2 6-4 0,2 0-1 16,-4 2 0-16,1 4-5 0,-3 1-7 16,0 4-1-16,-2-1 1 0,-2 4-1 0,0 1-3 15,-1 2 6-15,-7 2-3 0,9 8 2 16,-7-1 1-16,-6 3 1 0,2 1 5 15,-5 2 1-15,-2 2-2 0,3 3 1 0,0-1 6 16,-2-2 3-16,4 2-2 0,-3 1 1 16,4 0 2-16,1 1-1 0,2 3 1 15,5-2-2-15,2 4 0 0,1 0-7 0,4 4 9 16,1 1-1-16,2 0 3 0,-3-5-3 16,-1 1 0-16,0-2 0 0,0-2-1 15,-5 0-4-15,0 0 9 0,-2-2 5 16,-2 2 0-16,-4-2 2 0,-4 0-1 0,-7 3-2 15,-2-2-3-15,-8 3-14 0,-3-4-21 16,-3 0-34-16,-3-2-35 0,-2-2-41 0,0-1-437 16,-1-3 195-16,-5-3 129 0</inkml:trace>
  <inkml:trace contextRef="#ctx0" brushRef="#br0" timeOffset="20980.2859">22743 3412 46 0,'-5'1'161'0,"-1"3"5"0,6-4-1 16,-4 6-7-16,4-6-8 0,0 0-14 15,0 0-11-15,-4-13-14 0,6-1-11 16,4-6-9-16,-2-10-9 0,10-15-6 0,-4-8-11 15,4-26-6-15,6-12-7 0,-1-24-7 16,2-8-2-16,0-4-6 0,3-5-7 0,-1-5 0 16,2-5-4-16,0-2-7 0,1-1-2 15,-1 8-2-15,1 2-3 0,2 11-1 16,-6 6-1-16,6 9-3 0,-7 24-1 16,-1 3-1-16,2 7-4 0,2 3 2 0,3 5-4 15,3 6-1-15,6 7 0 0,9 4 2 16,7 4-2-16,12 4 0 0,14 7-2 0,35 2 4 15,16 6-1-15,25 5 0 0,24 11-4 16,9 6 3-16,9 5 0 0,58 7 4 16,7 5-3-16,3 4-2 0,3 2 2 15,-5 2 0-15,-4 3 1 0,0-3-4 0,3-1 5 16,-7 2-3-16,-11-4 1 0,-10 2 1 16,-47-6 1-16,-8-1-2 0,-2-3-2 15,-5 0 0-15,-7 2 2 0,-10 2 1 16,-11-6 0-16,-11 3-2 0,-28-4 3 0,-9 2-3 15,-8-2 1-15,-20-4 3 0,-14 3-4 16,-9-4 4-16,-10 4-1 0,1-4 0 0,-8 4-4 16,0-2 3-16,-1 1-2 0,-5 2 1 15,1 3-1-15,-4 2 6 0,0 5-5 16,-4 0 2-16,-1 5-1 0,-3 10 0 16,-1 8 4-16,-5 2 3 0,-2 12-3 0,-6 29 4 15,-2 5-1-15,-7 4 4 0,-6 23 1 16,-7 1 0-16,-3 6 4 0,-7 1-4 0,-4 2 8 15,-1 2-3-15,-5-5 2 0,-3 3-2 16,1-4 3-16,-3-2-3 0,-5-5 0 16,2-5 0-16,3-9-3 0,-2-7 1 15,3-6 0-15,3-20 7 0,0-1 2 0,-4-8 6 16,-4-1 3-16,-4-7 5 0,-7-5-1 16,-7-5-1-16,-32-2-2 0,-16-6-3 15,-14-10-3-15,-17-12-4 0,-20-5-2 0,-16-6 0 16,-13-4-4-16,-68-5-2 0,-8-7-5 15,-4 3 1-15,-3-2-1 0,-17-1 0 16,-6 2-2-16,-2 3 3 0,4 1-5 0,3 3 0 16,4 1-1-16,9 0 1 0,14 3 2 15,19 1 2-15,60 2 4 0,10 0 5 16,14 0 6-16,17-2 3 0,37 6-1 0,16-4-1 16,23 2-4-16,16-2 0 0,15 2-5 15,3-2-3-15,9 2-8 0,4-1-10 16,3 1-9-16,5-2-6 0,4 2-10 0,0 0-8 15,8-2-13-15,1 4-16 0,5-2-20 16,6 0-15-16,0 0-18 0,0 0-12 0,0 0-8 16,27 7-17-16,-3-3-22 0,7-4-483 15,18 2 224-15,14-4 148 0</inkml:trace>
  <inkml:trace contextRef="#ctx0" brushRef="#br0" timeOffset="21743.3188">27868 3746 87 0,'-6'-4'127'0,"1"1"-4"0,5 3-7 0,0 0 6 16,0 0 3-16,13 13 0 0,3 1 3 15,10 9-6-15,25 15-7 0,10 8-6 16,26 15-5-16,8 6-9 0,9 3-7 16,4 4-4-16,4-2-8 0,-2 1-6 0,-4-3-6 15,-2 1-4-15,-11-4-4 0,-2-4-5 16,-7 4-5-16,-18-22-2 0,-4 0-5 15,-8-4-5-15,-11-9-4 0,-11-6-3 0,-5-5-1 16,-4-3-5-16,-4-1-1 16,-1-2 1-16,-6-5-9 0,3-1-11 0,-6-2-12 15,-3 1-21-15,-2-4-18 0,-4-2-16 0,0-2-19 16,0 0-11-16,0 0-7 0,-26-14-4 16,18 1-6-16,-4-4 0 0,-2-2 0 0,2-5 0 15,-3-6 8-15,5-3 11 0,-3 0 10 16,4-3 13-16,-1 2 14 0,0 1 14 15,2 7 13-15,0-1 14 0,4 4 11 16,-2 4 2-16,4 0 0 0,-2 4 4 0,4 3 6 16,2 3 7-16,4 1 9 0,4 4 18 15,4 4-4-15,6 4 7 0,6 4 3 16,5 3 9-16,1 3-1 0,0 3-3 0,4 6 2 16,-5 2 3-16,-3 2 10 0,-7 0 4 15,-3 4 6-15,-6 1-3 0,-10-1-3 16,-4 6 2-16,-10-1 1 0,-10 2 0 0,-15 11 1 15,-11-5-6-15,-7-5-6 0,-6-1-5 16,-7-7-7-16,-1-2-3 0,-1-2-8 16,2-7-9-16,15-4-26 0,10-3-36 0,10-3-51 15,9-1-55-15,10-5-63 0,4-1-451 16,8-3 221-16,2 0 146 0</inkml:trace>
  <inkml:trace contextRef="#ctx0" brushRef="#br0" timeOffset="23171.0134">29011 5492 65 0,'8'4'144'0,"1"-1"-15"0,3-3-2 15,6-1-14-15,0-3-14 0,6-4-6 0,1-3 2 16,3-3-8-16,-4-5-7 0,2 0-9 16,-3-3 9-16,-3-1 2 0,-4-2 0 15,-2 4-3-15,-6-2 1 0,-4 2 3 16,-4 2-8-16,-4 2-4 0,-4 3 7 15,-6 1-5-15,0 4-4 0,-6 4-6 0,-3 4-3 16,-3 7-8-16,-2 7-7 0,-2 8-3 16,-2 6-5-16,7 3-5 0,3 4-7 0,8-2 0 15,3 5-2-15,5-3-6 0,6-1-1 16,2-1-5-16,6 2-7 0,3-4-1 16,1 0 2-16,4-5-2 0,0-6-3 15,3-6 0-15,0-2 0 0,2-5 0 0,1-6 0 16,-2-2 2-16,6-8-2 0,4-7 0 15,1-8-3-15,-1-3 4 0,2-6 0 16,-3 1-1-16,1 1 1 0,-4 1 0 16,-7 7 2-16,-1 3-2 0,-2-1 3 0,-4 8 1 15,1 0-1-15,-4 1-1 0,1 3-2 16,-2 4 1-16,1 1-1 0,-1 5 2 0,1 5 1 16,4 5-1-16,-3 5 0 0,0 5 1 15,4 4 2-15,-2 4-6 0,1 3 5 16,-1-1 0-16,-1 3 1 0,0-5-4 15,-3-3 0-15,0 0 3 0,2-4 3 0,-4-4 6 16,0 2 3-16,-2-5 4 0,2-1 5 16,-2-2 2-16,1 1 2 0,-1-7-3 0,0 1-5 15,3-2 0-15,-1-4-7 0,-6 0 2 16,19-12-5-16,-9 5 1 0,6-8-3 16,-2-1-1-16,3 3 0 0,0-2 1 15,0 0-4-15,-2-1 1 0,0 4-3 0,-3 1-6 16,1 2 4-16,0 2-5 0,-3-2-2 15,-1 4-2-15,-1 1 0 0,1-1 0 16,-1 4 2-16,-8 1-1 0,17 4 3 16,-7-1 0-16,-2 3-1 0,0-1-4 0,0 2 2 15,-2-3-1-15,0 2-2 0,1-1-5 16,2-1-4-16,-3 1-4 0,0-3-3 0,1 1 4 16,1-3-1-16,-8 0 2 0,17-3 5 15,-6 1 0-15,-1-3 3 0,3 1-1 16,-4 1 3-16,1 1-2 0,-2-2-1 15,1 2-6-15,-1-1 2 0,1 3 0 0,-9 0 0 16,17 3 2-16,-9 0 0 0,2 2 1 16,2 2-1-16,-2 0 4 0,0 2 0 15,3-1-2-15,0-1 3 0,0 0 2 0,-3 1-3 16,4-2 4-16,2-1 1 0,-2-3 0 16,1 0-2-16,-2-4 1 0,4-1 1 15,-3-3 2-15,2-1 2 0,0-5-2 0,2-3-4 16,-4-1 6-16,-1 1-4 0,-3-1 9 15,-1 2-5-15,0 2 9 0,-1 1 5 16,-2-1 12-16,-2 5 0 0,0-1-4 16,1 2 0-16,-2 5 0 0,-3 1-2 0,0 0-2 15,-8 18 8-15,2 0 2 0,0 4 1 0,0 4 5 16,-2 10-3-16,1-1 3 0,0 7-1 16,1 8 2-16,0 4-1 0,-2 0-2 15,3 2-3-15,-3-2 2 0,2 1-3 16,-1-2-3-16,-2-4-3 0,5-7-1 0,-2-4 0 15,2-3-4-15,0-7 4 0,0-3 2 16,2-8 9-16,0-4-4 0,2-5-3 16,0-10-1-16,0 2-2 0,2-17-4 15,0-4-1-15,0-9-2 0,6-11-2 0,0-11-2 16,7-19 0-16,4-3-4 0,0-1 1 16,5 3-1-16,-4 7-7 0,6 4 6 15,-3 14 0-15,-1 8-2 0,3 5 0 16,0 3-2-16,-1 8 1 0,-1 5-2 0,-1 4 1 15,-4 5-1-15,1 3-1 0,-2 2 1 16,0 6-2-16,-4 2 2 0,0 4 0 16,-5 1 0-16,-2 3 0 0,-4 1 1 0,-4 1 0 15,-4 4-5-15,-4-2-15 0,-6 0-18 16,0 0-20-16,-3-1-17 0,-1-4-16 16,2-1-9-16,2-2-6 0,4-1-22 0,2-7-25 15,5-1-30-15,5 1-8 0,0-18 2 16,7-3-422-16,9-7 207 0,6-15 138 0</inkml:trace>
  <inkml:trace contextRef="#ctx0" brushRef="#br0" timeOffset="23678.9894">30926 5201 789 0,'25'-48'-15'0,"-3"12"23"16,-4 5 22-16,-4 6 23 0,-6 6 19 15,2 2 19-15,-1 2 5 0,-3 2-4 0,1 1-6 16,-1 0-11-16,-2 5-6 0,-2 1-7 16,-2 6-2-16,0 0 0 0,0 0-5 15,-12 32 1-15,5-4-4 0,-1 6-4 16,-1 5-3-16,-1 7-4 0,0 4-4 15,0-3-5-15,6-5-2 0,0 0-4 0,4-1-1 16,0-5-1-16,2-4-3 0,0-4-3 16,2-1-4-16,-2-2-2 0,6-2-1 0,0-4 1 15,0-4-1-15,5-2-3 0,0-3-2 16,-1-2 2-16,5-2 1 0,0-3-3 16,-2 0 1-16,-1-2-2 0,0-1 0 0,-2 0-2 15,-1 1 2-15,-3-1-4 0,3 3 1 16,-2-1-2-16,-3-1-2 0,0 4 1 15,2 1-1-15,0 0 4 0,2 1 1 16,-2 2-3-16,0 1 1 0,3-3 1 0,-3 1-2 16,3-1 0-16,0 1 4 0,-1-4-3 15,2 0 1-15,2-3-3 0,0-1 4 0,3-1-5 16,0-3 3-16,0 0 0 0,0 0 3 16,-4 0 7-16,-1 3 0 0,-1-2 7 15,-2 2-1-15,-1 1 0 0,0 1-3 16,-1 3 7-16,-1 4 3 0,-2 4-2 0,0 3 0 15,1 2 1-15,-3 3-1 0,2 4 4 16,-4 4-1-16,3 0-2 0,-1 1-4 16,-2 2 2-16,0 1-3 0,0 1 2 0,-2-3-4 15,-3 1 1-15,-2 3 0 0,-1-7-1 16,0-1-3-16,-3-1 1 0,-1-2-3 16,-4-5 0-16,2 0-12 0,-3-3-11 0,0-4-22 15,0-3-26-15,0-2-25 0,4-3-34 16,1-8-38-16,-2-2-31 0,4-5-531 15,2-6 245-15,0-7 161 0</inkml:trace>
  <inkml:trace contextRef="#ctx0" brushRef="#br0" timeOffset="23878.2525">31254 5277 38 0,'4'-8'145'0,"3"0"-4"0,4-1-4 0,3 1-5 15,8-2-13-15,0 1-8 0,4 1-11 16,3 0-8-16,-1 0-20 0,2 2-5 16,1 0-12-16,-3 1-18 0,0 0-32 15,-5 5-24-15,-2 2-31 0,-6 2-31 0,-3 6-294 16,-6 6 128-16,-8 8 84 0</inkml:trace>
  <inkml:trace contextRef="#ctx0" brushRef="#br0" timeOffset="24746.9981">29341 7317 41 0,'10'-40'155'16,"6"1"-11"-16,0 1-15 0,5-1-14 16,13-19-7-16,0 2-15 0,0 4-7 15,-5 10-11-15,-5 7-7 0,-4 7-6 0,0 5-9 16,-5 3-3-16,-3 2-2 0,-3 6-2 16,-3 4-5-16,-3 3-4 0,-3 5 3 0,0 0-2 15,0 0 1-15,-22 25-4 0,14-10 5 16,-1 1-4-16,5 3 0 0,6-1 1 15,4 6-4-15,3-2 0 0,6 7-9 16,6-2-1-16,1-1 1 0,4 5-5 0,-2-6-2 16,1 0-4-16,-3-3 1 0,-4 3-6 15,-2 0 3-15,-6-4-2 0,-4-3-5 0,-4 0 3 16,-4 1-4-16,-2-4 1 0,-2 1-1 16,-2-2 1-16,-4-4-2 0,-2 0-1 15,2-1-1-15,-4-1 0 0,6-4 0 16,-1-1-2-16,1-1 3 0,1-2-4 0,9 0 0 15,0 0 2-15,-9-3-4 0,9 3 5 16,0 0-2-16,16-8 1 0,-6 8-1 16,5-4 3-16,2 2-3 0,6-2 3 0,3 1-2 15,5-3 0-15,1 2 3 0,6-4-5 16,-2-1 3-16,3 1-4 0,-2-3 2 16,1-1 3-16,-4 2-4 0,0-5 3 0,-2 1 2 15,-7 0 2-15,-1 1 0 0,-5 1 5 16,-3 1 11-16,-3 0 8 0,0-1 12 0,-7 4 2 15,0 1-1-15,-4-1 1 0,0 2-3 16,-2 6 0-16,0 0-1 0,-4-5-8 16,4 5-1-16,0 0-2 0,0 0-3 15,0 0 0-15,0 19-4 0,4-13-2 0,4 1-3 16,-2 3-1-16,2-3-2 0,5 1 1 16,-1 0-4-16,3-4-2 0,2 2 0 0,3-3-4 15,0-6 3-15,2 3-3 0,3-6 2 16,-1-2-2-16,4-6-2 0,5-7 4 15,1-5-3-15,12-16 1 0,-1-8 1 16,-3-3-2-16,-4-4-1 0,-2-2 0 16,-5-5 0-16,-7 15 5 0,-9 3 11 0,-1 8 10 15,-3 4 15-15,-2 7 7 0,-3 2 1 16,0 5-5-16,-2 3-2 0,-2 5-6 0,-4 6 1 16,2 6 3-16,0 0 6 0,-12 27 5 15,6-4 1-15,-3 12-8 0,0 3 0 16,1 9-7-16,0 1-1 0,3 1-7 15,-1 1 0-15,4 1-1 0,-2-9-9 0,4 0-11 16,0 1-9-16,2-3-19 0,-2-7-23 16,4 3-23-16,-2-7-19 0,2-2-31 0,3-2-23 15,1-3-29-15,1-3-24 0,2-3-40 16,-5-4-549-16,4-5 265 0,-2-4 175 16</inkml:trace>
  <inkml:trace contextRef="#ctx0" brushRef="#br0" timeOffset="24914.9491">30860 7103 6 0,'0'-7'143'0,"2"-3"-18"0,3 3-3 15,6-5-15-15,1 4-8 0,5-7-7 16,4 5-14-16,2-2-2 0,3 0-16 0,4 1-8 16,-3 1-19-16,-1 3-36 0,-4-1-31 15,0 2-33-15,-6 2-236 0,-2 3 103 16,-4 2 68-16</inkml:trace>
  <inkml:trace contextRef="#ctx0" brushRef="#br0" timeOffset="25253.8181">28826 8170 144 0,'26'2'185'0,"6"-4"-11"0,10-4-11 0,15-5-14 15,32-4-10-15,10-2-10 0,30-4-7 16,9 0 6-16,11 3 12 0,7 4 2 16,7-1 0-16,2 8-7 0,2 4-5 0,-2 3-9 15,-8 3-17-15,-9 3-11 0,-12 1-12 16,-31-2-9-16,-13 1-9 0,-21-4-15 15,-16 1-10-15,-13 0-5 0,-8 0-5 16,-4-2-10-16,-9-1-11 0,-3 2-21 0,-8-2-18 16,-2 0-22-16,-8 0-22 0,0 0-23 15,0 0-18-15,0 0-26 0,0 0-26 0,-44 0-20 16,18 0-435-16,-9 0 212 0,-10 5 140 16</inkml:trace>
  <inkml:trace contextRef="#ctx0" brushRef="#br0" timeOffset="25515.6416">29567 8347 90 0,'-14'4'146'0,"14"-2"0"0,0-2-1 15,0 0-4-15,56-4-7 0,-13-3-7 16,12 1-9-16,29-5 7 0,9-1-2 16,10 0 3-16,-2 2 2 0,6 1 0 0,2 1-1 15,-2 0-2-15,2-1-11 0,-6 3-8 16,-8 2-11-16,-6 0-11 0,-18 2-6 15,-17-2-8-15,-7-1-7 0,-7 4-4 16,-8-1-3-16,-3 2-3 0,-3-1-7 0,-5 1-5 16,-2-3-5-16,-4 3-12 0,0 0-18 15,-4 0-21-15,-1-1-23 0,-2 1-19 16,1 1-33-16,-9-1-27 0,11 0-35 0,-11 0-42 16,0 0-553-16,0 0 254 0,0 0 167 15</inkml:trace>
  <inkml:trace contextRef="#ctx0" brushRef="#br0" timeOffset="96049.4457">13917 14634 91 0,'4'-5'95'0,"2"-9"-1"0,2 1-1 15,5-3-5-15,4-1-1 0,8-4 10 16,7-5-4-16,9-1-3 0,15-9-2 16,6-2 2-16,8 0 6 0,6 1-8 0,19-8 4 15,-2 1 0-15,-10 9-4 0,12-7-6 16,-14 12-7-16,-1-1 0 0,-1 1-3 16,-6 5-9-16,-2 1-4 0,-17 5-4 15,-7 3-3-15,-11 2-8 0,-2 6-5 16,-4-1-2-16,-7 1-6 0,1 3-1 0,-8 0-5 15,1 1-1-15,0-1 1 0,-4 2-8 16,-3-1 4-16,-2 4-4 0,2 3-5 0,-10-3-6 16,10 3-10-16,-6 1-4 0,-4-4-17 15,2 9-13-15,-4-4-9 0,2-5-15 0,-4 13-9 16,0-6-15-16,-2 0-11 0,-4 4-3 16,0-2-6-16,0 2-4 0,-3 1 0 15,-2 0-2-15,-2-1 3 0,-5 2 0 16,2-1 0-16,-8 4-238 0,-1 0 118 0,-5-1 78 15</inkml:trace>
  <inkml:trace contextRef="#ctx0" brushRef="#br0" timeOffset="96358.4647">14353 14464 113 0,'-46'19'17'0,"7"-1"9"16,9-5 12-16,2 0 1 0,8-3 5 16,-2-3 2-16,6-1-2 0,3 0 0 15,5-3 9-15,3 2 8 0,5-5 11 0,0 0-2 16,0 0 4-16,34-14 2 0,-8 5 7 15,10-7 6-15,12-1 2 0,24-5 1 0,4-3-3 16,7 0 3-16,-3-3-2 0,3 0-6 16,-1 1-2-16,-4 3-5 0,-1-1-6 15,-3 4-2-15,-15 2-6 0,-10 6-9 0,-5 1-3 16,-4 1-8-16,-3 2-1 0,-10-1-7 16,-2 4-2-16,-1 0-3 0,-3 0-3 0,-3 4-5 15,-2-4 0-15,-2 1-3 16,-1 1-5-16,-2 2-9 0,0-1-10 0,-1 3-5 15,0-3-14-15,-1 3-11 0,-2-1-21 16,-7 1-10-16,14 1-15 0,-6 2-12 0,-1-1-8 16,-7-2-9-16,11 3-13 0,-7 1-7 15,0-2-364-15,0 2 168 0,-2 1 111 16</inkml:trace>
  <inkml:trace contextRef="#ctx0" brushRef="#br0" timeOffset="108203.0618">15234 14641 58 0,'-10'-5'61'0,"4"2"1"16,0 0 3-16,0 2 1 0,0-6-8 16,-1 3 1-16,0 2 4 0,7 2-6 0,-10-5-1 15,6 3-6-15,4 2 4 0,-7-4-2 16,7 4-9-16,-4-3 3 0,4 3-6 15,0 0-2-15,0 0 9 0,23 0 9 16,-3-3-2-16,10 3 3 0,14 3 7 0,7-3-3 16,18 2 1-16,35-1 2 0,8 3 5 15,32 3-5-15,2-1 2 0,4 5-2 0,3-4-3 16,1 2-4-16,1-1-6 0,-5 0-3 16,-2-3-5-16,-5 1-4 0,-28-2-2 15,0-1-1-15,-1 3 2 0,-2-4-4 16,-6 2-1-16,0 0-2 0,-9 4-6 0,1-5-1 15,-10 1-1-15,-1 2-3 0,-16-1-1 16,-15 1-6-16,1 2-1 0,-12-4 2 0,-3 1-2 16,-2 1 2-16,-1 2-3 0,-9-4-2 15,-3 2-2-15,-2 1 2 0,-2 0-3 16,-3 0 2-16,-4-1-5 0,0 3 2 16,-4-3 0-16,1 1-1 0,-3 1 1 0,-4-4-4 15,1 4-2-15,0-3-3 0,-3 1-4 16,0-1-12-16,0 0-22 0,0-2-25 0,-2 2-25 15,2 1-28-15,-2-3-22 0,-2-3-25 16,4 4-428-16,-4-4 202 0,0 0 133 16</inkml:trace>
  <inkml:trace contextRef="#ctx0" brushRef="#br0" timeOffset="111808.0784">17170 16473 50 0,'0'0'79'16,"0"0"-5"-16,-7 1-5 0,7-1 0 0,0 0-6 15,0 6 3-15,0-6-2 0,0 0 1 16,7 6 2-16,0-5-4 0,1 5-3 0,2-6 7 16,5 2-10-16,4 2-6 0,2-4 3 15,3 0-4-15,5 2-4 0,5-2 2 16,2 0-4-16,6 0 0 0,5 0-8 15,0-2 2-15,5 2-1 0,3 0-4 16,3-4-3-16,-7 2-1 0,7-1 3 0,2 0 0 16,-3 2 1-16,2 1-6 0,3 0 0 15,-1-5 1-15,0 4-5 0,3 2 4 16,-1-1-2-16,1 5-3 0,1-5-1 0,0 0 0 16,0 1-2-16,-1 5-5 0,-5-4 4 15,-3 4-3-15,-1-1-2 0,-10 3-1 0,-3-2 4 16,-4-2-7-16,-6 1-2 0,-2 1 10 15,-5 0-9-15,1-2 1 0,-7-1 0 16,-2-1 1-16,0 4-4 0,-3-4 6 16,2 2-6-16,-6-3-1 0,0 4 1 0,-1-4 0 15,-2 2-3-15,1 0 2 0,-4-1 0 16,0 4-3-16,0-6 0 0,-4 0 2 0,0 0-6 16,0 0-15-16,0 0-6 15,0 0-13-15,-10 7-15 0,10-7-17 0,-13 0-12 16,13 0-14-16,0 0-17 0,-15-2-17 15,9-2-348-15,2 3 162 0,4 1 106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17:53.879"/>
    </inkml:context>
    <inkml:brush xml:id="br0">
      <inkml:brushProperty name="width" value="0.05292" units="cm"/>
      <inkml:brushProperty name="height" value="0.05292" units="cm"/>
      <inkml:brushProperty name="color" value="#FF0000"/>
    </inkml:brush>
  </inkml:definitions>
  <inkml:trace contextRef="#ctx0" brushRef="#br0">1568 10605 20 0,'-2'6'30'0,"2"-6"-3"0,0 0-4 16,0 0-7-16,0 0-5 0,0 0-13 15,0 0-7-15,0 0-31 0,0 0 14 16,0 0 9-16</inkml:trace>
  <inkml:trace contextRef="#ctx0" brushRef="#br0" timeOffset="35766.7382">4159 5918 36 0,'15'8'47'16,"12"0"7"-16,9 0 3 0,15 1-1 16,8-1 8-16,36 3-2 0,14-2-1 15,34 1 2-15,9-1 9 0,12-1-7 0,9-3 7 16,20 4-2-16,57-1 1 0,-2-2-4 15,-42-1 2-15,49 0 1 0,7 5-4 16,3-4-5-16,-13 1-7 0,-49-1 1 0,-4-1-2 16,-11 3-2-16,-10 0-10 0,-13 0-3 15,-13-1-5-15,-14 1-3 0,-30-1-5 16,-11 1 2-16,-6-2-3 0,-18-1-1 0,-12 1-4 16,-7-2-14-16,-7 0 8 15,-5-1 0-15,-1 1 1 0,-7-1 0 0,-4 0 1 16,-3 0-4-16,-4 0-1 0,-2-1 3 0,-1-1-4 15,-4 4 3-15,-3-4-2 0,2 0 2 16,-5-1-3-16,1 3-1 0,-1-3 0 16,1 2-1-16,-2-1-1 0,-3-1 0 0,2 2 1 15,-8-2-7-15,14 3 8 16,-14-3 0-16,8 1-1 0,-8-1 3 0,8 0-4 16,-8 0-3-16,6 2 3 0,-6-2-1 15,0 0 1-15,0 0-2 0,0 0-3 0,0 0 2 16,13-2-1-16,-13 2-4 0,0 0 0 15,4-4-1-15,-4 4-9 0,0 0-35 0,0 0-45 16,0 0-57-16,7-3-402 0,-7 3 187 16,13-2 124-16</inkml:trace>
  <inkml:trace contextRef="#ctx0" brushRef="#br0" timeOffset="37102.563">24140 5911 25 0,'30'2'48'0,"18"0"1"16,39 3 4-16,14 1-5 0,12 2-3 16,27 1-1-16,3 2-1 0,6-1-6 15,7-1 0-15,10-1 0 0,3 2-3 0,1-4-2 16,-8 0-1-16,-7-3 1 0,-9 2 0 15,-27-2 1-15,-10-1-8 0,-2-1 8 16,-8 2-11-16,-8-3 0 0,-17-3-1 0,-15 2 6 16,0 1-4-16,-10-2-4 0,-3-2 3 15,-4 3 7-15,-5-2-6 0,-3 1-2 16,-4 1 0-16,-1-2 2 0,-6 3-2 16,-2-2 2-16,-1 1-2 0,-2-4-3 0,0 5-1 15,-4-1 6-15,-1-1-9 0,-3-1 1 16,1 2-2-16,0 0 1 0,-1 1-5 15,-2-3-2-15,2 3 1 0,-10 0-1 0,14-3 1 16,-8 3-3-16,-6 0 4 0,11 0-6 16,-11 0 4-16,11-2-7 0,-11 2-1 15,8-3 2-15,-8 3-4 0,0 0 2 0,9 0-1 16,-9 0 3-16,0 0-10 0,0 0-1 16,8-1-5-16,-8 1-6 0,0 0-16 15,0 0-15-15,6-2-21 0,-6 2-23 0,0 0-216 16,0 0 106-16,0 0 71 0</inkml:trace>
  <inkml:trace contextRef="#ctx0" brushRef="#br0" timeOffset="54018.7296">18298 9894 1 0,'8'2'32'0,"-8"-2"-3"16,0 0-6-16,0 0 2 0,0 0-4 0,0 0-2 15,0 0 0-15,0 0-3 0,-2-9-3 16,2 9 0-16,0 0-4 0,0 0 2 15,-2-8-4-15,2 8 2 0,0 0-1 0,0 0 1 16,0 0-3-16,0-5 0 0,0 5 1 16,0 0-3-16,0 0-2 0,0 0 2 15,0 0-2-15,0 0 2 0,0 0 0 0,0 0-2 16,0 0-3-16,0 0 2 0,-2-6-1 16,2 6 0-16,0 0 0 0,0 0 2 15,0 0-1-15,0 0-1 0,0 0 0 16,0 0-2-16,0 0-1 0,0 0-6 0,0 0-3 15,0 0-4-15,0 0-1 0,0 0-2 16,0 0-2-16,0 0 1 0,6 14-45 16,-6-14 22-16,0 0 15 0</inkml:trace>
  <inkml:trace contextRef="#ctx0" brushRef="#br0" timeOffset="55494.8942">18402 8580 24 0,'-7'3'89'0,"1"2"-14"0,0-4 6 16,0 1-1-16,6-2 1 0,-9 2-15 0,9-2 3 15,0 0-1-15,-15-11-1 0,13 3 3 16,0-5 8-16,2-5-7 0,-2-3 3 0,2-8-1 16,0-4-3-16,2-11-9 0,0-9-1 15,2-6-6-15,2-23-2 0,1-4-5 16,2-3-5-16,3-5-3 0,3 1-4 16,6-16-2-16,-2 18-1 0,7-16-6 15,-1 21 2-15,2 2-3 0,3 7-4 0,-1 2 0 16,5 5-3-16,7 6-4 0,1 5-2 0,5 7-2 15,5 8-2-15,8 4-1 0,3 7-1 16,8 6 0-16,6 10-3 0,10 5 0 16,8 12-5-16,7 4 7 0,30 17 1 15,9 4-4-15,7 9-1 0,3 9 2 0,1 1-5 16,43 14 3-16,-9 3 2 0,-34-11 2 16,-3 0-2-16,1 3 2 0,0-6-4 15,-1 3 4-15,-2-4-1 0,-5-7-2 0,-1 2 1 16,-15-5 0-16,-3-4 1 0,-5-5 1 15,-24-6-1-15,-1-3-1 0,-7 1 2 16,-1 2 2-16,-10-6-1 0,-17-4-1 0,-9 1-4 16,-9-3 0-16,-1-2-4 0,-7 3 3 15,-6 0 0-15,0-1 2 0,-5 4 1 16,-1 1 1-16,-6 3 7 0,1 2-6 16,-4 4 7-16,-3 5 0 0,-4 4 3 0,-2 7 3 15,-2 3-2-15,-4 6 0 0,-4 4 2 16,1 3 1-16,-4-3 4 0,-3 21 1 0,-1-4 3 15,-2-13 1-15,0 11-1 0,0-1 6 16,2-8 1-16,3-9-2 0,-8 19 2 16,6-8-1-16,3-10-2 0,1 1 4 0,-3 0-3 15,2-1 1-15,3 1-1 0,-4-3-2 16,2 0 0-16,0-2-1 0,0-5 3 16,-3-5-1-16,-2-3-1 0,-6 1 0 0,-1-5-2 15,-11-5-3-15,-5-6-1 0,-12-7-2 16,-13-9-3-16,-34-10-2 0,-32-9-5 15,-12-11 0-15,-21-4-2 0,-50-14 4 0,-6-2-1 16,-8 0-3-16,-11 3-1 0,-1-1-3 16,-4 2 0-16,3 8-2 0,5-1-2 15,12 0 0-15,49 12-1 0,19-2 0 16,12 2-3-16,19 4-2 0,34 4-1 0,13 0-7 16,21 6-11-16,10-1-16 0,9 1-18 15,4 2-16-15,7-2-17 0,4 3-17 0,2-4-23 16,5 2-17-16,2-1-24 0,2-3-29 15,2 1-441-15,3-2 218 0,-3 0 144 0</inkml:trace>
  <inkml:trace contextRef="#ctx0" brushRef="#br0" timeOffset="56834.255">4713 8882 5 0,'4'5'87'0,"-2"-1"1"16,2-1 0-16,-4-3-7 0,0 0-3 0,0 0-2 15,12-15-12-15,-10 2 6 0,2-7-3 16,0-4-3-16,-2-9-7 0,2-7 6 16,0-10-15-16,-2-11-2 0,3-26-4 0,2-8 4 15,-3-2-18-15,2-6 1 0,2-17 0 16,7 0-5-16,-4 23-1 0,10-14-3 15,-2 22-1-15,4 2-8 0,5 2 1 0,9-9-3 16,0 17-1-16,11-9 1 0,8 6-2 16,9 4-4-16,5 3 1 0,10 4 5 15,16 7-14-15,7 7 12 0,10 3-5 0,9 8 8 16,5 7-7-16,-2 6 3 0,0 8 5 16,-23 8-10-16,-5 8 1 0,-6 2 2 15,-15 7-9-15,-12 2 10 0,-3 2 0 16,-4 3-1-16,-1 5 6 0,-5 3-10 0,-3 0 4 15,-1 4-3-15,-7 0-2 0,0 1 0 16,-1 0-1-16,-8-2-1 0,-1 0 1 0,-3 1 0 16,-2-1 4-16,-1 1 1 0,-1 1-1 15,-4 1-1-15,-2 0-1 0,-1 2 4 16,0 2-1-16,-2 2-3 0,-1 1 5 16,-2 5 1-16,2 1-5 0,-3 7 3 0,4 4 1 15,0 1-3-15,4 20-2 0,4-4 0 16,-1 5 6-16,1 0 3 0,0 2-1 15,0 1-2-15,-1 4 1 0,0 1-2 0,0-3 0 16,-4 2 5-16,-2 1 0 0,-5-6 6 16,-3-6 3-16,-3-7 2 0,-4 2 5 15,-2 1 4-15,-2 18-2 0,-5-5 3 0,1-12 2 16,-3-9 0-16,0-1 5 0,-3 0-2 16,-1-5 5-16,-4 1 1 0,-2-5 1 15,-1-2-2-15,-5-3 2 0,0-3-3 0,-8-2-5 16,-9 9-1-16,-7-6 0 0,3-9-6 15,-16 2-6-15,-3-8 0 0,-12-3 1 0,-6-5-4 16,-10-5-5-16,-8-5 0 0,-4-3-4 16,-6-6 1-16,-17-6-6 0,3-1 5 15,22 0-4-15,3-4-1 0,2 2 0 16,3-3-2-16,4 1 0 0,6 0-1 0,5-2-1 16,3-1-2-16,7 1-2 0,11 6 0 15,14-2-1-15,1 2-2 0,8 0-1 0,1 1 0 16,6 0-4-16,3 5 0 0,3-2-2 15,2-1-2-15,5 4-1 0,0-1-2 16,3 1-2-16,0 2-1 0,2 0-7 16,1-3 1-16,1 3 4 0,2 2-9 15,1-2-5-15,0 1-7 0,2 0-6 0,-1 0-11 16,7 3-12-16,-13-1-7 0,9-2-7 0,4 3-10 16,0 0-16-16,0 0-25 0,0 0-302 15,0 0 149-15,28-6 99 0</inkml:trace>
  <inkml:trace contextRef="#ctx0" brushRef="#br0" timeOffset="61457.0057">18766 11258 19 0,'0'0'22'15,"0"0"-3"-15,0 0 1 0,0 0-3 16,0 0 1-16,0 0-1 0,0 0-4 16,0 0-1-16,0 0-2 0,0 0 1 0,4-4-5 15,-4 4 3-15,0 0-1 0,0 0 0 16,0 0-2-16,0 0-6 0,0 0-4 16,0 0-5-16,0 0-9 0,0 0-45 0,0 0 21 15,0 0 15-15</inkml:trace>
  <inkml:trace contextRef="#ctx0" brushRef="#br0" timeOffset="70245.1281">18690 11628 31 0,'0'0'57'0,"0"0"-4"0,0 0 2 0,0 0-3 15,0 0 3-15,0 0 3 0,21-6-3 16,-6 2 4-16,2 1-1 0,10-3-1 16,2 2 1-16,10-4-1 0,3 3 0 0,0-3-2 15,13 0 3-15,-1 1-11 0,3 2 3 16,0-6-2-16,-1 4 5 0,0-2-1 15,1-2-6-15,-2 3 1 0,-2-2 0 0,-9 2 1 16,-2 1-2-16,-1 1-7 0,-5 0-2 16,-4 0-6-16,-5 3-1 0,-1-1-6 0,-6 0 2 15,0 2-3-15,-3-2-6 16,0 3 4-16,-4-2-7 0,-3 2-6 0,0-1-5 16,-1 2-14-16,-9 0-12 0,15-3-10 15,-15 3-3-15,0 0-14 0,0 0-11 0,0 0-15 16,0 0-10-16,0 0-5 0,-32 12-12 15,15-8-259-15,-4-2 124 0,-2 2 80 16</inkml:trace>
  <inkml:trace contextRef="#ctx0" brushRef="#br0" timeOffset="70520.7809">18910 11651 29 0,'0'0'54'0,"10"6"1"0,3-5 2 15,6-1 1-15,4 2 3 0,7-4 1 0,6 1 4 16,11-2-1-16,-1 2-7 0,13-1 2 16,3-2 2-16,-1 0 6 0,0 2-9 15,-1-2-3-15,-1 3 8 0,-4-3-8 0,-7 2-7 16,-3 0 3-16,-5 0-3 0,-4 0-1 16,-4 2-3-16,-2-2-9 0,-7 0-6 0,1 2 1 15,-3 0-8-15,-3 0 1 0,2 0 0 16,-8 0-1-16,4-2-13 0,-4 2-9 15,0 0-22-15,-1 2-4 0,0-2-19 16,-3 0-18-16,3 0-21 0,-1 2-25 0,1-2-264 16,2 0 127-16,-1-2 83 0</inkml:trace>
  <inkml:trace contextRef="#ctx0" brushRef="#br0" timeOffset="71715.5137">26396 11462 14 0,'0'0'55'15,"0"0"1"-15,0 0 1 0,0 0-1 16,0 0 1-16,34 0-2 0,-12 0-7 15,3 0 4-15,7 0-4 0,4 2 2 0,6-2-10 16,5 0-2-16,1 0 0 0,1 0-6 16,2 0-1-16,-1 2-1 0,1-2 2 15,3 0-2-15,-4-2-1 0,-1 0 1 0,-1-2-6 16,-1 3 0-16,-3-2 1 0,-1 0 3 16,-9 0-4-16,-3 2-3 0,-3 1 2 15,-4-4-4-15,-2 4 1 0,-2-2 0 16,-1 0 1-16,-5 2-8 0,-1 0 0 0,0-2 9 15,-1 2-11-15,-3 0 5 0,2-1-6 16,-5-2-4-16,-6 3-6 0,10 0-13 16,-10 0-4-16,0 0-10 0,0 0-1 0,0 0-1 15,0 0-4-15,-32 4-10 0,16 0 2 16,-6-2-4-16,-3 2-4 0,-3 0-2 16,-1 2-6-16,-5-3-1 0,-2 1 1 0,-4 4 7 15,-2-5-2-15,-1 5 6 0,-1-4 6 16,-1 3 3-16,1-1 4 0,1 2 2 15,5-2 5-15,7-2 6 0,-1 0 1 0,2 0 4 16,7 1 5-16,2-2 4 0,2 0 5 16,8 0 6-16,3 1-2 0,3-2 8 15,5-2 5-15,0 0 5 0,18 10-1 0,-2-7 5 16,7 0 0-16,5 0 2 0,6 1 3 16,4 2-2-16,1-3 3 0,3 2 2 15,-3 1-6-15,2-3-1 0,-1 1 1 16,-8-1-2-16,0 1-4 0,-1-2 2 0,-3 2-3 15,-4-2-1-15,-4-1-2 0,2 2-2 16,-5-1 2-16,-1-1-2 0,-2-1-1 0,-2 2 0 16,0-2-3-16,-3 2-2 0,2-2 7 15,-3 2-9-15,1-2-2 0,-3 2-2 16,0 0 1-16,-6-2-13 0,13 2-7 16,-13-2-8-16,9 0-9 0,-9 0-10 0,8 2-14 15,-8-2-186-15,0 0 83 0,0 0 54 16</inkml:trace>
  <inkml:trace contextRef="#ctx0" brushRef="#br0" timeOffset="76989.3211">25145 14049 12 0,'0'0'25'0,"0"0"-3"15,-20-3 0-15,11-2-5 0,2 3 1 16,-1-4-7-16,2-5 0 0,-2 0 1 16,1-4-1-16,0-7 4 0,1-2-1 0,2-3 3 15,0-9 4-15,2-4 4 0,0-2 2 16,2-4 5-16,2-9 3 0,2 0 5 0,4-19-4 16,3-1 5-16,4 5-2 0,1 4-3 15,8-3 3-15,1 8-4 0,5-1 5 16,4 4-3-16,6 2-2 0,5 4 2 0,5-4-8 15,9 6-4-15,7 3 0 0,25-3 1 16,9 3-3-16,5 5-2 0,10 6 0 16,4 3-2-16,8 4-2 0,6 9 6 0,9 7 2 15,1 5 3-15,9 5 2 0,12 12-3 16,5 4 4-16,1 2 0 0,5 12-6 16,-1 5 9-16,35 10-13 0,-38-6-1 15,37 9 6-15,-45-8-2 0,0-1-3 0,-4-2-2 16,0 1 0-16,-7-3 2 0,-2-1 0 15,-1-3-4-15,-8-1-3 0,1-5 3 0,-11 2 4 16,-2-3 1-16,-8-2 6 0,-24-4 0 16,-4-2-2-16,-6 0 1 0,-6-1-9 15,-18 0 5-15,-9-5 0 0,-14-1-1 16,-3 0-2-16,-7 0-2 0,-2-3-1 0,-3 3 2 16,-1-1 3-16,-8 3 0 0,2 0-6 15,-6 5 10-15,-4 2 3 0,-4 2 3 0,-4 6 2 16,-4 4 2-16,-2 7 5 0,-6 2 1 15,-4 8 0-15,0 2 6 0,-6 19-2 16,-1-5 2-16,-1 1-5 0,0 5 2 16,-2-2 4-16,3 1-3 0,-3 0 0 0,4-1-4 15,-4-1-8-15,0 2-1 0,3-1 2 16,1-14-4-16,0 11-5 0,-2-9-3 0,5-8 0 16,-9 15-2-16,6-12-2 0,-2-8-2 15,-1 4-1-15,-9 10 1 0,-4-3 0 16,-3-3 2-16,-1-2 0 0,-9-2 1 15,1-4-3-15,-9-5-1 0,-7-2 1 0,-11-9 0 16,-5-2 0-16,-11-2-1 0,-13-5-9 16,-29-2 5-16,-16-10-5 0,-14-4-2 0,-8-5-1 15,-20-11-8-15,-52-7-8 0,-3-7-6 16,1-5-11-16,1-6 0 0,9-7 1 16,10 0-7-16,9-4 0 0,11-1-9 0,50 6-15 15,11 0-16-15,15-5-19 0,19 0-35 16,16-7-24-16,16-3-38 0,14-7-523 15,30 8 243-15,11-5 160 0</inkml:trace>
  <inkml:trace contextRef="#ctx0" brushRef="#br0" timeOffset="77577.8447">29169 12158 29 0,'0'0'95'0,"0"0"-7"15,-21 6 1-15,6 1-9 0,-4 3-6 16,-6 0-10-16,-4 8-8 0,-10 1-1 0,-5-2-4 16,-3 2-7-16,-1-2-4 0,-1 0-1 15,-2-1-6-15,0-5 1 0,0 1 2 16,7-5 0-16,1-5 5 0,5-1 8 0,7-1-1 16,-1-3 4-16,4-2 3 0,6-3 1 15,2-2-7-15,7-3-6 0,5-1-2 16,6-1-4-16,6 0 0 0,5-2-9 0,3 0 1 15,6 3-1-15,2 1-1 0,6 1-5 16,1 5-3-16,3 1 3 0,0 5 3 0,1 5-6 16,5 4 6-16,0 2 2 0,2 9-2 15,3 8 0-15,7 13-3 0,-1 2-1 16,-1 8 5-16,-1-1-3 0,1 1 0 0,1-1 1 16,1-2 7-16,3-4 4 0,-2-5 3 15,6-4 4-15,-12-9 1 0,-1-9 0 16,-5-3 1-16,2-2-2 0,1-7-3 0,-6-4-3 15,6-4-2-15,-1-7-7 0,-1-2-2 16,2-5-4-16,-3-5 0 0,0-2-4 16,-5 0-4-16,-7 2-6 0,-4-2-13 15,-2 0-12-15,-6 2-14 0,0 3-24 0,-5-1-25 16,0 6-24-16,-1-2-32 0,-5 4-37 16,-2-1-459-16,2 3 215 0,-4 2 142 15</inkml:trace>
  <inkml:trace contextRef="#ctx0" brushRef="#br0" timeOffset="79636.7753">25190 13710 6 0,'0'0'9'0,"0"0"0"16,0 0 2-16,0 0-2 0,2 4 1 15,-2-4 2-15,0 0 1 0,0 0 1 0,0 0-1 16,0 0 1-16,0 0 2 0,0 0-4 15,0 0-2-15,0 0 0 0,0 0 0 16,0 0-1-16,0 0-1 0,0 0-1 16,0 0-1-16,0 0 1 0,0 0 1 0,0 0-3 15,0 0 1-15,0 0-4 0,0 0 3 16,0 0 1-16,0 0 1 0,0 0-3 16,0 0 3-16,0 0-2 0,0 0-1 15,0 0-3-15,0 0 2 0,14-2-1 0,-14 2-2 16,0 0 3-16,0 0-3 0,0 0 1 15,0 0-6-15,0 0-2 0,5 4-5 0,-5-4-8 16,0 0-62-16,7 3 28 0,-7-3 18 16</inkml:trace>
  <inkml:trace contextRef="#ctx0" brushRef="#br0" timeOffset="90208.5612">6106 13719 46 0,'13'-1'78'0,"-13"1"-3"0,10 0-3 15,-10 0-4-15,6-2 0 0,-6 2-10 16,7-2-4-16,-7 2-1 0,0 0 1 16,9-2-6-16,-9 2-4 0,0 0 7 15,0 0-13-15,0 0-3 0,10 0-2 0,-10 0 1 16,0 0-3-16,0 0-3 0,0 0-3 15,6-2-7-15,-6 2 2 0,0 0 1 16,0 0-7-16,0 0 1 0,0 0-2 0,0 0 3 16,6-4-8-16,-6 4 5 0,0 0-5 15,0 0-7-15,0 0 6 0,0 0 0 16,0 0 3-16,5-4-4 0,-5 4-2 0,0 0-3 16,0 0 3-16,7-1-6 0,-7 1 8 15,0 0-1-15,0 0-6 0,0 0 2 0,0 0 6 16,8-4-7-16,-8 4 2 0,0 0-2 15,6-4 11-15,-6 4-14 0,0 0 5 16,4-2 0-16,-4 2-5 0,0 0 3 16,5-4 2-16,-5 4-3 0,0 0-1 15,0 0-1-15,0 0 7 0,0 0-14 0,0 0-6 16,0 0-4-16,6-2-12 0,-6 2-3 16,0 0-30-16,0 0-21 0,0 0-235 15,0 0 109-15,0 0 72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7:35.729"/>
    </inkml:context>
    <inkml:brush xml:id="br0">
      <inkml:brushProperty name="width" value="0.05292" units="cm"/>
      <inkml:brushProperty name="height" value="0.05292" units="cm"/>
      <inkml:brushProperty name="color" value="#FF0000"/>
    </inkml:brush>
  </inkml:definitions>
  <inkml:trace contextRef="#ctx0" brushRef="#br0">11307 6594 9 0,'0'0'38'0,"0"0"-3"0,0 0-1 0,0 0-5 16,-26 3 0-16,26-3 0 0,0 0-2 16,0 0-2-16,0 0-4 0,-12-3 0 0,12 3-6 15,0 0 2-15,0 0 0 0,-11 0-2 16,11 0-4-16,0 0 0 0,0 0-1 16,0 0-2-16,0 0 5 0,0 0-6 0,0 0 0 15,0 0-1-15,0 0 0 0,0 0-2 16,0 0-2-16,0 0 4 0,0 0-2 15,-11 0 0-15,11 0-1 0,0 0 1 16,0 0-2-16,0 0 0 0,0 0-1 0,0 0 0 16,0 0 1-16,0 0-1 0,0 0 0 15,0 0 1-15,0 0-3 0,0 0 1 0,0 0 1 16,0 0 1-16,0 0 1 0,0 0-3 16,0 0 6-16,0 0-9 0,0 0-1 15,0 0-8-15,0 0-15 0,0 0-124 16,0 0 51-16,-10-2 34 0</inkml:trace>
  <inkml:trace contextRef="#ctx0" brushRef="#br0" timeOffset="1222.2568">6197 5584 8 0,'0'0'34'15,"0"0"-1"-15,0 0 5 0,2 2-13 16,-2-2-2-16,0 0 1 0,0 0-3 0,0 0-3 16,0 0 1-16,0 0-5 0,0 0 0 15,0 0-1-15,0 0-1 0,0 0-2 16,0 0-4-16,9 5-13 0,-9-5-10 16,6 1-81-16,0 2 33 0,1-1 22 0</inkml:trace>
  <inkml:trace contextRef="#ctx0" brushRef="#br0" timeOffset="4590.0575">11360 5831 7 0,'0'0'11'0,"0"0"-2"0,0 0-2 0,0 0-2 16,0 0-7-16,0 0-11 0,0 0 4 16,0 0 3-16</inkml:trace>
  <inkml:trace contextRef="#ctx0" brushRef="#br0" timeOffset="4868.2816">12742 5972 10 0,'8'1'45'0,"-8"-1"-14"15,0 0-21-15,4 3-43 0,-4-3 11 0,0 0 8 16</inkml:trace>
  <inkml:trace contextRef="#ctx0" brushRef="#br0" timeOffset="12696.4532">25489 16493 26 0,'-9'-26'112'0,"0"5"7"16,1-4-4-16,0 2-8 0,-1 0 0 16,-3-7-4-16,-4 1-9 0,2-1-8 0,-8-8-9 15,2-2-6-15,-6 1-8 0,-7-16-3 16,-6 0-7-16,1 0-1 0,-8-2-4 16,-3-1-1-16,-7 3 4 0,-3 2-7 0,-17-12 6 15,-2 3-2-15,-2-1 1 0,-1 9-5 16,-2-4-1-16,1 2-1 0,10 12 4 15,0 2 0-15,0 0-22 0,-2 2 5 0,-2 6-5 16,1 1-2-16,-1 4-1 0,3 8 0 16,-6 1 5-16,0 6-2 0,-1 3 3 15,8 7-5-15,6 1 5 0,-3 6 2 16,-22 1 0-16,0 5 2 0,2 5-1 0,0 5 2 16,5 5 1-16,-1 8 2 0,2 4-1 15,9-1 1-15,2 10 2 0,6 2-4 0,7 4 3 16,7 5-1-16,5 1-1 0,7 2-1 15,4 4-2-15,8-2-4 0,7 3 5 16,6-6-5-16,8-7 1 0,7 4 2 16,5 3-6-16,6 22 2 0,10-4-2 0,7-2-4 15,5 2 1-15,16 14-3 0,6-8-1 16,6 1-2-16,9-7 2 0,8-1-1 16,9-6 2-16,17-7 3 0,8 0 0 0,6-11-3 15,12 0 1-15,5-9 1 0,7-5-3 16,4-5-1-16,8-6-2 0,8-9 2 15,2-3-3-15,-3-3 2 0,-2-9 0 0,-5-2 1 16,-3-8 5-16,-9-5-3 0,-5-8-4 16,-12-7 1-16,-7-12 9 0,-9-2-8 15,-14-13 2-15,-8-12-3 0,-13-4-2 0,-11-11-3 16,-10-1 1-16,-15-13-5 0,-14 13-3 16,-14-13-3-16,-10-7-6 0,-16-15 2 15,-12-5 1-15,-13 6-4 0,-11-1 0 0,-14 5 1 16,-12 3 2-16,-14 11-1 0,-11 8 1 15,-13 9-1-15,-13 9 0 0,-14 11 1 16,-3 12 0-16,-1 5 0 0,-6 11-6 0,7 6-14 16,-4 12-31-16,5 7-36 0,2 9-50 15,5 5-60-15,1 2-742 0,26-2 321 16,2 3 211-16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0:17.078"/>
    </inkml:context>
    <inkml:brush xml:id="br0">
      <inkml:brushProperty name="width" value="0.05292" units="cm"/>
      <inkml:brushProperty name="height" value="0.05292" units="cm"/>
      <inkml:brushProperty name="color" value="#FF0000"/>
    </inkml:brush>
  </inkml:definitions>
  <inkml:trace contextRef="#ctx0" brushRef="#br0">12867 6379 36 0,'0'7'52'0,"0"-7"8"15,12 8 7-15,1-2 2 0,8 3 7 16,7-2-10-16,13-1 3 0,11 0-1 0,9 0-1 16,28-1-1-16,6 0 0 0,0 4 4 15,6-3-8-15,2-2-1 0,2 4-2 16,4-4-3-16,0 2-1 0,0-3-3 15,0 3 0-15,0 0-6 0,-6 0-3 0,-6-1-4 16,-1-1-1-16,-10 2-2 0,-13-1-1 16,-16-1-5-16,0 0 1 0,-12 0 0 0,-1 0-1 15,-3 0-5-15,-10-1-4 0,-1-1 1 16,-2 2-4-16,-8 0 3 0,2-2 2 16,-3 0 0-16,-3-1 6 0,-2 2-6 0,-2-3 6 15,0 1 0-15,-1 1-3 0,0 0 1 16,-3 0-2-16,-2 0-1 0,-6-2-2 15,15 1 1-15,-15-1 3 0,11 3-7 0,-7-1 2 16,-4-2-1-16,7 1-3 0,-7-1-4 16,0 0 1-16,0 0-4 0,0 0 3 15,0 0-3-15,0 0-1 0,0 0 0 0,0 0-3 16,0 0 3-16,0 0-1 0,0 0 2 16,0 0 0-16,0 0 1 0,0 0 0 15,0 0-1-15,0 0-3 0,-7-13 3 0,5 6-2 16,-2-1 1-16,-3-4-1 0,1 1-2 15,-2-4 1-15,-1-1-5 0,1-4 5 16,-3-3-1-16,0-6-3 0,-1-2 0 16,2 0-2-16,-2-6 2 0,0-7-3 0,1 1 0 15,3-5-2-15,2-1 2 0,-1-1 2 16,3-1-3-16,0-1-2 0,4 1 4 0,-3-5-4 16,3 3-1-16,3-1 0 15,-1 1 1-15,0 0-3 0,2 0 2 0,1 1-3 16,-1 1 3-16,0 3 0 0,2-1 0 15,-1 5 4-15,-1 2-5 0,-2 0 1 0,0 4 1 16,0-1-1-16,-2 7 1 0,0 0-2 16,-2 2-1-16,2 3 1 0,-2-2 3 0,0 4-3 15,-2 0 3-15,1 5 0 0,1-1 0 16,-2 4-2-16,0-2 3 0,0 2 1 16,-1 1-1-16,3 3-2 0,0 0 2 15,-2 1-2-15,-1 1-2 0,1 1 0 0,-2 3-4 16,2-3 2-16,-2 2-4 0,-3 1 0 15,0 1 0-15,-5-1 5 0,-3 1-4 16,-5 0 1-16,-4 0-3 0,-6 3 1 0,-11-3-1 16,-1 2-1-16,-11-1-2 0,-5 3 1 15,-1-3-2-15,-5 2 0 0,-19-3 2 16,12 2 1-16,-12-2-1 0,13 3-2 0,9-1-1 16,-1 0 5-16,3 0-2 0,4 1 1 15,-1-1 3-15,9 0 0 0,3 2 2 16,3-2-2-16,3 0 3 0,7 3 0 0,1-1 0 15,2-2 3-15,1 2-2 0,5 0-1 16,0 0 6-16,2 0 0 0,0 2-1 16,1-2-4-16,5 0 4 0,-4 0 4 0,8 2-7 15,-3-1 1-15,2 1-1 0,0 0 0 16,3-2-3-16,-1 2 4 0,11 0-3 16,-17 0 2-16,9 0-3 0,8 0 3 0,-12 2 2 15,2-1 0-15,2 3 0 0,2 0-1 16,0 3 0-16,-1 1 2 0,3 5-1 15,-2 1 1-15,-1 3 3 0,1 5 1 0,-1 6-2 16,1 8 4-16,-4 13 1 0,-6 22 1 16,2 9 2-16,-5 6 2 0,0 6 1 15,-6 13-1-15,-1 4 5 0,0-4 1 0,1 1 1 16,2-22 2-16,2 7 0 0,-3-6 2 16,1 2 3-16,4-2-3 0,0-4 1 15,-1 0-3-15,2-6 4 0,1 0-4 16,0-6 4-16,4-14-3 0,5-8-3 0,0-10 0 15,2-1 0-15,-2-4 0 0,2-5-3 16,2-5-1-16,0-1-1 0,0-3-2 0,2-1 1 16,0-3 0-16,0-2-2 0,-2 0-5 15,1 0-4-15,3-5-13 0,-2 0-25 0,2-1-26 16,0-6-35-16,-2 5-32 16,2-5-32-16,0 0-427 0,0 0 201 15,0 0 132-15</inkml:trace>
  <inkml:trace contextRef="#ctx0" brushRef="#br0" timeOffset="3713.1229">20148 7478 29 0,'63'0'51'15,"-1"0"-3"-15,1 1-2 0,34 1-4 16,10-1-4-16,5 2 1 0,0 0-1 15,2 1-5-15,3 0 1 0,0-1-3 16,-4 0-2-16,-2 1-3 0,-8-3 1 0,-6 3-2 16,-18-4-4-16,-11 2 4 0,-5 0-4 15,-4-2-2-15,-7 2 0 0,-4 0 6 0,-3 0-4 16,-10-2 4-16,-1 0 0 0,-2 1 2 16,-7-1-6-16,-1 2 0 0,-4 1 8 15,2-3-3-15,-6 0 3 0,0 0 2 16,-2 0-1-16,-1 1 3 0,-2-1-10 0,0 0 3 15,-1 0-9-15,0 0-2 0,-1 0 1 16,-9 0-5-16,15 0-5 0,-15 0-15 0,12 0-22 16,-5 2-30-16,-1 0-19 0,-6-2-232 15,13 2 106-15,-4-2 70 0</inkml:trace>
  <inkml:trace contextRef="#ctx0" brushRef="#br0" timeOffset="5109.3068">11453 8576 46 0,'0'0'72'0,"0"0"4"0,10 4-2 16,3-4-1-16,8-2 5 0,9-2-7 0,10-2-4 15,17-3-2-15,28-4-2 0,6-2-3 16,8-1-9-16,20-5 1 0,10-1-4 16,3 1-1-16,1-1-2 0,2 0 2 15,-1-2-14-15,-3 4 9 0,-4-3-16 0,-7 2 5 16,-25 6-8-16,-6-1 1 0,-4 2-4 16,-19 2-4-16,-11 1-2 0,-3 4 2 0,-7 0-6 15,-7 1 1-15,0-1 4 0,-8 2-5 16,-1 0-1-16,-5 1 0 0,-3 1-1 15,-2 0-1-15,-2 0 4 0,-2-1-1 16,0 2-1-16,-3-2-3 0,1 2 1 0,-6 1-9 16,1-4-10-16,-4 4-19 0,-4 1-17 15,0-6-12-15,0 6-13 0,0 0-14 16,-24-4-12-16,10 4-238 0,-7 2 114 0,-2 0 76 16</inkml:trace>
  <inkml:trace contextRef="#ctx0" brushRef="#br0" timeOffset="5501.392">11964 8599 28 0,'65'-6'111'0,"0"1"-10"0,22-3-2 16,13-2 2-16,9 1-10 0,25-5-5 0,3 1-7 15,1 0 1-15,-3-1-8 0,-6 1-6 16,-22 4 3-16,-4 0-11 0,-6 1 3 16,-4-3-4-16,-4 4-2 0,-4 0-6 15,-17-1 0-15,-11 2-5 0,-2 2-1 16,-11-1-3-16,-4 1-6 0,-6 2 0 0,-4-2 5 16,-3 2 1-16,-5 1 2 0,-1-2-3 15,0 2-1-15,-4-1-1 0,-2 0-3 16,-2 0-2-16,-1 2-1 0,-1-2-5 0,0 2-1 15,-1-2-1-15,-1 2-2 0,-1-2-6 16,-8 2 3-16,15 0-5 0,-8-2-3 0,-7 2-4 16,10 0-6-16,-4-1-11 0,-6 1-17 15,0 0-13-15,10-5-21 0,-10 5-17 16,7-1-10-16,-7 1-15 0,3-6-15 16,-3 6-12-16,-3-8-329 0,3 8 156 0,-11-7 103 15</inkml:trace>
  <inkml:trace contextRef="#ctx0" brushRef="#br0" timeOffset="19105.5141">21857 11028 50 0,'-30'0'74'0,"4"0"1"16,1 0-7-16,3 0 0 0,4-2 1 15,-2 4-6-15,6-2 0 0,-5 0-1 0,1-2-7 16,0 4 5-16,2-4-1 0,2 2 2 15,-1 0-2-15,2 2 2 0,3-2-7 0,-1 0 3 16,1 0 3-16,10 0 4 0,-10-2-2 16,10 2 1-16,0 0-4 0,18-8 6 15,8 7 2-15,15-4 3 0,17 0 0 16,33-1-1-16,9 2-6 0,8 0-2 0,10 3 1 16,23-1-4-16,2 1 2 0,1 1-6 15,-5 1-2-15,-22-1-3 0,-5 0 0 0,-4 2-1 16,-6-2 0-16,-7 0-4 0,-19-2-2 15,-11 2-5-15,-3 0-3 0,-11 0-3 16,-1 0-5-16,-5 0-3 0,-3 2 0 0,-6-2-4 16,-1 0-1-16,-6 1-2 15,3-1 0-15,-7 3-2 0,-4-3-2 0,3 0 0 16,-6 0 0-16,-3 1-4 0,0-1 1 0,0 0-1 16,-3 0-3-16,0 0 1 0,-2 2 0 15,0-2-5-15,1 0-6 0,-5 2-8 16,-6-2-13-16,15 0-8 0,-15 0-9 15,7 2-12-15,-7-2-12 0,0 0-5 0,0 0-6 16,-28 6-13-16,9-4-11 0,-9-2-5 16,-8 0 3-16,-15 1-7 0,-14-1-7 15,-32-1-1-15,-11-1-5 0,-9-4 6 0,-27 0 4 16,-6 1 9-16,-3-1 10 0,-3 0 12 16,-5 2 9-16,-4 0 9 0,0 4 15 15,4 0 13-15,7 3 15 0,1 0 10 0,3 1 8 16,5 4 10-16,10-1 12 0,32 1 4 15,8-1 19-15,20-2-5 0,20-2 8 0,13 1 0 16,10 0 14-16,13-2 4 0,9 1 0 16,12 1 2-16,-2-4 1 0,45 11 3 15,5-3-6-15,35 8-4 0,18-1 6 16,33 5-4-16,7-1-2 0,2 2-3 0,5 1 2 16,-4 1-5-16,-4-3-2 0,0-2 2 15,-5 0-2-15,-7-2-5 0,-27-7 1 16,-2 5 1-16,-3-7-2 0,-7-1-1 0,-2 0-4 15,-17-5 1-15,-10 4-4 0,-6-3-2 16,-5-2 0-16,-2 1-2 0,-5-1-1 16,-6 0 0-16,-4 0-5 0,-1-1 1 0,-5 1 1 15,-4-2 2-15,-3 2 1 0,1 0-4 16,-6-3-1-16,0 1-4 0,-4 1-2 16,0-2-3-16,-1 0-3 0,-2 1-3 0,-1 0-5 15,1 0-5-15,-9 2-4 0,10-1-8 16,-6-1-4-16,-4 2-6 0,0 0-9 15,8-4-10-15,-8 4-10 0,2-5-8 16,-2 5-10-16,0 0-6 0,0 0-8 0,8-3-13 16,-8 3-4-16,0 0-10 0,0 0-13 15,-4-7-6-15,4 7-12 0,-8-8-12 16,4 4-334-16,-2-2 165 0,0 3 108 0</inkml:trace>
  <inkml:trace contextRef="#ctx0" brushRef="#br0" timeOffset="26189.3986">9895 15262 2 0,'0'0'75'0,"0"0"-7"16,-4-3 2-16,4 3-6 0,0 0-3 16,0 0-3-16,0 0-2 0,0 0 1 0,0 0-3 15,0 0 4-15,0 0-7 0,0 0-3 16,19 0 6-16,-19 0-7 0,20 0 0 15,-2-1-2-15,1-2-3 0,4 3 4 0,6-3 2 16,5 0 4-16,11 2 1 0,15-4 3 16,27 2-7-16,8-3-8 0,6 2-1 15,9 1-1-15,4-1-6 0,28 2 1 16,5-4-7-16,3 6 4 0,11-3-1 0,5 12 1 16,4-9-4-16,3 6 3 0,7-3-3 15,2 3-2-15,5-2-5 0,1 4 6 0,0-1-3 16,-4 0-4-16,-6 4 0 0,-4-5-5 15,-5 4 3-15,-3 3-7 0,-6-8 1 16,-9 4-1-16,-6-2 1 0,-9 3-2 16,-28-5-3-16,-2 4 6 0,-13-4 1 0,-8 3-1 15,-17-3-3-15,-16 1 4 0,-7-4-1 16,-7 4 1-16,-5-4 8 0,-5 1 4 0,0-1-2 16,-5 0 4-16,-4 1-5 0,0-3-2 15,-1 3 1-15,-6-1-7 0,-2 0-6 16,1-1-7-16,-3 2-12 0,1 0-11 15,-3 0-20-15,1-2-16 0,-1 2-27 0,-6-3-30 16,6 0-33-16,-6 0-416 0,0 0 192 16,0 0 127-16</inkml:trace>
  <inkml:trace contextRef="#ctx0" brushRef="#br0" timeOffset="30963.3164">3864 11392 29 0,'-6'-16'48'0,"0"4"5"15,-2-1-3-15,1 5 0 0,0-3 6 16,1 4-4-16,0 1 3 0,-2 1 0 16,4-2 4-16,-6 1-4 0,6 3 3 0,-2-1 3 15,0 1-4-15,2-1 4 0,4 4-5 16,-9-6-2-16,5 4-5 0,4 2-2 15,0 0 6-15,0 0 11 0,0 0 4 0,0 0 2 16,33 12 2-16,-5-5 4 0,12 2 2 16,19 2 3-16,32 2-1 0,16-1 1 15,30-2-1-15,9 2-1 0,11-6 0 0,5-1-1 16,6-3-4-16,1 2 4 0,1-4-5 16,1 2-2-16,3-2-4 0,-4 0 0 15,-10 2-5-15,-5-2 1 0,-10 0 2 16,-28-2-3-16,-1 2-7 0,-5 0-4 0,-2 0-5 15,-2-2-5-15,-6 2-2 0,-2 0-3 16,-6 2-1-16,-16-2 5 0,-11 2-9 0,-5-2-1 16,-2 3-1-16,-11-3-3 0,-3 1 1 15,-5-1-6-15,-6 2 1 0,-2-1 0 16,-7-1-1-16,-1 3 6 0,-4-3-1 0,0 1-3 16,-1-1 1-16,-4 2 1 0,0-2-4 15,-5 2 0-15,2-2 0 0,0 0-6 16,-2 0 0-16,-2 0-5 0,1 2-7 0,-9-2-16 15,13-2-17-15,-13 2-20 0,8-2-30 16,-8 2-33-16,4-7-42 0,-6 1-34 16,0-2-33-16,-6-1-35 0,-5-1-566 0,-4-3 280 15,-9-5 184-15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4:11.951"/>
    </inkml:context>
    <inkml:brush xml:id="br0">
      <inkml:brushProperty name="width" value="0.05292" units="cm"/>
      <inkml:brushProperty name="height" value="0.05292" units="cm"/>
      <inkml:brushProperty name="color" value="#FF0000"/>
    </inkml:brush>
  </inkml:definitions>
  <inkml:trace contextRef="#ctx0" brushRef="#br0">21130 10925 5 0,'0'0'47'0,"2"3"-14"0,-2-3-5 0,0 0-9 16,0 0-10-16,0 0-9 0,0 0-10 16,0 0-35-16,0 0 15 0,-2 9 10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1:33.747"/>
    </inkml:context>
    <inkml:brush xml:id="br0">
      <inkml:brushProperty name="width" value="0.05292" units="cm"/>
      <inkml:brushProperty name="height" value="0.05292" units="cm"/>
      <inkml:brushProperty name="color" value="#FF0000"/>
    </inkml:brush>
  </inkml:definitions>
  <inkml:trace contextRef="#ctx0" brushRef="#br0">11311 6791 83 0,'0'0'105'0,"0"0"1"0,-11 0 0 16,11 0-2-16,0 0 1 0,0 0 0 15,0 0 2-15,0 0-1 0,0 0 0 0,0 0-2 16,24 6-1-16,-14-3-9 0,8 0-5 16,0 0-6-16,3 1-9 0,5 2-2 0,4-3 0 15,8 3-6-15,2 0-3 16,7-1-8-16,8 1 0 0,3-1-2 0,7-2-5 15,2 0-2-15,22 0 1 0,4 1 0 16,4-1 5-16,9 1 2 0,4 1 0 16,2-4-8-16,28 3-1 0,-3 0-4 0,5-1 0 15,3 3 1-15,-2-4 1 0,-1 2-2 16,-2 2 3-16,-1-2 0 0,0 1-4 0,-2 1-5 16,-23-2 2-16,0-1-4 0,-2 1-3 15,-3 2-1-15,-8-2 0 0,-8 0-3 16,-17-3-1-16,-17 3 1 0,1 0-1 0,-13-2 0 15,-3 0 1-15,-1-2 2 0,-12 2-4 16,1 0-3-16,-7-2-2 0,-2 2 0 16,-1-2-3-16,-4 2-3 0,2-1 4 0,-5-1-7 15,-3 0 0-15,0 2 1 0,2-2-3 16,-4 0-1-16,-2 0-8 0,-8 0-7 16,16 2-15-16,-10-2-15 0,-6 0-16 0,0 0-21 15,0 0-20-15,0 0-26 0,0 0-25 16,0 0-25-16,0 0-17 0,0 0-14 15,0 0-553-15,-40-4 257 0,20 3 169 0</inkml:trace>
  <inkml:trace contextRef="#ctx0" brushRef="#br0" timeOffset="483.47">11186 6989 48 0,'23'-3'144'0,"5"1"-5"15,6-3-1-15,10 2-2 0,13-5-7 16,28 3-4-16,8-3-4 0,10 0 3 0,10 1-5 16,27 1 0-16,3 0-3 0,4 2-2 15,3 1-4-15,3 0-9 0,1 2-3 16,-4-1-8-16,1 4 0 0,-8-1-8 16,-22-1-2-16,17 6-2 0,-26-2-5 0,-2 0-4 15,-5 2-5-15,-2-2-7 0,-6 1-4 16,-8 1-1-16,-15-2-4 0,-13 0-4 0,-2-1-4 15,-3 1 3-15,-10-2-9 0,-3 2-3 16,-3-2-4-16,-7 0 0 0,-3-2-5 16,-2 1 2-16,-5 2-5 0,-2-1-3 0,-4-2 2 15,-1 1-4-15,0-1-3 0,-4 1-4 16,1-1-8-16,0 3-12 0,-5-3-14 16,3 0-20-16,-3 2-22 0,-8-2-21 0,12 0-28 15,-12 0-28-15,16 0-21 0,-10 0-25 16,-2 0-565-16,-4 0 258 0,9-5 169 15</inkml:trace>
  <inkml:trace contextRef="#ctx0" brushRef="#br0" timeOffset="6805.9736">10987 7725 50 0,'0'0'74'0,"-13"0"-2"0,13 0-3 0,0 0-5 16,0 0-3-16,0 0 0 0,0 0 4 15,30-6-6-15,-11 6-2 0,5-4 0 16,7 2-4-16,9-2-1 0,4 2-1 0,14-2-1 15,1 1-3-15,4 2 2 0,3-2-1 16,0 3-6-16,2-2-7 0,-3 2 5 16,-1 2-10-16,-3-2-3 0,-3 3 1 0,-8-2-2 15,-3 1-5-15,-3-1 0 0,-7 2 1 16,-6-2-5-16,1 1 0 0,-4 0 0 16,-6 0-3-16,0 0-1 0,-3 0 2 15,-3 0-4-15,2 0 7 0,-6-1 3 0,-2 2-4 16,0 0-2-16,-4 1 1 0,-2-2-3 15,-2 2-4-15,-2-4-7 0,0 0-7 0,-6 8-9 16,2-5-13-16,-5-1-10 0,-2 0-8 16,-1-2-16-16,-3 2-9 0,-2-2-16 15,-4 0-9-15,-1 2-12 0,0-4-233 0,-8 0 115 16,2 4 77-16</inkml:trace>
  <inkml:trace contextRef="#ctx0" brushRef="#br0" timeOffset="7162.3488">10754 7832 20 0,'0'0'97'0,"13"9"-1"0,2-6-4 16,4 0 1-16,9 0-7 0,6 1-4 15,10-2-1-15,5-1-3 0,12-1-1 16,5 3 5-16,1-3-5 0,26 0-3 15,2 0-3-15,-2 0-7 0,-2 0 1 0,-12 0-10 16,-11 0 0-16,-5 1-8 0,-1-1-3 16,-3 2-1-16,-8 1 2 0,-7-3-2 0,0 2-1 15,-3 2-3-15,-9-2-4 0,-1-1-2 16,-3 2-4-16,-7-3-4 0,0 1-1 0,-2 1-4 16,-2 2 1-16,-4-3-2 0,-3 1 0 15,1 1-3-15,-4 0-6 0,-1-1-8 16,-2 2-7-16,0-2-8 0,-4-2-12 15,4 4-22-15,-4-4-8 0,2 3-7 0,-2-3-15 16,0 0-11-16,0 6-10 0,0-6-15 16,0 0-14-16,0 0-278 0,0 0 137 15,0 0 91-15</inkml:trace>
  <inkml:trace contextRef="#ctx0" brushRef="#br0" timeOffset="11874.0518">10855 8628 63 0,'0'0'103'0,"-16"0"-7"15,10 0-3-15,6 0 0 0,-11 1 1 16,11-1-6-16,-4 2-3 0,4-2 0 16,0 0-1-16,0 0 1 0,25 7-1 15,-8-2 2-15,6-4 5 0,9 1-1 0,11 2-5 16,3 0-7-16,13-1 0 0,7 2 2 0,29 1-5 16,3-3-5-16,3 5-10 0,1-2-2 15,-3 2-7-15,-1-2-2 0,-3 1-6 16,-4-1-5-16,-7 1 0 0,1 0-3 0,-15-1-2 15,-13-2-1-15,0 0-5 0,-8-2-3 16,-5 2 0-16,-1-1-2 0,-3 1-2 16,-6-2-5-16,-4-2-1 0,-1 4 1 0,-7-4-4 15,-2 2 0-15,2-2-1 0,-8 2-2 16,1 0-2-16,-2 0-4 0,-2-2-4 16,-5 1-10-16,-6-1-19 0,0 0-14 0,0 0-22 15,0 0-13-15,0 0-25 0,-28 0-10 16,9 0-17-16,-1 0-14 0,-6 0-18 15,-6 0-358-15,-4 0 178 0,0 0 117 0</inkml:trace>
  <inkml:trace contextRef="#ctx0" brushRef="#br0" timeOffset="12115.2572">11455 8866 75 0,'49'5'152'15,"3"-1"-10"-15,6 0-2 0,5-2-2 16,26 2-3-16,0-2-4 0,-11-2-3 0,16 1-9 16,-6 2-4-16,-11-3-10 0,-12 3-7 15,-1-1-10-15,-3 1-9 0,-2-2-7 16,-10 0-10-16,-3 2-10 0,-2 0-7 0,-7-3-13 16,-3 3-22-16,-6-1-20 0,-6-1-19 15,2-1-27-15,-7 2-29 0,-5-2-17 16,0 0-24-16,-6 0-388 0,-6 0 175 0,0 0 115 15</inkml:trace>
  <inkml:trace contextRef="#ctx0" brushRef="#br0" timeOffset="16949.6328">18793 10022 37 0,'-6'10'166'0,"2"-1"5"15,4 3 6-15,2-2 5 0,4 6 5 0,2-1 1 16,6 3-7-16,0-1-2 0,9 1-10 16,3 0-7-16,2 1-6 0,5-4-10 15,9 2-11-15,7-5-3 0,3-1-9 0,6-5-4 16,5-2-8-16,8-3-10 0,26-2 2 15,0-1-5-15,5 0-2 0,2-4-4 16,1 4-4-16,-3 2-6 0,-2-2-8 16,1 0 2-16,-6 1-3 0,5 1 2 0,-2-3-9 15,5 3 0-15,-6 0-3 0,-3-1-1 16,-16 2-6-16,-10-1 0 0,-5 0-6 0,1 0 0 16,-5 0-9-16,-9 0-3 0,-3 0-3 15,-3 0-2-15,-7 0-5 0,-3 0-4 0,-4 3 0 16,-5-3-8-16,-2 0-5 0,-2 0-8 15,-1 1-11-15,-4-1-16 0,-3 2-20 16,-3-2-13-16,-1 0-23 0,-9 0-22 16,0 0-24-16,0 0-26 0,0 0-25 0,0 0-16 15,-32 2-11-15,4 2-13 0,-3-2 1 16,-13 2-3-16,-12-1 1 0,-1 3-2 0,-6 1-509 16,-20 1 247-16,-6 0 164 0</inkml:trace>
  <inkml:trace contextRef="#ctx0" brushRef="#br0" timeOffset="17337.9831">18935 10521 181 0,'-15'5'172'0,"13"0"-2"16,11-2-2-16,5 0-2 0,10-2-7 0,8 1 2 15,12-4-2-15,15 2-2 0,34-4-2 16,6-2-6-16,8 2-8 0,5-5-9 15,28 0-4-15,-2-3-3 0,-5 2-11 0,-24 5-6 16,4 0-5-16,-1-1-5 0,0 0-6 16,-2 0-5-16,-4 3-7 0,-8-1-7 15,-5 0-6-15,-19 0-5 0,-11 2-3 0,-6 0-7 16,-5 0-1-16,-8 2-1 0,-2-2-1 16,-9 2-4-16,-1-1 4 0,-2 1-6 15,-7 0-4-15,1 0 4 0,-5 0-5 0,0 1 0 16,-2-1 6-16,-5 2-8 0,0 0 2 15,-2 2-4-15,-2 2-2 0,-2-3 0 16,-2 3-3-16,-1 0-3 0,-1 0-3 0,-4 0-6 16,-3 1-10-16,3-1-10 0,-2 0-21 15,0 0-23-15,0-2-23 0,-2 0-27 16,0 1-33-16,-4-4-26 0,2 1-31 0,0 1-29 16,-3-3-19-16,0 0-22 0,-3-5-648 15,-1 4 308-15,-5-5 203 0</inkml:trace>
  <inkml:trace contextRef="#ctx0" brushRef="#br0" timeOffset="19128.5389">4491 4786 95 0,'-11'-10'140'0,"-3"1"-2"16,5 2-12-16,-4 1-12 0,-1 3-12 15,1 3-9-15,-2 2-11 0,-4 2-3 16,-4 5-5-16,-6 9-3 0,-5 8-2 0,-9 16-4 15,1 9 3-15,1 6-2 0,5 5-3 16,4 4-6-16,7 5-3 0,6-1-4 16,8-9-5-16,5-6-2 0,8 1 0 0,7-1-8 15,6 17 1-15,10-2 1 16,7-1-7-16,4 0-3 0,2-1 1 0,7-1-3 16,8 13-2-16,-9-11-2 0,0-1-1 0,-5 3-1 15,-6-1-1-15,-7-2-2 0,-10 1 0 16,-5-7-3-16,-11-9 3 0,-4 2-4 0,-15 13-1 15,-8 0 0-15,-9-4 4 0,-5-6 5 16,-5-2 3-16,-5-6 6 0,-3-7 6 16,2-4 1-16,3-11 3 0,9-7 8 15,6-5 7-15,3-3-4 0,3-6 2 0,5 0-7 16,1-4-4-16,8-3-4 0,0-2-4 16,4-1-6-16,4-2-3 0,4-1-3 0,2 6-4 15,12-11-2-15,4 5 0 0,4 4-2 16,10 4-1-16,11 7 1 0,9 7-1 15,22 17 1-15,17 22 0 0,-5 16-1 16,-5 20 1-16,-3 18 3 0,-6 14-1 0,6 39 2 16,-21-28-6-16,-6-1 5 0,-4-4-3 15,-8-6 5-15,1-4 6 0,-4-10 9 16,-1-8 9-16,-7-24-1 0,4-2-2 0,2-10 2 16,7-6-7-16,3-9-1 0,9-11 0 15,-1-12-7-15,3-13-15 0,11-9-33 16,29-12-47-16,25-18-61 0,17-9-66 0,6-16-79 15,-6-5-643-15,-1-8 312 0,-10-7 206 16</inkml:trace>
  <inkml:trace contextRef="#ctx0" brushRef="#br0" timeOffset="31711.9811">22883 10099 2 0,'-6'-5'119'16,"-1"1"-3"-16,2-2 5 0,-1 1-6 16,0-5-6-16,-2 1 0 0,0-2-25 15,1-5-6-15,-2 1-1 0,3-6-10 0,-5-2-2 16,3-8-2-16,0-5-2 0,-3-8-1 16,-2-7-1-16,-3-17-7 0,-2-5-6 15,-3-1-1-15,2-2-4 0,-4 2-1 0,-1-2 4 16,1 4-4-16,4 4 0 0,-2 2-2 15,2 1-3-15,2 12-7 0,5 7 3 16,1 0-4-16,0 3-2 0,3 2 4 0,4 3-9 16,-3 0 0-16,5 0-4 0,-2 2 0 15,4 3-1-15,0 2-3 0,2 2 2 16,2 0 2-16,3 2-3 0,-1 1 4 0,4-1 1 16,6 1-4-16,0 1 5 0,8 0 4 15,-1 2 1-15,7 4 0 0,6-2-1 16,6 2 5-16,3 1-1 0,7 7-2 0,5 0 2 15,28 2-2-15,8 3-1 0,4 1 3 16,5 4-2-16,6 1-1 0,7 4 1 0,24-1-1 16,7 3-3-16,11 0-2 0,3 0 2 15,10 0-7-15,-1-3 3 0,5 3 0 16,-3-3 0-16,3 1 1 0,6 0-5 16,2 0-1-16,0 0 1 0,-5 0-6 0,-1-3 3 15,-2 2-1-15,-5-2-1 0,1-2-1 16,-6 1-1-16,1 0-2 0,-1-3 1 0,-3 3 0 15,-5-1-3-15,-8-1 2 0,-3 0-3 16,-30 0 3-16,-2-2-2 0,-1 0-3 0,-8-2 2 16,-3 3 0-16,-1-3 0 0,-5 0-1 15,-1 0-2-15,-3 2 1 0,-5-2-1 16,-12 1 1-16,-10-1 0 0,-1 4-4 16,1-3 4-16,-5 2-3 0,-2-1-2 0,-9 2 7 15,-1-1-3-15,-3 2 1 0,-5 1 1 16,-3 0 1-16,-2 1 0 0,0 2-1 15,-5 0-2-15,1 3 3 0,-2 4-2 16,-1-1 1-16,-4 3 0 0,4 5 0 0,-3 0 2 16,-1 6 2-16,-1-1-5 0,-4 5 8 15,2 4 1-15,-2 7 2 0,0 2 0 16,-2 3 4-16,1 3 5 0,-4 4 2 0,0 2 4 16,1 18 0-16,-5-8 0 0,2 17 5 15,-3 1 0-15,-2 2-5 0,-6 3 0 0,2 0-3 16,-2-4-3-16,-2 1 0 0,-2-4-2 15,-2-13-3-15,-2 9 1 0,-1-10-3 16,0-11-3-16,-3 0-2 0,-1-2-7 16,0-2-6-16,-1-5-7 0,-3-1-12 0,-1-1-14 15,-2-5-11-15,0-8-13 0,2-1-22 16,-4-3-23-16,-1-2-17 0,-3-4-26 16,-3-1-21-16,-5-5-27 0,-4-4-502 0,-7-5 238 15,-1 0 158-15</inkml:trace>
  <inkml:trace contextRef="#ctx0" brushRef="#br0" timeOffset="32271.9254">22837 10144 73 0,'20'2'132'16,"10"-2"-6"-16,2 1-4 0,11 2-10 0,3-3 1 16,15 1 1-16,2-1-6 0,28 0-7 15,7-1-7-15,4-2-3 0,7-1-1 16,30-2-7-16,2-2-7 0,13 3 0 16,9 0-3-16,3 4 0 0,8-2-8 0,3 1 4 15,5-2-3-15,4 4-2 0,14-2 2 16,2 1-8-16,50-4-4 0,-47 4 1 0,45-3-6 15,-44 1-2-15,45 0-6 0,-41 3-5 16,-2 0-4-16,44 4-4 0,-52 1 0 16,-2-3-4-16,-8 9-1 0,-4 1-5 0,-10-2-4 15,-9 2 4-15,-10 1-3 0,-13-1-3 16,-11-3 0-16,-29-2-2 0,-9 3-1 16,-9-4-1-16,-13-1-7 0,-18 1-9 15,-11-2-6-15,-4 2-9 0,-8-4-11 0,-5 0-7 16,-5-2-7-16,-8 1-10 0,-5-1-9 15,-9 0-11-15,0 0-15 0,0 0-28 0,-25-7-21 16,-1 1-32-16,-10-3-397 0,-7-1 194 16,-11-3 128-16</inkml:trace>
  <inkml:trace contextRef="#ctx0" brushRef="#br0" timeOffset="36063.6245">9431 10622 37 0,'-14'6'59'0,"-2"-2"-5"0,-2-1-2 16,-3 1-4-16,-5 0-2 0,-4-2 2 15,1-2-4-15,-5-2-5 0,-4-2 6 16,-2-3-6-16,-7-5 3 0,-2-3 0 0,-11-12 7 15,0-2-7-15,3-8-1 0,6-6-1 16,2-4-8-16,9-1-3 0,10 5 2 0,14-1-6 16,2 0-3-16,10 2-4 0,6 0 3 15,10-8 1-15,10-10-8 0,8 1 2 16,8 3-10-16,9 3 3 0,4 5 5 16,8 4-4-16,3 8 1 0,5 7 1 0,3 4 1 15,-9 11-4-15,-4 8-1 0,5 8 3 16,18 7-5-16,-2 11 0 0,-4 4 2 0,-3 9-6 15,-8 5 7-15,-6 6-7 0,-9 3 1 16,-3 7 3-16,-9 4-6 0,-6 2 10 16,-4 3-8-16,-12-12 0 0,-2-4 5 15,-7-7-2-15,-1 4 0 0,-6-4 5 0,0 2-3 16,-9 2 7-16,-1-1 2 0,-6-1 2 16,-2-3 4-16,-6-1 2 0,1-4-5 0,-5-1-4 15,-2-2 3-15,3-5-1 0,-1-5-1 16,0-2-4-16,3-4 7 0,-3-2-11 15,4-3-5-15,2-2-5 0,0-5-12 16,3 1-6-16,-1-4-5 0,6 2-10 0,-1-4-4 16,2 1-5-16,5-4-11 0,-1 1-5 15,5 1-12-15,-1-1-8 0,5-1-12 16,0-1-205-16,2 0 101 0,2 0 66 0</inkml:trace>
  <inkml:trace contextRef="#ctx0" brushRef="#br0" timeOffset="42130.6462">13661 11069 58 0,'-7'-3'81'16,"7"3"2"-16,-4-4-2 0,4 4-4 0,-6-4-9 16,6 4 7-16,-5-4-2 0,5 4-13 15,-4-3-2-15,4 3 0 0,-4-6-5 16,4 6-1-16,-2-4-1 0,2 4-9 16,-5-4-3-16,5 4 0 0,0 0-4 15,0 0 3-15,-4-5-3 0,4 5 1 0,-2-4-4 16,2 4 1-16,0 0 2 0,0 0 1 15,0 0-7-15,-6-6 5 0,6 6-3 0,0 0-4 16,0 0-5-16,-4-4-2 0,4 4-6 16,0 0 2-16,0 0-10 0,0 0 7 0,0 0-1 15,0 0-1-15,-2-4-1 0,2 4 0 16,0 0-7-16,0 0-3 0,0 0-4 16,0 0-9-16,0 0-3 0,0 0-14 15,0 0-7-15,0 0-6 0,0 0-1 0,0 0-12 16,0 0-11-16,0 0-3 0,0 0-11 15,0 0-13-15,0 0-257 0,0 0 119 16,0 0 79-16</inkml:trace>
  <inkml:trace contextRef="#ctx0" brushRef="#br0" timeOffset="43334.7075">13980 10734 29 0,'-2'-8'99'0,"0"3"-5"0,4-3-4 16,-4 1-4-16,4 0-2 0,-2-4 8 0,4 4-13 15,-2-2-5-15,2-1 0 0,2 2-11 16,2 1-3-16,0-3-2 0,0 2-5 15,3 1-5-15,2-1 2 0,1 2-3 0,3 1 0 16,-2-1 0-16,2 2 0 0,2 3 2 16,-4 1-1-16,4 1 1 0,-2 3-2 15,2 4 1-15,-5 1-1 0,4 6 0 16,-4 1 1-16,-1 2-3 0,-4 6 0 0,-1-2 2 16,-4 6-5-16,1 0 0 0,-5-1 0 15,-2 3-2-15,-3 1 0 0,1-2-4 0,-5 4 1 16,3 2 0-16,-2-3 0 0,1-5-2 15,3-3-2-15,-4 1-1 0,6-2-4 16,-2-4 0-16,-1 0-5 0,2-1-4 0,3-4-2 16,0 3-2-16,3-5 1 0,2 1-3 15,1-1-1-15,0 0 1 0,2-5-6 16,1 1 3-16,-1-1-1 0,1-1-4 0,-1-3 2 16,1 3-1-16,-3 0 0 0,0 0-1 15,0-3-2-15,2 1 0 0,-4 2-3 16,-2-3 0-16,0 4 3 0,-2 2 0 0,0 2 0 15,-2 1 0-15,-2 1 2 0,0 3 2 16,-2 2 2-16,2-2 3 0,0 1 0 16,-2 2-1-16,4 0 3 0,0 0-2 0,0 1 0 15,2-2-4-15,2 5 1 0,2 1 0 16,0-2-2-16,2 3 3 0,0 0-6 16,4-3 2-16,-2 1-2 0,0 2 1 15,1-2-1-15,-1-3-2 0,1 3 3 0,-3-2-1 16,3 1-3-16,-7-4 1 0,2 0 1 15,-4 1-1-15,-4-2 0 0,-7 0 1 0,-2 1-2 16,-6-1 1-16,-7 2 1 0,-7-3-2 16,-11 2-1-16,-5 0 2 0,-19 2-4 0,5-5 1 15,5-6-10-15,-5-1-14 0,-1-2-24 16,1-4-32-16,4-2-37 0,-1-2-36 16,5-6-41-16,5-3-522 0,3-5 244 15,11 1 160-15</inkml:trace>
  <inkml:trace contextRef="#ctx0" brushRef="#br0" timeOffset="79407.6302">22055 1739 5 0,'-4'-7'131'0,"0"1"0"0,0 1-13 16,0 0-7-16,2 2 0 0,2 3-8 15,-8-8-7-15,6 4-8 0,2 4-7 16,-6-5-8-16,6 5-10 0,0 0-5 0,-12 12-8 16,5 1-1-16,-1 7-4 0,-1 5-5 15,-1 7-3-15,3 4-2 0,1 4-6 16,2 2 2-16,2 2-8 0,4 0 0 0,8 5-2 16,5-1-1-16,4-3 1 0,2-4-3 15,9-3 24-15,2-4-5 0,1-2-2 16,3-4-3-16,3-3-2 0,-5-11 0 15,2-5 2-15,-7-5 0 0,1-2 0 0,-2-4 3 16,-3-5 0-16,2-8-2 0,-2-7 3 16,-1-4-6-16,-3-8-2 0,-4-6-3 0,0-4-2 15,-9-4-1-15,-1 1 4 0,-5 3 3 16,-4 4 1-16,-7 2-2 0,-3 2-4 16,-7 0-3-16,-9 5-1 0,-6 4-4 15,-2 4 0-15,3 8-3 0,-6 4 0 0,1 3-3 16,2 6-2-16,4 0-7 0,1 4-16 15,1 4-21-15,4 2-25 0,3 3-18 0,4 4-24 16,6 1-19-16,7 0-21 16,4 4-40-16,8-1-393 0,7 0 196 0,8 0 129 15</inkml:trace>
  <inkml:trace contextRef="#ctx0" brushRef="#br0" timeOffset="79797.5718">23956 1851 78 0,'-4'-2'162'0,"4"2"-11"0,-13 2-13 15,7 4-8-15,-3 7-13 0,1 2-5 16,1 7 2-16,1 3-10 0,2 3-8 0,2 0-8 15,0 5-11-15,2-2-4 0,6 5-7 0,2 0-5 16,3-3-4-16,4-3-3 0,4-2 1 16,1-3 0-16,4-2 3 0,4-10-1 15,-3-1 3-15,5-9 4 0,2 0-2 16,-3-8-5-16,5-4 0 0,-2-8-6 0,4-6-5 16,-5-5-4-16,1-9-2 15,2-14-8-15,-11 3-3 0,-9 4-5 0,-8 3-1 16,-6 1-3-16,-6-1-4 0,-10 1-4 15,-7 3-4-15,-7 0-5 0,-6 7-4 0,-6 5-18 16,-3 4-13-16,-1 6-26 0,-1 4-33 16,5 6-22-16,0 10-42 0,-1 0-44 0,-5 9-441 15,3 3 218-15,3 7 143 0</inkml:trace>
  <inkml:trace contextRef="#ctx0" brushRef="#br0" timeOffset="80203.7971">22724 3570 143 0,'-8'12'151'15,"1"1"-6"-15,1 4-12 0,2 3-12 16,4 5-7-16,0 2-8 0,0 2-7 16,6-1-13-16,5 2-7 0,1 2-2 0,6-4-6 15,4-2-2-15,4-1-3 0,1-4-5 16,5-6-7-16,2-1 1 0,2-7-5 0,-5-5-1 16,3-4 2-16,5-2-5 0,-5-7-3 15,0-6-3-15,1-4 3 0,-3-6-3 16,-8 0 0-16,-8-1 3 0,-1-3-2 15,-4-1-2-15,-7 2-3 0,-8 3-6 16,-3-2-1-16,-10 3-6 0,-3 1-2 0,-10 6-3 16,-8 0-6-16,-3 7-6 0,1 3-19 15,0 2-23-15,1 3-20 0,8 2-32 0,6 2-23 16,4 3-9-16,3 1-7 0,10 2-16 16,4 0-414-16,6 0 190 0,10 0 124 15</inkml:trace>
  <inkml:trace contextRef="#ctx0" brushRef="#br0" timeOffset="80439.284">24739 3288 47 0,'9'-2'214'0,"-3"0"-8"0,0 2-16 15,-6 0-15-15,0 0-2 0,8 8-7 16,-5 1-7-16,-1 3-7 0,0 7-11 15,3 0-11-15,-3 7-12 0,2 3-13 16,2 7-10-16,-2 0-6 0,4 2-12 0,-3 3-14 16,2-3-24-16,1 1-29 0,-4 0-28 15,2-3-31-15,1 1-26 0,-5 2-36 0,-2-5-45 16,0 4-504-16,-7 0 224 0,-3 1 149 16</inkml:trace>
  <inkml:trace contextRef="#ctx0" brushRef="#br0" timeOffset="80723.685">23174 4667 136 0,'0'0'178'15,"-8"6"-6"-15,6 1-15 0,4 5-9 0,-2 3-17 16,2 4-10-16,2 6-12 0,3 2-8 16,0 5-9-16,1 2-14 0,0 4-4 15,3-2-7-15,-1 2-10 0,1-2-7 0,0 3-16 16,-1-3-15-16,3 0-13 0,0 0-18 16,3 3-19-16,2-7-33 0,1-4-20 15,1-1-30-15,4-4-371 0,2-6 165 16,3-2 109-16</inkml:trace>
  <inkml:trace contextRef="#ctx0" brushRef="#br0" timeOffset="81062.7521">24679 4893 41 0,'10'-1'193'0,"-6"-1"9"16,-4 2 1-16,0 0 1 0,8 9-8 0,-8 1-10 15,0 3-17-15,0 4-16 0,0 4-14 16,2 3-10-16,4 1-13 0,3 7-11 16,2-4-8-16,3 5-10 0,3-3-11 15,5 4-4-15,-2-8-9 0,8 5-7 0,-3-7-6 16,1-4-4-16,0-3-8 0,-4-5-3 16,2-3 1-16,-3-5-4 0,-1-2-1 0,0-6-2 15,-3-1 5-15,2-7-2 0,-6-3-5 16,-1-4-2-16,-2-1 2 0,-8 0-4 15,-2-1-2-15,-5-2-2 0,-4-1-4 16,-3 6-2-16,-3-1-12 0,-9 1-17 16,-2 3-20-16,-4 2-27 0,-2 4-34 0,0 3-28 15,1 4-29-15,1 2-38 0,-2 4-34 16,1 0-493-16,1 3 245 0,-7 5 161 0</inkml:trace>
  <inkml:trace contextRef="#ctx0" brushRef="#br0" timeOffset="81350.6235">23431 6336 80 0,'-13'11'214'0,"5"2"-6"0,-1 5 0 15,3-2-4-15,1 4-18 0,-1 2-10 0,0 5-17 16,2 10-15-16,0-1-14 0,0 1-10 16,2 6-15-16,2 1-11 0,0 1-8 0,4 5-15 15,-2-5-10-15,0-1-14 0,6 6-21 16,-2-10-13-16,3 0-19 0,0-3-26 16,1-1-27-16,1-6-29 0,1 0-27 0,1-9-23 15,4-2-30-15,-3-5-419 0,8-5 199 16,-3-7 132-16</inkml:trace>
  <inkml:trace contextRef="#ctx0" brushRef="#br0" timeOffset="81581.8201">24562 6444 103 0,'18'-8'213'0,"0"3"10"15,-8 3 9-15,-2 4 4 0,1 2-5 16,-5 3-12-16,-2 5-17 0,0 3-16 0,2 2-20 15,-1 6-16-15,-3 2-13 0,4 1-13 16,-2 3-13-16,0 1-10 0,0 1-14 0,0 0-16 16,1-1-15-16,1-2-23 0,-2 1-23 15,2-3-27-15,-2-1-28 0,-2-3-24 16,2-3-32-16,0-2-36 0,-2-2-34 16,2-1-30-16,-2-7-530 0,-2-2 248 0,2-5 164 15</inkml:trace>
  <inkml:trace contextRef="#ctx0" brushRef="#br0" timeOffset="82682.1317">23564 6722 17 0,'-2'5'12'0,"-2"-4"-22"16,4-1 3-16,0 0 2 0</inkml:trace>
  <inkml:trace contextRef="#ctx0" brushRef="#br0" timeOffset="107275.1477">8706 14240 16 0,'0'0'19'0,"0"0"-2"16,0 0-5-16,0 6 2 15,0-6-2-15,0 0-2 0,0 0 1 0,0 0-4 16,6 5 1-16,-6-5 0 0,0 0-2 15,4 2 1-15,-4-2-2 0,0 0-2 0,0 0 3 16,2 4-1-16,-2-4 0 0,0 0 5 16,0 0-7-16,0 0 0 0,0 5 1 15,0-5-1-15,0 0 0 0,0 0-1 16,0 0 0-16,0 6-2 0,0-6 2 0,0 0-2 16,2 6 3-16,-2-6-2 0,0 0-4 15,0 0 2-15,0 6 1 0,0-6 0 16,0 0 0-16,2 3 0 0,-2-3-1 0,0 0-2 15,0 0-4-15,0 0 1 0,0 0-4 16,0 0-6-16,0 0-39 0,0 0 19 16,-4 6 12-16</inkml:trace>
  <inkml:trace contextRef="#ctx0" brushRef="#br0" timeOffset="111542.0258">12238 13171 46 0,'-4'-5'43'0,"-1"0"-3"15,3-1-6-15,-2 1-4 0,4-4-1 0,-2 2-3 16,4-2 0-16,0-2-5 0,2-3 0 15,3 1-2-15,4-1-2 0,-3-1-2 16,2-3-1-16,4-1-2 0,0 0 0 0,1 0 2 16,0 0 0-16,0-1 3 0,-3 1 0 15,4 4-3-15,-4-2 12 0,-2 2-5 0,1 3 4 16,-2-1 0-16,-1 1 2 0,0 1 3 16,1 3 3-16,-3 0 2 0,-2 2 1 15,0-2 7-15,1 2-6 0,-1 1 3 16,-1 0-2-16,1 2-2 0,-2-1-4 0,-2 4-2 15,0 0 6-15,6 9 10 0,-2 1-5 16,-4 5 4-16,4 4 4 0,-2 8 0 16,0 3 1-16,-2 8-4 0,0 3 0 0,0 4-1 15,-2 8-3-15,0 1-5 0,-2 0 0 16,0 1-1-16,0-3-4 0,-2 0 1 16,-1-3-3-16,0-1-3 0,1-8-4 15,2-4-2-15,-2 0 0 0,-1-5-6 0,3-5 1 16,-2-2-5-16,2-2 1 0,-1-3-7 15,3-2-10-15,-2-3-11 0,-1-1-11 0,1-3-16 16,-2-4-22-16,0-3-14 0,0-3-9 16,6 0-17-16,-22-9-14 0,10-5-323 15,1-3 150-15,0-2 99 0</inkml:trace>
  <inkml:trace contextRef="#ctx0" brushRef="#br0" timeOffset="112168.3764">12223 12778 97 0,'-4'-3'102'0,"4"3"-12"16,-9-4-4-16,9 4-9 0,0 0-2 15,0 0-1-15,0 0 1 0,0 0-1 16,0 0-4-16,28 4-5 0,-15-1-5 0,1 2 0 16,4 1-2-16,-2 1 0 0,3 2-6 15,-1 2-4-15,0 5 7 0,-2 3-2 0,-2 2-7 16,1 7 6-16,-4 5-3 0,-3 0 2 16,-4 7-1-16,-2-3 0 0,-4 3-1 15,-2 0 3-15,-2 2-1 0,-5 2 1 16,0-4 0-16,1-4-4 0,-2 0 1 0,0-2-6 15,4-3-5-15,0-3-1 0,-1-6-6 16,3 0-5-16,2-3-3 0,1-1-1 16,3-1-3-16,3-2 1 0,1 1-4 0,2-4-1 15,3-1-7-15,1 0 1 0,-2-2 2 16,4 1-3-16,-2 2-3 0,-2-5 6 16,-2 5-1-16,3-2-3 0,-2 4 1 15,-3-1-1-15,0 5 1 0,-4 1-1 0,-2 2 0 16,0 3 7-16,-2 2-1 0,-1 1 6 15,-1 2 2-15,-1 0-1 0,3-1-3 0,0 1 0 16,4-3-1-16,0 0-1 0,2 4-2 16,2-4 0-16,3 1-1 0,6 0-5 15,-1 3 3-15,3-1-2 0,0-3-3 0,2 2 0 16,-1-2 2-16,2-1 0 0,-4 1 1 16,-1 1-2-16,0-4 1 0,-2 0-1 15,-5 0 2-15,-2 1-4 0,-4-2 0 0,-2-2 1 16,-6 1-3-16,-5 2-10 0,-8-2-14 15,-7 0-13-15,-12-4-28 0,-7-2-17 16,-8-5-24-16,-8-2-13 0,-1-8-7 0,-23-5-8 16,5-11-14-16,2-9-15 0,3-6-408 15,-7-17 193-15,18-2 128 0</inkml:trace>
  <inkml:trace contextRef="#ctx0" brushRef="#br0" timeOffset="129079.7903">8140 15171 77 0,'0'0'67'0,"-8"1"0"16,8-1-1-16,0 0-8 0,0 0-5 15,-11 0-4-15,11 0-2 0,0 0 1 0,0 0 2 16,0 0 5-16,0 0-12 16,0 0 1-16,0 0 3 0,-9 3 1 0,9-3 6 15,0 0 11-15,0 0 4 0,9 11 8 16,-2-6 3-16,5 3 6 0,3-2-3 0,11 4-4 15,8-2 4-15,5 3-3 0,17-4-1 16,27 7-9-16,7-4-2 0,8-1-7 16,7 0 1-16,6 1-4 0,26-4-5 15,-2 7-3-15,1-5-8 0,1 3-4 16,-1-1-2-16,-26-1-5 0,-4 1-2 0,-3 1-1 16,-5-3-6-16,-9 4-1 0,-4-5-2 15,-22 0-1-15,-12 0-4 0,-11-3-2 0,-2 3-3 16,-6-3 2-16,-5-2-1 0,-3 3-1 15,-3-5 1-15,-2 6 1 0,0-6-6 0,-3 1 1 16,0 1 2-16,-4-2-3 0,-1 5-1 16,2-5-2-16,-5 0 0 0,3 1-4 15,-3-1-8-15,0 3-15 0,1-1-35 0,-2 2-32 16,-1-1-31-16,0 1-27 0,0-1-27 16,0 0-449-16,-1 0 213 0,-2-1 141 15</inkml:trace>
  <inkml:trace contextRef="#ctx0" brushRef="#br0" timeOffset="134573.5435">16298 15127 97 0,'0'0'112'0,"0"0"-2"16,0 0-2-16,0 0 9 0,8 21-17 15,-1-15-3-15,1-1 0 0,2 5 1 0,4 0-7 16,0-1-4-16,5 2 4 0,0-1-6 16,6 2-6-16,5 1 3 0,4 1 2 15,5-4-10-15,9 3-2 0,7-2 2 0,23 4-1 16,5-4-9-16,6 1-2 0,8-5 3 15,4-1 0-15,10-2-6 0,5-3-4 16,33 5-1-16,1-6 0 0,2 0 1 0,0-3-4 16,6 3-3-16,2 0-6 0,-1 3-6 15,-9-3-1-15,-9 6-4 0,-26-6-5 16,-7 4 0-16,-6 0-4 0,-9 1-1 0,-8 3-2 16,-16-4-4-16,-9 2-1 0,-7-1 0 15,-7 0-2-15,-6 2-4 0,-5-3 2 16,-7-1-5-16,2 4 1 0,-4-4-6 15,-3 0-2-15,-3 2-4 0,-4-1-4 0,1-2-6 16,-4-1-6-16,-3 3-13 0,3-2-9 16,-3 2-2-16,2-4-15 0,-4 1-14 15,0 1-11-15,0 3-21 0,-1-5-21 0,-1 1-19 16,-6-1-16-16,7 3-14 0,-7-3-394 16,0 0 194-16,0 0 129 0</inkml:trace>
  <inkml:trace contextRef="#ctx0" brushRef="#br0" timeOffset="139200.2061">21191 16417 70 0,'-10'7'119'0,"1"-1"-12"16,-1-2-1-16,6-1-5 0,-2 3 0 15,3-3-8-15,3-3-1 0,-4 5-1 0,4-5 2 16,0 0 8-16,23 0-6 0,-4-3 0 15,11-5-4-15,16-8 3 0,27-4-5 16,12-7-1-16,24-9-2 0,8-4-6 16,3-2-8-16,7 0-5 0,6-6-5 15,10-3-2-15,3 1 0 0,6 3-3 0,0-1 0 16,2 4-7-16,-7 4-3 0,-3 5-3 16,-11-1-3-16,-6 2-5 0,-13 6-5 15,-27 5 0-15,-6 6-7 0,-7-1-1 0,-19 4-3 16,-9 4 1-16,-10 1-1 0,-6 5-4 15,-5-3 1-15,-1 1-2 0,-5-1-1 0,0 6-3 16,-4-5-7-16,-1 3-12 0,0 1-11 16,-8 0-21-16,0-2-22 0,-6 4-18 15,2-5-24-15,-2 5-18 0,0 0-11 16,-24 0-10-16,10 0-14 0,-5 5-16 0,-11-1-389 16,-8 0 191-16,-13 5 126 0</inkml:trace>
  <inkml:trace contextRef="#ctx0" brushRef="#br0" timeOffset="139505.9425">21107 16520 58 0,'21'0'161'0,"5"-4"5"15,5-1-4-15,23-5-5 0,23-11-4 16,12 2-4-16,28-8-4 0,4 2-8 0,3-1-8 15,5-1-5-15,9-2-8 0,4 3-9 16,2 1-6-16,6 4-7 0,-2 3-8 16,0-2-9-16,-10 3-4 0,-7 4-8 0,-29-1-7 15,-9 3-7-15,-8 1-5 0,-22 3-3 16,-12 1-4-16,-13 2 3 0,-4-2-4 16,-5 4-1-16,-1-2-3 0,-6 3-8 15,-4-5-9-15,-1 4-20 0,-2-4-22 0,-4 3-34 16,-1 0-31-16,0 2-38 0,0-5-40 15,-4 1-49-15,-2 2-464 0,-2-4 232 0,2 0 152 16</inkml:trace>
  <inkml:trace contextRef="#ctx0" brushRef="#br0" timeOffset="140710.8189">24382 15849 51 0,'0'0'94'0,"0"-3"-4"16,0 3 1-16,0 0-8 0,0 0-1 15,0 0-6-15,0-6-3 0,0 6-5 16,0 0-6-16,0 0-1 0,0 0 1 15,6-9 4-15,-6 9-5 0,6-2 5 0,-6 2-10 16,6-2-4-16,-6 2 2 0,6-3-1 16,-6 3 2-16,0 0 3 0,7-3-9 15,-7 3-4-15,0 0 1 0,0 0-2 0,5-3-4 16,-5 3-4-16,0 0-1 0,0 0-5 16,0 0-7-16,6-3 2 0,-6 3-2 15,0 0-3-15,0 0-4 0,0 0-6 16,0 0 3-16,0 0-3 0,0 0 1 0,0 0-2 15,0 0-2-15,0 0 0 0,0 0-7 16,0 0-10-16,0 0-3 0,0 0 0 16,0 0-7-16,0 0-3 0,0 0-5 0,0 0-6 15,0 0-4-15,0 0-6 0,0 0-2 16,0 0 2-16,0 0-2 0,0 0-2 16,0 0 2-16,0 0 0 0,0 0-2 15,0 0 0-15,0 0 4 0,0 0 8 16,0 0-2-16,0 0 8 0,0 0-1 0,0 0 2 15,0 0 0-15,0 0 6 0,0 0 2 16,0 0 8-16,0 0-4 0,0 0 3 0,0 0 2 16,0 0 3-16,0 0-1 0,0 0 5 15,0 0 3-15,0 0 6 0,0 0-2 16,0 0 9-16,0 0 2 0,0 0 7 0,12 3 11 16,-5 0 3-16,1 0 1 0,3 2 6 15,4-3 1-15,1 7 3 0,2-1 1 16,3 5-3-16,-2 0 3 0,2 0-4 15,3 5-1-15,-2 3-2 0,0-3-3 0,-1 7-6 16,-3-4 0-16,0 7-1 0,-2-6 1 16,-2 0-4-16,-4 3-6 0,1-4 0 15,-1 2 1-15,-4-2-5 0,-2-4 1 0,-1 4 2 16,-1-7 5-16,-2-1 5 0,0-1 4 16,-5-4 5-16,1 1 5 0,-2-4 5 15,0-5 0-15,6 0-2 0,-13-5-2 16,9-4-4-16,0-4-5 0,2-6-1 15,6 4-7-15,2-9-1 0,3 1-6 0,5-4-1 16,8 4-4-16,-2-3-1 0,4 1-3 16,-1 4-1-16,5-2-8 0,-2 4-14 0,-2 0-22 15,2 2-18-15,-5 3-24 0,1 1-23 16,-4-1-16-16,2 7-21 0,-4-4-32 16,-1 1-410-16,-2 4 197 0,0-1 129 15</inkml:trace>
  <inkml:trace contextRef="#ctx0" brushRef="#br0" timeOffset="141026.8418">25408 16024 8 0,'12'-13'100'0,"-5"-6"-5"15,0 6 1-15,-5-3-7 0,-4 1-3 16,-1 2-3-16,-3 1 5 0,1 3-4 0,-5-4-5 16,-2 7 9-16,-4-2-2 0,0 5-2 15,-1 3-2-15,-3 3 3 0,2 2-12 16,-4 4-3-16,6 0-7 0,1 4-6 0,4 1-5 16,3 1-1-16,3 2-10 0,5 1 0 15,5 0-6-15,1 1-4 0,4 3-4 16,3-1-2-16,6 2-17 0,5-5-16 0,1 1-19 15,3-1-27-15,-1-7-20 0,0-1-11 16,1-3-18-16,-1-3-21 0,-1-4-329 16,-2 0 154-16,1-4 101 0</inkml:trace>
  <inkml:trace contextRef="#ctx0" brushRef="#br0" timeOffset="141692.2267">25867 15914 13 0,'9'0'110'0,"-9"0"-2"16,8 8-2-16,-1-1-6 0,-3 3-5 16,0 1 0-16,2 2-5 0,-2 1-9 0,0 3-11 15,-2 0-2-15,1-1-7 0,-3-1-3 16,0 2-4-16,0-3 3 0,0-6 7 16,-3 4 11-16,1-3 2 0,0 0-5 0,-2-6-3 15,4-3-7-15,-6 2-3 0,6-2-7 16,0 0-5-16,0-21-1 0,4 10-6 15,4-5-8-15,6 2-3 0,-2-6 1 16,5 1-8-16,2 4-1 0,2-1-4 0,1 5 2 16,-2 1-5-16,4 3-3 0,-5 7 1 15,-2 0 2-15,2 2-4 0,-2 3 0 16,-2 3-2-16,-3 5 3 0,1 3-3 16,-2 2-6-16,-2 1-17 0,1-1-6 0,-4 0-15 15,2-4-17-15,4 4-9 0,0-1-11 16,0-4-6-16,6 0 1 0,1-3-4 15,-1-5-5-15,6 1-2 0,1-6 3 0,3 0 10 16,4-3 6-16,0-1 7 0,7-2 11 16,-1-5 13-16,1 1 18 0,-3-2 10 15,0 3 16-15,-4-4 15 0,-5-1 18 0,-5 4 13 16,-4 0-1-16,-3 2 1 0,-8-2 4 16,-5 3 3-16,-4 2 0 0,-5-1 4 15,-2 6 1-15,-3 0-4 0,-3 3-5 0,-2 0-7 16,-4 8-4-16,2 0-5 0,0-2-6 15,1 3-2-15,2 1 0 0,4-4-3 16,1 3-5-16,2 1 0 0,5-5 0 16,2 0-2-16,2-1-4 0,2-1 0 0,2 0-2 15,5-6 2-15,2 0-6 0,3-6 1 16,0 2 2-16,4 0-4 0,-1-1-2 16,0-3-2-16,-2 2 1 0,-1 4-2 15,2-3-1-15,-6-1 1 0,0 4 0 0,-1 2-3 16,-9 0 2-16,15 2-1 0,-9 4 3 15,0 1-1-15,1 1 1 0,-3 3-2 16,2-1-1-16,0 1-2 0,1 3-16 0,-2-5-19 16,3 3-22-16,-2 1-18 0,0-6-16 15,2 3-6-15,4-2-13 0,-4-4-21 16,2-2-19-16,1 1-314 0,2-6 158 0,2 1 104 16</inkml:trace>
  <inkml:trace contextRef="#ctx0" brushRef="#br0" timeOffset="142793.6882">27222 16031 50 0,'6'-7'67'16,"-2"4"2"-16,0-3 2 0,1 3 1 16,-5 3 3-16,0 0 7 0,0 0 2 15,0 0 10-15,0 15-2 0,-5-8-7 0,1 5-4 16,-2 1-6-16,0 1-3 0,0-3-9 16,-1 3-5-16,-2-1-4 0,1-1-4 15,2 2-6-15,-1-3 0 0,3-3-2 16,-2 2 4-16,4-3-2 0,-2-3 2 0,2 2-6 15,2-6-3-15,0 0-2 0,0 0 0 16,0 0-7-16,10-17-1 0,-4 9-2 16,5-2-3-16,-3 1-2 0,5-1-5 0,-2 3-1 15,1-4 0-15,2 1-3 0,-2 2-1 16,2 2-1-16,-1 3 2 0,0-1 1 16,-2 4-8-16,1 0 3 0,-2 0 3 0,2 4 1 15,-2 2-3-15,-2 2 0 0,1 2-1 16,-3-4 3-16,3 3-5 0,-5 3 2 15,2-4-2-15,-1-1 3 0,1 1 1 16,-2-3 3-16,0 1 9 0,0 2 2 0,1-6 0 16,2 2 2-16,-1-4-1 0,-6 0-5 15,16-6-2-15,-5 2 1 0,4 0-3 16,-2-3 1-16,1-5-3 0,2 5 0 16,-4-1-5-16,4 0 1 0,-2-1-2 0,-2 5 0 15,-1-2 1-15,-3 0-6 0,1 5 1 16,-1-2 0-16,1 3 2 0,-3 3 3 15,0-2-4-15,0 5-1 0,2 2 3 16,-2-1 0-16,0 1-6 0,0 0 2 16,0 1 2-16,5-1 0 0,-2 2 1 0,1 1-2 15,-1-5 5-15,3 1 0 0,-1-5-3 0,4 4-2 16,-3-6 2-16,8 0-2 0,-1 0-1 16,-1 0 1-16,2 0 1 0,-4-2-3 15,4-4 1-15,-6 6 1 0,-1-6 1 16,2 5 2-16,-4-5 0 0,-3 2 2 0,2 2 2 15,0 0 4-15,-4-1-5 0,0 0-2 16,2 2 0-16,-8 1-3 0,11-4-3 16,-11 4-1-16,0 0 6 0,13 4-3 0,-7 0 0 15,-2-1-4-15,0-1 4 0,3 4-4 16,1-4-6-16,-2 2-5 0,6-3-3 16,-4 5-2-16,4-6-6 0,1 0-4 15,4 0 3-15,0 0-5 0,-1-3 2 0,6-1-4 16,-3 4 7-16,-2-4 3 0,0 2 2 15,0-2-1-15,-4 2 7 0,-3 0 5 16,0 2-3-16,2-3 3 0,-4 3 5 16,0-3-5-16,-2 2 2 0,-6 1 0 0,11 0 3 15,-11 0 3-15,0 0-2 0,11 1-2 16,-11-1 3-16,0 0-2 0,0 0 1 0,10 0-3 16,-10 0 0-16,0 0-3 0,9-1-1 15,-9 1-1-15,6 0 1 0,-6 0-6 16,8-4 0-16,-8 4-1 0,12-2-3 15,-12 2-5-15,12 0-3 0,-4 0 2 0,0 2-2 16,1 2 2-16,6-4 2 0,0 1 2 16,4 5 5-16,2-6-11 0,3 0 5 15,1 0-3-15,7 0 4 0,0-3-2 0,-1-1 6 16,3-2 1-16,2-2 2 0,-2-1-2 16,-3-3 4-16,-3 3 5 0,-2-1 13 15,-5 0 1-15,0-1 0 0,-6 1 19 16,-3 0 3-16,-4 2 8 0,-1-2 2 0,-4 3 6 15,-3 2 4-15,0 5 4 0,-8-8-3 16,8 8 2-16,-16 2 5 0,16-2-1 16,-19 11 4-16,8 1-4 0,-1-4-3 15,1 10 1-15,1 3-4 0,-2 0 4 0,4 5-3 16,0 5-5-16,0 1-2 0,-1 5-7 16,2 1-2-16,-1-2-3 0,0 0-2 0,-1 2-2 15,3-3-4-15,-5 1-3 0,3-2-2 16,-3 0-4-16,1-6-8 0,0 5-11 15,-2-12-11-15,0 2-14 0,-1-4-15 16,-2-4-20-16,2-2-15 0,1-5-25 0,-3-2-14 16,2-6-23-16,-1-2-31 0,-4-5-536 15,-1-11 240-15,1-5 159 0</inkml:trace>
  <inkml:trace contextRef="#ctx0" brushRef="#br0" timeOffset="143037.6949">27777 15371 20 0,'-7'0'113'0,"7"0"4"0,-2 8-9 0,2-8 1 16,0 0-2-16,0 0-11 0,0 0 0 15,25-6-3-15,-14 1-6 0,-1-5-1 16,-1-4 2-16,-4 3-8 0,-3-2-4 15,-4 0-8-15,-3-1-10 0,-6 4-14 0,-3 0-25 16,-3 2-35-16,-7 2-23 0,-1 2-35 16,2 4-47-16,-3 0-293 0,5 0 141 0,-3 4 93 15</inkml:trace>
  <inkml:trace contextRef="#ctx0" brushRef="#br0" timeOffset="366831.2555">4969 10390 1289 0,'-61'21'-122'16,"8"-4"4"-16,8-4 34 0,8 0-58 16,-1-4-138-16,2 2 95 0,4-1 63 15</inkml:trace>
  <inkml:trace contextRef="#ctx0" brushRef="#br0" timeOffset="368089.5515">6523 12531 66 0,'-19'-25'96'0,"-5"8"-1"0,4 0 2 15,-6 7 10-15,1 1-14 0,-3 3 4 0,-2 0-5 16,1 6-6-16,-5 4 2 0,0 4-2 16,-4 3 0-16,5 4-3 0,-5 4 2 15,1 4-8-15,3 2-2 0,4 0-4 16,5 0-4-16,6 1-7 0,2 3-4 0,3-2-7 16,5-2-3-16,2-1-8 0,3 1-2 15,6 1-5-15,0-1-2 0,2 0 0 16,4 0-4-16,0 0-1 0,0 0-2 0,0 0-7 15,1 8 3-15,-5-4-3 0,1 2 0 16,-5 3 0-16,-3 4-6 0,-5 0 3 16,-3 3 0-16,-5 2-3 0,-6-3 4 0,-1-2 0 15,-2-4 2-15,-5-2-6 0,-1-5 6 16,1-5-9-16,4-6-1 0,1 1 0 16,3-9-1-16,-1-2 0 0,4-4 1 0,2-6-3 15,1 0-1-15,-2-5 1 0,6-3 1 16,1-1-2-16,3 0-2 0,1-3 1 15,3 1 1-15,0 2-2 0,2 2 1 0,-3 3-3 16,8 2 8-16,-3 6 3 0,0 0 1 16,0 0 1-16,10 25-3 0,-3-3 1 0,-1 14-2 15,-2 5-1-15,3 16 1 0,3 19-1 16,-2 2-1-16,-2 4 0 0,2-2-2 16,0-2-2-16,0-3 2 0,1-12 0 15,-1-11-2-15,3-2 0 0,2-1-3 16,1-3-1-16,2-4-4 0,2-2 0 0,4-1-2 15,1-6 0-15,2-2 6 0,4-2-7 16,-3-6 0-16,4-5-4 0,-1 0-4 0,3-3-5 16,0-2-11-16,-1 2-6 0,-5-9-6 15,0 4-3-15,-1-2-15 0,-4-1-5 0,-4 0-2 16,-1 0 0-16,0-3-13 0,-2 3-10 16,-3-4-16-16,-3 1-23 0,-1 3-305 15,-1-6 149-15,-3 3 99 0</inkml:trace>
  <inkml:trace contextRef="#ctx0" brushRef="#br0" timeOffset="565056.2239">8999 13190 15 0,'0'0'29'0,"0"0"-1"0,0 0-6 15,0 0 0-15,0 0-3 0,0 0-2 0,0 0-2 16,0 0-1-16,0 0 0 0,0 0 0 15,0 0-3-15,0 0 1 0,0 0-1 16,0 0-4-16,-4 4 0 0,4-4 0 16,0 0-7-16,0 0-6 0,0 0-4 0,0 6-5 15,0-6-5-15,0 0-53 0,4 5 25 16,-4-5 16-16</inkml:trace>
  <inkml:trace contextRef="#ctx0" brushRef="#br0" timeOffset="608398.5697">11019 13237 4 0,'0'0'19'0,"0"0"-4"16,0 0 3-16,0 0-3 0,0 0-5 15,0 0 0-15,0 0-1 0,0 0 2 0,0 0-4 16,0 0 0-16,0 0-1 0,0 0-1 15,0 0-1-15,0 0 4 0,0 0-3 16,0 0-1-16,0 0 0 0,0 0 2 16,0 0-1-16,0 0-3 0,0 0 2 0,0 0 0 15,0 0-1-15,0 0 0 0,0 0-3 16,0 0 2-16,0 0-1 0,0 0 1 16,0 0-1-16,0 0-1 0,0 0-1 0,0 0 1 15,0 0 1-15,0 0-3 0,0 0 3 16,0 0 5-16,0 0-8 0,0 0-3 15,0 0 0-15,8-5 1 0,-8 5-3 16,0 0-2-16,0 0-3 0,0 0-41 0,0 0 18 16,0 0 12-16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09:05.777"/>
    </inkml:context>
    <inkml:brush xml:id="br0">
      <inkml:brushProperty name="width" value="0.05292" units="cm"/>
      <inkml:brushProperty name="height" value="0.05292" units="cm"/>
      <inkml:brushProperty name="color" value="#FF0000"/>
    </inkml:brush>
  </inkml:definitions>
  <inkml:trace contextRef="#ctx0" brushRef="#br0">4074 8036 10 0,'29'-4'50'0,"16"-3"-1"0,33-4 3 16,13-2-1-16,12 0 0 0,32-7-5 15,9 1-6-15,1 4 2 0,10 0-9 0,-1 0 3 16,5 2 0-16,9 1-3 0,6 5-6 15,-2-2 5-15,0 6 0 0,-7-1-3 16,-6 4 0-16,-7 1-1 0,-4 2-1 16,-1 0-5-16,-8 6 1 0,-29-6-3 0,-4 4-1 15,-9-1-5-15,-6 0-1 0,-18 0 0 16,-16 0 2-16,-11-3-5 0,-1 1-1 0,-7 0-2 16,-6-2 4-16,-5 1 1 0,-3 0 1 15,-4-1 2-15,2-2 4 0,-6 1-5 16,-3 1 3-16,0 0-3 0,-4-2-2 15,-3 0-1-15,-6 0 2 0,0 0-4 0,0 0-4 16,0 0-4-16,0 0-9 0,0 0-5 16,0 0-19-16,0 0-15 0,0 0-18 15,0 0-24-15,0 0-187 0,-30 2 94 16,24 0 62-16</inkml:trace>
  <inkml:trace contextRef="#ctx0" brushRef="#br0" timeOffset="1463.5276">3418 8061 18 0,'23'0'84'0,"9"0"3"0,4-1 0 15,13-2-12-15,15 0 0 0,27-4-5 16,8 1-7-16,12-3-2 0,27 1-3 0,2-2-3 16,4 2-9-16,2-1-7 15,-3 1 4-15,4 1-6 0,-3-1 3 0,-5 2-2 16,1 2 2-16,-3-1 7 0,2-1-12 16,-23 4 2-16,0-2-4 0,1 3-3 0,-5-3-1 15,-4 2 3-15,-4 0-3 0,-9-2 3 16,-4 2-2-16,-21 0 0 0,-13 0 2 15,-8 2-2-15,-5-1 1 0,-6 1-2 16,-4 0 0-16,-3-2-2 0,-1 2 3 16,-6-3 3-16,-3 3 5 0,-2 0 0 0,-2 0 2 15,-3 0-4-15,0-1-5 0,-4 1 0 0,-2 0-6 16,-8 0-4-16,11-2-4 0,-11 2-13 16,0 0-14-16,0 0-13 0,0 0-15 15,0 0-16-15,0 0-22 0,0 0-22 16,0 0-22-16,0 0-23 0,0 0-313 0,0 0 155 15,0 0 102-15</inkml:trace>
  <inkml:trace contextRef="#ctx0" brushRef="#br0" timeOffset="37564.3949">4921 12251 16 0,'0'0'97'0,"-8"2"-7"0,8-2-2 15,0 0-5-15,-7 2-12 0,7-2 1 16,0 0-5-16,0 0-2 0,0 0-2 16,0 0-1-16,0 0 0 0,13 9-2 0,-5-7-3 15,2 0-3-15,4-2-1 0,4 0-5 16,4 0 0-16,7-2-1 0,3 0-4 0,8-2 0 15,5 1-2-15,3-1 1 0,13 0-5 16,3 0-3-16,23-4 0 0,4 4 1 16,0-1-2-16,4 1-1 0,0 1 8 15,0-2-6-15,4 1-8 0,-6 3 3 16,0 1 3-16,-15 0-6 0,-13 1-3 0,1-1-2 16,-5 3-1-16,0 0-5 0,-12 0 2 15,0-2-1-15,-5 1 1 0,-2 2-3 0,-7-2 0 16,-3 1-1-16,-2 0-1 0,-4-2-2 15,-4 1-1-15,-1 0-3 0,-2 0-2 16,-2 0 0-16,-1 0-5 0,-2 0-6 16,-4 0 0-16,-1 0-11 0,-1 2-9 0,-4-3-11 15,-4-1-12-15,4 4-13 0,-4-4-10 16,0 0-13-16,-14 8-2 0,5-6-13 0,-5 2-3 16,-6-2-5-16,0-1-4 0,-2 3-259 15,-5 0 126-15,-3 0 84 0</inkml:trace>
  <inkml:trace contextRef="#ctx0" brushRef="#br0" timeOffset="37840.6415">5628 12468 7 0,'0'0'85'0,"14"-11"-5"16,0 7-2-16,0-2-6 0,7 0-1 15,3-3 6-15,10 1 0 0,2-1-8 0,3 2-2 16,11-5-2-16,5 3-3 0,1-3-9 16,25 1-6-16,-5-3-6 0,-8 4-7 15,-6 3 0-15,-3 1-10 0,-3 0-3 16,-1 3-8-16,-8-1-13 0,0 0-3 0,-5 4-9 16,-6-2-6-16,-2 2-9 0,-4 2 1 15,-1-2-6-15,-8 4-5 0,0-3-8 16,-1 3-9-16,-2-1-14 0,-4 3-189 0,-2-1 87 15,-4 1 58-15</inkml:trace>
  <inkml:trace contextRef="#ctx0" brushRef="#br0" timeOffset="62322.85">16959 10950 26 0,'0'0'40'0,"0"0"0"0,0 0-3 16,0 0-3-16,0 0 2 0,0 0-7 15,0 0-3-15,0 0-3 0,0 0-1 16,0 0-2-16,0 0-1 0,0 0-4 0,0 0 1 16,0 0-3-16,0 0-2 0,0 0-1 15,0 0-1-15,0 0 2 0,0 0-3 16,0 0-1-16,0 0 1 0,0 0-3 15,0 0-1-15,0 0 3 0,0 0 1 0,0 0-2 16,0 0 6-16,0 0 8 0,0 0 5 16,0 0 7-16,0 0 0 0,0 0 1 15,-10-6-5-15,10 6-1 0,-2-7 3 0,0 1 5 16,0 0-13-16,0-1 9 0,0-2-2 16,0 1-1-16,0 0 4 0,0-4-1 15,0 0 2-15,-2 1-4 0,-1-2 15 0,3 0-4 16,-2-2-7-16,4 3 11 0,-2-1 9 15,-3 1-1-15,3 1 0 0,2 1 0 16,-2 1 0-16,0-1-4 0,2 2-3 16,-2 1-5-16,0 0-2 0,2 1-9 0,0 6 1 15,-2-11-3-15,2 6-7 0,0 5 0 16,-2-8-3-16,2 5-1 0,0 3-1 16,0 0-2-16,0-9 0 0,0 9 1 0,0 0-2 15,0-4 7-15,0 4 1 0,0 0 6 16,0 0 2-16,0 0 3 0,-2-6 6 15,2 6 1-15,0 0 0 0,0 0-1 0,0 0 3 16,-3-6 0-16,3 6 0 0,0 0-2 16,0 0-2-16,0 0 3 0,0 0-7 15,-2-6-1-15,2 6-3 0,0-5-5 0,0 5 2 16,0-8 0-16,0 8-1 0,-2-6 4 16,2 6 3-16,-2-6-1 0,2 6-3 15,0 0-1-15,0-5-6 0,0 5-3 0,0 0 0 16,0 0 5-16,0 19 3 0,0-4-1 15,2 3 1-15,-2 6-2 0,2 4-1 16,-2 3 0-16,2 3-3 0,-2 5-1 0,3 1 0 16,-3 2-3-16,0 0 0 0,0 1-1 15,-3-1 0-15,1-1-6 0,-2 2-4 16,0-4-20-16,-2-4-24 0,0-1-29 0,1-5-38 16,0-4-31-16,1 0-27 0,0-6-26 15,0-4-35-15,-2-2-470 0,2-4 237 16,-5-8 156-16</inkml:trace>
  <inkml:trace contextRef="#ctx0" brushRef="#br0" timeOffset="62553.2303">16559 10503 44 0,'2'-19'163'0,"4"3"4"0,2-2-7 0,5 1-16 16,4 0-9-16,6-4-8 0,3 0-8 15,9 0-12-15,3-1-29 0,5 3-8 16,1 1-9-16,0 3-3 0,-5 4-8 0,-3 1-6 16,0 5-6-16,-4 2-3 0,-7 3-11 15,1 4-14-15,-6 5-25 0,-2 4-17 16,-6 10-25-16,-5-1-24 0,-5 6-21 0,-9 7-22 16,-5 9-292-16,-14 18 141 0,-6 1 94 15</inkml:trace>
  <inkml:trace contextRef="#ctx0" brushRef="#br0" timeOffset="63826.8231">16729 11020 201 0,'-37'52'46'0,"3"8"12"0,0-2 10 0,4 0 8 16,9-8 7-16,7-8-2 0,2-6 2 16,6 0 4-16,4-5-2 15,4-1-4-15,4-3-10 0,6-2 0 0,4 0-8 0,5-3-8 16,3-2-5-16,4-5-3 0,0-2-12 16,9-5-23-16,-5-4-29 0,4-4-31 0,1-4-12 15,1-6-12-15,5-7-6 0,-3-3-5 16,-2-10-2-16,9-13 6 0,-3 1 8 15,-8 4 13-15,-8 3 18 0,-1 4 17 16,-5 1 21-16,-4 5 20 0,-1 3 21 16,-4 1 11-16,0 5 8 0,-1 0 6 0,-3 2-2 15,2 5-4-15,-5-1-2 0,0 4 10 16,0 5 5-16,-6 1 4 0,13 5-9 0,-8 3 6 16,3 1-5-16,-4 5-5 0,3 3-3 15,-1 0-1-15,-2 2-10 0,0-2 1 16,0-1-9-16,0-2-3 0,2 1 1 15,-4-5 0-15,2-1 6 0,0-3-4 0,-2-3-3 16,-2-3-4-16,0 0-3 0,17-20-4 16,-9 8-5-16,3-5-1 0,-1 1-3 0,5-1-4 15,-2 1-2-15,0 0-2 0,1 2 0 16,-1 1-3-16,0 3 3 0,2 2-5 16,-3 5 3-16,1 3-2 0,2 3-1 15,-3 5 1-15,8 7 1 0,-4 3 1 0,4 7-1 16,1 0 0-16,3 3 0 0,-2-3-6 15,2-3 3-15,1 1-1 0,1-6 4 16,1-2-3-16,-2-5-1 0,3-6-1 0,-3-4 0 16,3-8 3-16,1-7-1 0,5-8-3 15,2-6 4-15,-4-3-5 0,11-14-1 16,-3-5 1-16,-3-3-1 0,-3-4-2 0,-4-4 0 16,-2 2 0-16,-7-3-3 0,-7 10 4 15,-4 9 0-15,-4 6-3 0,-4 5 7 16,0 5 15-16,0 4 4 0,-4 7-1 0,0 4-2 15,-2 7 6-15,-3 10 4 0,-4 8 9 16,3 13 8-16,-4 19 2 0,-2 32 0 16,8 13-3-16,2 14 0 0,4 4-3 0,4 18-5 15,7-3-1-15,-2-23-3 0,3-5-1 16,2-5-4-16,2-4-4 0,2-10 1 16,-3-8-4-16,-2-17-7 0,0-10-8 15,-3-8-5-15,1-7-5 0,-2-5-2 0,-3-6-14 16,-2-8-8-16,0-5-14 0,-4-1-10 15,2-18-9-15,-8-1-6 0,-2-8 6 0,-8-6 9 16,0-8 0-16,-3-6 7 0,-5-11 3 16,4 6 11-16,2 11 9 0,2-2 16 15,3 9 8-15,4 0 2 0,3 2 4 16,4 3-2-16,2 2 1 0,6 2 1 0,9-1-4 16,4-1 4-16,7 4-6 0,5-3 3 15,7 3-3-15,0 0 2 0,3 1 2 16,1 1-3-16,-2-1 2 0,-1 2-2 0,-8 4-1 15,-1-1 2-15,-9 3-1 0,0 1 4 16,-7-2-4-16,-2 3 1 0,-4 1-4 16,-4 1 3-16,-4 1-1 0,-2 1 6 0,-4 3 0 15,0 2 1-15,-6-1-1 0,4 4-1 16,-2 4 0-16,-1 0 1 0,0 4 0 0,3 2-1 16,2 1 1-16,-1 5-1 0,5-3-1 15,2 0 1-15,0 1-2 0,2 1 1 16,5-5 2-16,-1 2-4 0,5-5 1 15,-1-1 3-15,3-4-2 0,-1-4-2 0,6 1 0 16,-4-7 2-16,3 1-2 0,2-5-1 16,0-1 2-16,-1 0-3 0,-2-3-2 15,1 1 3-15,0 2-1 0,-2 0 1 0,-3 3-2 16,2-1 1-16,-4 4-2 0,0-2-2 16,1 7 2-16,2 1 2 0,-1 1 0 15,1 6 1-15,2 1 0 0,0 0-2 0,-1 3 1 16,4 3 1-16,-2-1-2 0,2 1 3 15,1 0-2-15,1-2 1 0,2 1 0 16,-1-4 0-16,-2-3 2 0,2 0-2 0,3-5 0 16,-4-3 0-16,2 1 0 0,1-3-2 15,-2-3 0-15,2-1 0 0,-3-3 2 16,1-1-1-16,-2-1 1 0,-4-1-2 0,1-2 2 16,-2 1 0-16,-4-2 0 0,-2 3-1 15,-4-1 6-15,-2 1 8 0,-2 4 2 16,-4 0 5-16,-2 2 8 0,-4 2 11 15,1 3-1-15,-4 2-1 0,1 2-2 0,1 4-3 16,-2 4-1-16,3 2-3 0,-1 2-2 16,5 1-1-16,2 3-3 0,2 2-5 0,2-2 1 15,2 3 2-15,4 1 0 0,2-1-9 16,3 0-1-16,2-2-16 0,2-2-25 16,-1-2-32-16,2-3-34 0,2-2-35 15,1-5-31-15,2-1-33 0,0-6-30 0,5-1-480 16,2-3 239-16,1-4 159 0</inkml:trace>
  <inkml:trace contextRef="#ctx0" brushRef="#br0" timeOffset="64138.5057">19811 11053 108 0,'0'-5'142'0,"0"5"-8"0,-6-5 10 16,6 5 4-16,0 0-4 0,0 0-8 0,-14 13-7 16,9-5-10-16,1 1-12 0,1 3-10 15,3 1-7-15,0 1-10 0,0 0-9 16,3 3-9-16,-1-3-4 0,0 1-4 0,1-3-8 15,-3 0-1-15,2-3-5 0,0 0-2 16,0 1-2-16,0-4 4 0,0-3-4 16,-2-3-7-16,0 0-4 0,0 0-3 0,18-9 0 15,-8 2-4-15,0-1-1 0,3-2-2 16,-1 3-2-16,1-3-4 0,2 3-1 16,-3 0 2-16,2 1-6 0,-2 1 0 15,0 4 1-15,-1 1 1 0,-2 1 4 16,1 4-3-16,-1 2-1 0,-3-1 0 0,2 5 3 15,-2 0-3-15,0 3 0 0,0-1 0 16,-2-2-21-16,0 2-23 0,2-1-30 0,-2-3-41 16,5 1-32-16,0-4-36 0,-1-2-442 15,3-4 211-15,1 0 138 0</inkml:trace>
  <inkml:trace contextRef="#ctx0" brushRef="#br0" timeOffset="64525.8638">20472 11043 52 0,'-9'-4'222'16,"9"4"0"-16,-14 2-8 0,3 2-13 16,0 2-11-16,-1 3-18 0,2 0-13 15,0 4-15-15,2 1-15 0,2 2-13 0,4-3-10 16,0 1-11-16,4-2-9 0,2 1-7 16,4-2-8-16,3-2-6 0,4-3-8 15,1 0-4-15,4-5-9 0,1-5-1 0,0 3-5 16,4-7-2-16,1-1-4 0,-1-1-6 15,5-4 2-15,-2 0-10 0,-1-2 5 16,-6 1 7-16,-4-1 11 0,1 4 12 16,-6 0 10-16,-4 0-2 0,-6 3-5 0,-2 1 6 15,-2 4 0-15,2 4 5 0,-14 0-2 16,2 6-2-16,2 2 12 0,0 5 11 16,-1 0-3-16,1 4 0 0,1 2-8 0,5-2-2 15,1 4-8-15,3 1-5 0,5 1-4 16,6-3-5-16,1 3 1 0,7-1-9 15,7-4-5-15,1 0-10 0,3-4 1 16,0-2-17-16,-1-5-19 0,1-2-34 0,0-2-38 16,-8-3-49-16,2-2-57 0,-3 1-62 15,-4-4-73-15,-2 1-784 0,-3 0 375 0,-6-5 248 16</inkml:trace>
  <inkml:trace contextRef="#ctx0" brushRef="#br0" timeOffset="66212.8538">21421 10915 123 0,'6'-6'167'0,"0"0"-15"16,4 6-9-16,3-2-13 0,2 7-9 15,4 3-8-15,2 3-7 0,4 8-5 0,1 1-12 16,-1 5-6-16,-1-2-8 0,2 10-5 16,-4 1-9-16,0 1-5 0,-8-5-1 15,1 1-5-15,-7-7-2 0,2-1 5 16,-2 0 12-16,-4-8 5 0,-2-2-2 0,-4-5-4 16,0-4-5-16,-2-2-4 0,4-2-3 15,0 0 0-15,-12-21-6 0,12 8-6 16,6-7-2-16,0-1-5 0,4-2-5 0,5-4-3 15,2-1-3-15,6 1-1 0,-1 2-3 16,2 5-4-16,2 1 0 0,-3 2-2 16,1 3-1-16,-2 7 0 0,-2 3-3 15,-1 2 1-15,2 4-4 0,-4 4 4 0,3 5-3 16,0 3-1-16,-1 1 1 0,-2 2-5 16,0 0 4-16,3 3-4 0,-4 0 3 15,1-2 0-15,-2-6 0 0,0 2-3 0,-1-3 0 16,0-1 2-16,0-4-1 0,0-2-1 15,2-3 1-15,-4-1 0 0,5-4-1 0,-2 1 2 16,2-3-3-16,-3-3 1 0,2-1-3 16,0 1 4-16,2-3 0 0,-1 0-6 15,-3 1 6-15,2 2-1 0,-4-2-2 16,-2 3-1-16,1 0 2 0,-2 2-1 0,-1 0 0 16,0 2-1-16,-1 3 2 0,1 1 0 15,-8 0-1-15,15 5 0 0,-8 3 1 16,1-2 0-16,0 3-2 0,0-2 4 15,2 5 0-15,2-2-2 0,1-3 0 0,1 4 0 16,1-4-5-16,2-1-7 0,3 0-1 16,-2-3-1-16,6-3 0 0,-1 0 3 15,5-3 0-15,-4-6 0 0,4 3-1 0,4-4 4 16,-5-6 0-16,3-2-1 0,0-3 1 16,-1-5 3-16,1-2-1 0,0-4-1 15,-5-2 3-15,-1-4-3 0,-4-5 0 0,-4 1-1 16,-6-1 4-16,-4 0 0 0,-3 2-3 15,-3-2 1-15,-5 3 3 0,-1 4 6 0,-2 0 7 16,-1 5 5-16,0 5 4 16,1 5-2-16,-4 4-1 0,0 8-1 0,2 6 0 15,0 7-1-15,-3 8 4 0,0 6 2 16,0 11 1-16,3 4-2 0,4 5-1 0,0 4 1 16,4 4-4-16,2 7 0 0,4-2-1 15,4 1-1-15,0-5-2 0,7-1 1 16,2-3-1-16,2-4-1 0,5-5-3 15,-4-7 3-15,6-4-2 0,1-7 1 0,1 0-3 16,0-9-3-16,-1-2 0 0,-1-5-3 16,3-3-1-16,-4 0 0 0,3-3 0 0,-5-1-3 15,1-4 2-15,-6 3 1 0,0-3-2 16,-6 4 3-16,1-2-1 0,-7 1-1 16,0 3 0-16,-4 0 2 0,-2 2-3 15,0 3 0-15,0 0-2 0,0 0 4 0,-14 17 0 16,10-7-1-16,2-1 2 0,-1 4 0 15,6 0 0-15,-1 2 0 0,4 2 1 16,2-3-1-16,6 2-1 0,0-5 3 0,3 1 1 16,0-5-2-16,2-1 0 0,2-4 0 15,0-2-3-15,1-4 0 0,3 0-3 16,-2-3-3-16,-2-3-6 0,-1 0 3 0,-4 2-1 16,-3-3 0-16,0 2 3 0,-3 2-2 15,-3-2 3-15,-1 2 0 0,0 1-1 16,2 0 1-16,-3 0-5 0,2 1 5 15,1 1-2-15,2 3 5 0,3 1 1 0,2 0 2 16,4 0-3-16,2 1 4 0,0 3 0 16,5-1 0-16,-3 3-2 0,0 2 3 15,0-1 0-15,-3 3-1 0,-6 1 5 0,-1-3-1 16,-2 3 2-16,-5-1 2 0,-4 2 0 16,-4-3 2-16,-2 5-5 0,-5-4 1 15,-1 1-6-15,-5-4-22 0,3 1-44 0,-4 0-44 16,6-5-64-16,-3 0-622 0,5-6 271 15,8 3 179-15</inkml:trace>
  <inkml:trace contextRef="#ctx0" brushRef="#br0" timeOffset="67156.8637">25222 10949 113 0,'-11'7'150'15,"0"2"-8"-15,-1 6-18 16,-1 2-8-16,2 4-7 0,1 2-17 0,4-2-10 15,1 4-5-15,3-5-8 0,2 1-6 0,2-2-13 16,5-2 4-16,1-5-16 0,0-2 2 16,4-3-2-16,0-3-4 0,-4-4-3 15,-8 0-3-15,16-8-5 0,-12-3-1 16,-6 2-1-16,-5-4-7 0,-8-3 1 0,-4 2-7 16,-6-3 6-16,-3 2 0 0,-1 2 2 15,3 1 2-15,1 1-1 0,5 4-2 0,4-3-3 16,6 4-6-16,2 1 6 0,8-1-5 15,8-1 4-15,6 1 1 0,3-4-6 16,8 1 0-16,12-5 1 0,7-2-5 16,5-6 1-16,12-6 1 0,1-9-11 0,-3-1 9 15,-5-3 3-15,-3-4-5 0,-7-3 0 16,-12 8 2-16,-10 6 6 0,-5 4 23 16,-7 3 12-16,-4 5 13 0,-6 3 12 15,-2 6-3-15,-6 2 7 0,-2 10 5 0,-3 7-1 16,-4 7 2-16,-4 8-3 0,-1 13 1 15,4 6-2-15,2 8-5 0,6 5-7 0,4 23-3 16,4-7-5-16,4 18-5 0,2 3-4 16,8-1-1-16,2 1-5 0,-2-5-7 15,2 0 0-15,0-7-3 0,-2-4-3 16,-6-13-2-16,-1-9-1 0,-5-11 1 0,-2 0-1 16,-3-8-3-16,-5-2-6 0,-3-8 0 15,-4-4 3-15,-4-7-3 0,2-9-1 16,-6-3-4-16,-1-7-1 0,-4-5-4 15,3-7 2-15,1-2-1 0,4-5-3 0,2-3-13 16,6-3-12-16,3-3-19 0,4-1-23 16,7 4-23-16,7-7-31 0,8 0-32 0,7 0-27 15,19-10-48-15,5 1-588 0,12 4 277 16,1 0 182-16</inkml:trace>
  <inkml:trace contextRef="#ctx0" brushRef="#br0" timeOffset="67555.3306">26697 10775 56 0,'4'1'199'16,"-4"-1"6"-16,0 16-5 0,-4-5-1 0,2 6-9 15,-2 6-14-15,-3 3-4 0,1 6-14 16,0 6-13-16,1 1-14 0,-1 9-10 0,2 4-10 16,-3-2-10-16,3 0-10 15,0-6-9-15,0-6-10 0,-2-2-5 0,4-6-6 16,0-5-6-16,-4-7-5 0,0-6-4 15,-2-11-7-15,0-7-5 0,-3-5-2 0,-4-8-7 16,2-12-2-16,-3-9-3 0,0-5-2 16,-2-23-4-16,1-7-2 0,4 0-7 15,7 12 2-15,2 4-3 0,6 4-1 16,2 0-2-16,6 3 0 0,3 3-1 0,6 5-2 16,5 6 3-16,3 3-1 0,9 5 1 15,4 7 1-15,3 8 4 0,-1 3 4 0,-2 9-1 16,-4 3 3-16,2 8 4 0,-4-1 6 15,-4 6 2-15,-12 4 3 0,-2 2 0 16,-6 3-1-16,-8-1-3 0,-6 4-2 16,-8 3-1-16,-8 2-2 0,-10 2-1 0,-1 4-2 15,-15 5-5-15,3-8-23 0,7-7-33 16,0 1-40-16,6-6-48 0,5-3-46 16,5-2-57-16,4-3-625 0,6-5 293 0,1 2 193 15</inkml:trace>
  <inkml:trace contextRef="#ctx0" brushRef="#br0" timeOffset="68361.527">27023 10881 35 0,'9'4'130'0,"5"1"-9"0,3 4-15 16,4 4-11-16,0 1-7 0,5 4-6 15,0 3-13-15,-1 0-6 0,-2 2-6 16,0 0-2-16,-3-1-10 0,-8-3-3 0,1-2-2 15,-7-1 9-15,-4-3-8 0,-2-4 10 16,-4 0 0-16,-3-6 8 0,-1 0 9 16,-2-6-8-16,-1 0 1 0,0-6-8 15,5 0-1-15,0-3-8 0,2-1-5 0,4-2-2 16,4 2-5-16,4-2-6 0,2-1-3 16,8 1-1-16,1 4-3 0,4 1 1 15,0 3-7-15,5 1 3 0,-1 4-3 16,3 0-3-16,0 4 1 0,-1 3-1 0,1-2 0 15,-2 2-1-15,-2 1-5 0,0 0 1 16,-7-3-1-16,3 3-2 0,-6-2 0 16,0 0 3-16,-4-2-4 0,-4 0 2 0,1-2-1 15,-9 0 0-15,4-6-2 0,-4 6 1 16,-4-12 2-16,-3 5-1 0,-1-1 0 16,-2 0-3-16,-2-3-1 0,2 2 7 0,2-1-5 15,2 2-4-15,-1 1 0 0,5 0 1 16,4-4-1-16,7 4 0 0,1 0-2 15,10-4-11-15,2 3 0 0,4 0-7 0,5-3-4 16,5-1 0-16,5 1-2 0,3-3 2 16,1 1 5-16,1-4-2 0,-3 0 6 15,-3-1-2-15,-8 3 6 0,-3-2 5 16,-1 2 11-16,-9 2 18 0,-2 0 18 0,-5 1 13 16,-3 0 9-16,-2 5 5 0,-5 2-3 15,-2 4 10-15,0 1 7 0,0 0 6 16,-14 26 6-16,8-7 3 0,2 6 7 0,2 7-10 15,-4 7-2-15,2 3-6 0,-3 12-5 16,0 3-8-16,-1 20 0 0,0 2-10 16,-1-2-5-16,3-15-4 0,0-12-6 0,-1 0-8 15,3-9 0-15,2-5-2 0,-3-7-3 16,3-3 0-16,0-9-5 0,0-3-5 16,-2-10 0-16,2-4-6 0,2 0 0 15,-4-25-4-15,4 0 1 0,-2-6-2 0,2-3-4 16,2-7-9-16,0-14-2 0,4 5 0 15,5-2-1-15,0 3-6 0,7 2 7 0,1 2-1 16,5 7 1-16,2 1 3 0,3 4-4 16,-1 3 4-16,-2 10-4 0,0 3 2 15,-5 4 3-15,-1 9-3 0,-4 1-1 16,0 3 4-16,-4 5 3 0,-4 2-4 0,-4 2 1 16,-4 2 4-16,-6 6-1 0,-4-1 0 15,-8 3 0-15,-2 3-1 0,-8-1-3 16,1-3 3-16,-3 1-13 0,-2-4-30 15,5 1-35-15,3-7-36 0,4-1-51 0,2-2-50 16,8-4-725-16,1-2 320 0,1-2 210 16</inkml:trace>
  <inkml:trace contextRef="#ctx0" brushRef="#br0" timeOffset="68498.148">28680 10845 87 0,'6'-4'186'0,"-1"2"-22"15,-1-2-19-15,0 1-47 0,-4 3-68 16,9-6-89-16,-5 2-163 0,-4 4 76 0,2-10 49 16</inkml:trace>
  <inkml:trace contextRef="#ctx0" brushRef="#br0" timeOffset="69744.6862">28882 10041 27 0,'-2'-4'182'0,"2"4"6"16,0 0 1-16,-7 32-4 0,2-1-5 16,-1 12-4-16,0 9-11 0,-9 24-10 0,0 3-14 15,1 4-15-15,-3 2-8 0,-3-4-9 16,2 2-12-16,-4-1-4 0,3-7-16 16,-2-7-6-16,2-11-5 0,3-14-6 15,0-9-5-15,4-2-4 0,-1-7-4 0,0-5-8 16,5-7-16-16,-1-5-11 0,1-7-11 15,4-2-10-15,4 1-11 0,-6-13-3 16,8 5-2-16,2-4-2 0,2 2-3 0,2-1 1 16,1 1 0-16,1 1-1 0,1 1 5 15,2 3 2-15,-3 0 3 0,6 5 2 16,0 3 0-16,3 2 4 0,5 5 1 16,0-3 2-16,6 5 2 0,2-1 0 0,2 0 2 15,2 0 3-15,-4-8-3 0,2-2 3 16,0 2-2-16,-1-6 2 0,-1-1 0 15,4-5 3-15,-2-2-2 0,-2-2 2 0,-3-3-6 16,-1 0 4-16,-3-4 0 0,-1 1 0 16,-8 2-2-16,2 0 1 0,-4 2 3 15,-1 1 0-15,0 3-3 0,-5 2 1 0,1 2-2 16,-3 1-3-16,0 2 3 0,-6 4 3 16,0 0-5-16,10 10 5 0,-7-3-2 15,0 2 2-15,1 2 1 0,2 2 0 16,0-1-1-16,2 2 2 0,1-3 0 0,2 2-4 15,1-1 4-15,3-3-2 0,0-1 6 16,2 0-4-16,2-3 0 0,0-1 2 16,-2-4-4-16,2-2 0 0,-2-2 4 15,-1-2-1-15,0-1 0 0,-4-2-4 0,-1-3 1 16,-3-1 1-16,-3-1-4 0,-5 3 0 16,-5-2 2-16,-3 0-1 0,-3 3-2 0,-5-2 0 15,-4 4-1-15,4 1-11 16,-4 2-15-16,3 0-19 0,5 2-26 0,1 3-7 15,2-3-2-15,9 3-5 0,0 0 0 16,0 0-7-16,0 0 3 0,37 6 3 0,-14-6 8 16,6-3 5-16,5-2 10 0,7 0 7 15,-3-2 7-15,2-3 12 0,-2-1 22 16,-4-3 18-16,0 3 17 0,-4-2 20 16,-8 0 16-16,-2 1 26 0,-3 0 7 0,-7 3 6 15,-3 1 5-15,-5 3 3 0,-7 1 2 16,5 4 2-16,-17 0-6 0,3 4-7 15,1 3-7-15,0 5-3 0,3 5-6 0,-1 2-9 16,3 2-3-16,3 4-6 0,3 2-5 16,4 5-3-16,3-4-4 0,3 9-4 15,1-3-3-15,-1 4 0 0,0 0-5 16,1-1-4-16,0 0-1 0,-3 0-1 0,-2-3-2 16,-4-4 0-16,-2-4-1 15,-2 1-2-15,-4-5 0 0,-4-3-2 0,-2-2 4 16,-1-8-2-16,-2-3 1 0,-2-6-3 0,-2-6 0 15,2-5-2-15,0-4-3 0,6-4 1 16,3-6-6-16,3-3-1 0,9 0 1 16,5-6-2-16,7 2-1 0,10-6 0 15,4 1-2-15,5 4 0 0,3 4 0 0,0 2-1 16,5 4 2-16,-3 4-4 0,-3 5 4 16,-3 3-2-16,-2 5 0 0,-2 6 1 0,-5 0 0 15,2 4-2-15,-4 4 7 0,1 1-6 16,-6 5-3-16,-1-3-20 0,-2 1-26 15,-2-1-30-15,-3 1-41 0,2-3-28 16,-2 1-28-16,0-3-36 0,-4-1-457 16,0-4 228-16,-4-2 150 0</inkml:trace>
  <inkml:trace contextRef="#ctx0" brushRef="#br0" timeOffset="70071.8217">30651 10872 243 0,'-21'18'253'0,"4"1"-15"0,2-2-17 0,4 1-9 16,3 0-18-16,6-4-9 0,2 2-6 0,4-1-12 15,6 2-14-15,6 0-15 0,4-2-14 16,6 1-10-16,5-3-17 0,6-4-30 16,-1-3-56-16,0-3-66 0,2 0-89 15,-7-3-83-15,-1-5-511 0,-10 4 251 16,-8-1 165-16</inkml:trace>
  <inkml:trace contextRef="#ctx0" brushRef="#br0" timeOffset="70458.3179">25444 12283 127 0,'91'-19'206'0,"49"-6"-15"15,25-5-5-15,70-8 2 0,21 1 5 16,29 1 6-16,18-2-3 0,10 8 0 15,22-1-10-15,4 3-16 0,-1 7-8 16,-3 4-7-16,-3 3-19 0,-10 3-8 0,-15 4-7 16,-19 2-11-16,-22 2-10 0,-60 1-15 15,-12-2-3-15,-14 4-10 0,-19-2-9 16,-19 2-2-16,-37-2-7 0,-16 0-8 0,-21 2-7 16,-15-2-21-16,-11 2-29 0,-10-4-29 15,-4 2-54-15,-13-1-65 0,-5-1-54 16,-10 0-63-16,0 4-635 0,-28-13 310 0,-7 3 204 15</inkml:trace>
  <inkml:trace contextRef="#ctx0" brushRef="#br0" timeOffset="73764.8404">18717 12853 106 0,'0'0'137'0,"0"0"-18"0,0 0-11 15,0 0 6-15,0 0 10 0,7 15 4 0,-1 0 6 16,0 8-6-16,1 5-7 0,-1 10-4 15,0 5-6-15,0 8-10 0,-1 4-6 0,2 1-10 16,1 24-6-16,-4-16-7 0,-2-2-7 16,0-4-8-16,0-2-4 0,2-1-4 15,-2-13-4-15,0-3-6 0,0-11-1 16,1-10-7-16,-3-8-8 0,0-6 4 0,0-4-1 16,0 0-7-16,-13-40-3 0,1 8-1 15,-6-17-4-15,-9-23 1 0,-1-7-6 16,4-5 2-16,-2-2-1 0,2 1-5 0,3 4-1 15,7 5 1-15,2 14 3 0,6 12-2 16,2 8 0-16,6 1-1 0,4 4-1 0,6 1-1 16,4 9 1-16,5 2-2 0,7 8 3 15,2 3-2-15,-1 11 1 0,3 5 2 16,4 7-1-16,4 10 1 0,-3 6 2 16,-4 4-2-16,-6 3 3 0,-1 6-1 0,-5 0 4 15,-11-2 4-15,0 2 0 0,-8 2 1 16,-10-1 0-16,-4 4-2 0,-9-1 1 0,-11 13-4 15,-6-5 0-15,-6-6-2 0,5-10-6 16,1-5-10-16,5-5-33 0,3-5-27 16,4-4-32-16,8-1-34 0,5-5-44 0,2-1-520 15,7 0 238-15,2-5 157 0</inkml:trace>
  <inkml:trace contextRef="#ctx0" brushRef="#br0" timeOffset="74644.5347">19166 13339 113 0,'9'7'119'15,"3"2"-12"-15,-2 5-2 0,6 0-7 16,-4 3 5-16,1 2-21 0,-3-1-1 0,-1 3-5 16,0 3-11-16,-3-2-4 0,-4-1-15 15,-4 0 8-15,0-2 5 0,-2-1 2 16,-3-4-2-16,-2 0-7 0,1-6 10 15,-3 0-2-15,3-7-5 0,0-1-6 16,8 0-5-16,-9-13-7 0,9 1-3 0,3-2-2 16,3-4-5-16,2-1-6 0,5 0 2 15,4-2-4-15,2 0-2 0,4 0 0 0,2 2 0 16,-3 5 0-16,1 5 0 0,-2 3-3 16,0 5 2-16,1 1 3 0,-4 3-5 15,5 6 3-15,-1-1 1 0,-1 4-7 16,0-1 1-16,-2 1 1 0,3-1 1 0,0-1-2 15,4-1 5-15,-3-1-1 0,-1-4-1 16,0-3-3-16,0-1 5 0,1-1 3 0,-1-5 2 16,-4 0 4-16,-2-3 5 0,-4-1 0 15,-4-3-4-15,-2-3 0 0,-6 1-2 16,-6-4-5-16,-4 0-6 0,-5 0 4 16,-6-2-2-16,-2 2-4 0,-5 4-1 0,-2 2 1 15,5 3-3-15,0 2-5 0,0 3 3 16,3 1-1-16,1 2-12 0,6 4-7 15,2 0-12-15,5 0-14 0,4 0-11 0,4-2-12 16,0 0-9-16,14 9-5 0,5-9-8 16,3 0-8-16,10-4-1 0,6 0 4 15,-1-3 7-15,6-2 7 0,-1-1 6 0,-2-1 10 16,-1 1 7-16,-3-1 14 0,-4 3 13 16,-5 0 17-16,-4 3 20 0,-2 2 9 15,-3 3 21-15,-2 6 15 0,-3 4 11 0,0 5 8 16,-1 8 1-16,-1 4 7 0,-1 5 0 15,-1 4 4-15,2 8-2 0,-1 4-4 16,-2 1-10-16,3 4-2 0,2 18-6 16,0-10-7-16,-1 7-2 0,1-8-9 15,0-13-2-15,-3-9-4 0,0-2-6 0,0-5-3 16,-2-6-4-16,-2-7 1 0,-2-8-4 0,1-4-2 16,-3-9-4-16,-2 3-2 0,-5-25-1 15,1-5-2-15,-4-7-2 0,0-13-3 16,-4-2-1-16,2-23-2 0,4 10-2 15,6 8 1-15,2 1 0 0,6 5 0 16,5 1 0-16,8 4-5 0,3 7 5 0,1 3-6 16,5 5 5-16,-3 10-1 0,3 6 1 15,0 2 0-15,-6 9 1 0,0 2 0 16,-1 4 2-16,1 3-2 0,-6 7-5 0,0-1 9 16,-4 5 2-16,-5 3 0 0,-7-3 7 15,-2 3 2-15,-6 3 0 0,-5-1 0 16,-6 0-3-16,-6 0-3 0,-5-2 1 0,-1-2 1 15,-3-4-4-15,4-3-1 0,1-4-1 16,1-1-6-16,8-3-20 0,-2-2-33 16,8-4-27-16,3-2-44 0,7 1-43 15,2-5-78-15,7-3-578 0,1-1 279 0,6-1 184 16</inkml:trace>
  <inkml:trace contextRef="#ctx0" brushRef="#br0" timeOffset="75675.9889">20861 13205 108 0,'0'-5'191'0,"2"-1"-20"15,-2 6-13-15,0-5-11 0,0 5-13 16,0 0-13-16,0 0-11 0,0 0-12 0,-2 19-9 16,4-11-4-16,3 3-10 0,1-1-10 15,4 2-5-15,4 0-5 0,0-3-5 0,6 0-5 16,0-1-3-16,4-2-7 15,-3-4-1-15,0 0-4 0,0-4-2 0,-2-4-3 16,-2 0-2-16,-2-1-3 0,-3-3-4 16,-5-3-1-16,-2 0-1 0,-7 0-2 0,-3 0 0 15,-10-1-2-15,-4 0-2 0,-7 5-1 16,-6-3-1-16,3 5-2 0,-3 2 3 16,0 2-2-16,3 0 0 0,2 2-3 15,4-1 1-15,5 2 2 0,4 0-2 0,5 0 1 16,9 0-2-16,0 0 0 0,0 0-2 15,0 0 4-15,53 0-2 0,-15-5 0 16,5-3-4-16,5-2 2 0,5-1-4 0,0-4-2 16,0-1 1-16,15-6-7 0,-16 2 4 15,-11 5 4-15,-7 1-1 0,-7-3 3 16,-6 7-2-16,-6-2-4 0,-5 4 5 0,-5 3 3 16,-5 1 1-16,0 4 7 0,-13-2 7 15,13 2 8-15,-23 8 6 0,10-2 4 16,2 1-4-16,3 0-2 0,4 1-4 15,4 2 1-15,2 2-2 0,11-2-2 0,2 2-2 16,8-1 0-16,5 1-4 0,5 1-1 16,3-1 0-16,-2-1-3 0,2 3-1 0,-4-1-1 15,-5 0 0-15,-3-2-1 0,-6 2-2 16,-2 0 2-16,-8 1-1 0,-4 2-1 16,-6-3 0-16,-4 5 4 0,-7-4 3 15,-2 2 5-15,-3-1 1 0,-4-4 3 16,-1 1-1-16,1-3 0 0,6-3 4 0,0-2-2 15,4-2-4-15,4-4 1 0,8 2-4 16,2-10-1-16,6-1-3 0,10-3-1 16,0-1 0-16,10-2-2 0,7-3-1 0,1-4-2 15,1 1 1-15,-1 2-1 0,-4 3 0 16,-3 2-4-16,-1 1 3 0,-6 3-2 0,2 3 0 16,-7 3 0-16,0 2-1 0,-4 4 1 15,-1 3 2-15,2 2-2 0,-4 3-1 16,0 3 2-16,1 2-1 0,-3 1 0 0,1 0 0 15,1 5 0-15,-1 1 0 0,-1-3 0 16,0 2-1-16,2-1 0 0,-4-3 1 16,0-2-2-16,0 1 0 0,0-1-8 15,1-6-17-15,-3 1-18 0,1 0-15 0,-1-3-22 16,0-3-37-16,2 0-32 0,-6-2-44 16,0 0-538-16,9-8 248 0,-9 1 165 15</inkml:trace>
  <inkml:trace contextRef="#ctx0" brushRef="#br0" timeOffset="75834.6896">21875 12897 1867 0,'-18'-14'-36'0,"2"1"37"0,4 4-3 16,-1-1 7-16,2 4 1 0,3 0-1 16,2 1 0-16,1-1-3 0,3 2-3 0,0 1-1 15,2 3-10-15,0 0-50 0,15-7-61 16,-9 7-440-16,2-3 192 0,2 1 126 15</inkml:trace>
  <inkml:trace contextRef="#ctx0" brushRef="#br0" timeOffset="76589.11">22243 12241 49 0,'-2'-8'183'15,"2"3"-16"-15,0 5-11 0,0 0-3 16,0 0-8-16,6 21-5 0,-1-2-12 0,4 6-9 16,-1 10-12-16,2 14-5 0,3 2-11 15,2 21-8-15,2-1-9 0,-1-1-5 16,0 1-7-16,0 0-7 0,-3-13-10 0,-4-8-24 16,-1-1-25-16,-1-8-24 0,-3-1-29 15,0-4-29-15,0-8-23 0,-4-3-12 0,0-4-11 16,-2-2-4-16,0-5-298 0,-2-6 147 15,0-2 98-15</inkml:trace>
  <inkml:trace contextRef="#ctx0" brushRef="#br0" timeOffset="77342.9267">22400 13180 765 0,'-15'-9'-40'0,"7"2"16"0,1-5 22 16,1-1 11-16,2-3 8 0,0 1 6 0,4-4 8 15,2 2 5-15,0 0-4 0,4-1 7 16,5-1-2-16,0 3 8 0,3 0 3 16,3 2-1-16,3 3-2 0,-2 2-2 0,2 4-9 15,1 2 5-15,-3 5 0 16,4 2-5-16,-2 4-1 0,2 0 1 0,-1 4-3 15,-2 1-4-15,0 4 3 0,1-3-7 0,-2 1-2 16,2 1 2-16,-1-3 0 0,-1 0-8 16,0-1 2-16,0-5 1 0,0-1-7 15,1-2 5-15,2-2-3 0,-2-4-3 16,2 0 2-16,-2-1-3 0,2-5 0 0,1 0-2 16,-4-3-6-16,0-1 5 0,-4 1-1 15,-1-1-1-15,-3 1 4 0,1 2 5 16,-5-1 4-16,1 2 1 0,-1 1 3 0,-4 2 0 15,2 3 0-15,-4 2-9 0,0 0 6 16,0 0 0-16,0 0-4 0,0 0-4 16,6 17 4-16,-1-9-1 0,2 0-1 0,1 2 2 15,2-1-3-15,3 1 2 0,4-3 0 16,2 1-5-16,0-2 4 0,2-5 1 16,-1 2-3-16,0-6 1 0,2 2-1 15,-5-5 4-15,-1-3-5 0,-2-1 4 0,-8-1-2 16,0-3-1-16,-6 1-2 0,-6-2-1 15,-8-2-1-15,-2-1-3 0,-10-1 3 16,-3 2-3-16,-3 0 0 0,-4 5-1 0,0 1 0 16,3 0-1-16,3 3-1 0,2 2-1 15,5 1-9-15,3 1-7 0,8 2-3 16,2 0-7-16,8-2 2 0,2 4-3 0,0 0-11 16,20-7-1-16,-2 3 1 0,7 1 3 15,0-3 8-15,5 0 0 0,1 2 4 0,2-2 3 16,-1 4 3-16,-4-1 0 0,2 3 5 15,-6-3-3-15,1 6 5 0,-3-1 5 16,-2 1 6-16,0 3-2 0,1 4 3 16,-3-1 5-16,0 4-8 0,-2 1 12 0,2-1 1 15,-6 2-1-15,3 3-2 0,-2-3 1 16,0 1-1-16,-5-3 3 0,2 1-5 16,-1-3-2-16,0 0 4 0,-1-3-4 15,0-2-1-15,1-3 2 0,-1-1 2 0,3-4 0 16,4-4 0-16,-3-2-1 0,4-1-1 15,0-4 0-15,3-4 0 0,0 4 1 16,0 0 0-16,3 0-3 0,-2-1 5 0,2 5 3 16,-3 0-4-16,2 5 5 0,-2 2 1 15,3 4 3-15,-2-1 0 0,1 8-2 16,1 0-2-16,-4 3 1 0,4 1-1 0,-3-1-2 16,0 1-2-16,-2 4 3 0,-1-3-3 15,2 0 0-15,-3 0-2 0,-3-3-24 16,1-1-31-16,0-1-32 0,-5-2-63 0,0-3-442 15,-3 0 199-15,0-4 132 0</inkml:trace>
  <inkml:trace contextRef="#ctx0" brushRef="#br0" timeOffset="77499.9176">22677 12479 23 0,'-28'-1'168'15,"12"-1"-16"-15,10-1-16 0,6 3-20 16,0 0-10-16,0 0-46 0,46 5-71 0,-16-2-244 16,13 1 86-16,3 2 58 0</inkml:trace>
  <inkml:trace contextRef="#ctx0" brushRef="#br0" timeOffset="78317.1035">24493 12830 35 0,'0'0'167'0,"0"-8"-7"0,-2 2-11 16,-2 1-15-16,0-1-5 0,-2 3-7 15,-2-3-14-15,-2 1-6 0,-4 4-13 0,1 1-8 16,-6 1-5-16,-2 4-10 0,-3 4-7 16,-1 1-4-16,-2 5-3 0,2 4-6 15,3 2-6-15,1 3-4 0,2 1-5 0,4 2-2 16,5-4-3-16,1-1 0 0,4-2-1 16,3-1-5-16,2-6-2 0,2 1-1 15,1-7 0-15,4 1-5 0,-1-4 2 0,4-4-3 16,-1-3-1-16,1 0-1 0,3-3 0 15,0-1-3-15,-1-3-2 0,-2 4 1 16,4-1 1-16,-6 1-3 0,0 2-4 0,1 1 3 16,0 3-5-16,-9 0 6 0,17 3 1 15,-7 3-3-15,2 1 2 0,4 3 0 16,2 0 0-16,4-1-1 0,1-2 0 0,3 2 3 16,1-6-3-16,3-1-1 0,2-4 2 15,6-4 3-15,0-3-1 0,7-8-2 16,-6-2 7-16,1-6 14 0,9-13 5 0,-5-6 2 15,-10 4 4-15,2-15-1 0,-6-6-4 16,-3 0-2-16,-5-4-7 0,-6-2 2 16,-2 10 0-16,-10 9 6 0,0 9 9 0,-6 5 8 15,2 3 6-15,-2 2 3 0,-2 7-3 16,-1 4-8-16,-1 5-4 0,-3 7-2 16,1 6-5-16,-2 8-1 0,-4 7-5 15,4 9-1-15,-2 13-2 0,1 13 1 16,2 1-3-16,5 8-2 0,2 2-3 0,4 0-2 15,4 17-4-15,5-6-3 0,0-14-6 16,-1-15-11-16,0-4-4 0,4-5-8 0,0-5-12 16,1-5-5-16,2-7-7 0,-2-3-4 15,-1-7-5-15,4-3-5 0,-2-2 0 16,2-6 1-16,0-2-5 0,-1 1 6 16,1-5 9-16,-2-1 4 0,-1 1 1 0,0-1 4 15,-2 0 7-15,-1 1 3 0,1 3 1 16,-2-4 4-16,-3 5 5 0,0 1-2 15,0 2 5-15,2 1-1 0,-4 2 6 0,-6 0 0 16,12 3 2-16,-5 2-1 0,1 2-6 16,1 0 10-16,2 1 2 0,-3 2 2 15,2 2-2-15,4-4-1 0,-4 4 2 0,2-3 0 16,-1 3-1-16,0-3-9 0,1-1-22 16,1-1-12-16,-1 2-44 0,0-2-32 15,-2-3-32-15,-2 0-363 0,5-1 176 0,-4-3 116 16</inkml:trace>
  <inkml:trace contextRef="#ctx0" brushRef="#br0" timeOffset="78522.555">25291 12765 50 0,'-12'-6'184'0,"4"0"-21"0,1 3-14 0,5 0-16 16,2 3-15-16,0 0-9 0,0 0-29 16,19-1-35-16,-7 2-44 0,4 5-44 15,2-1-48-15,0 1-215 0,7 2 104 0,-1 1 69 16</inkml:trace>
  <inkml:trace contextRef="#ctx0" brushRef="#br0" timeOffset="79830.3535">25685 12843 51 0,'0'0'231'0,"0"0"-7"0,0 0-6 15,0 0-6-15,0 0-9 0,-29-4-8 16,29 4-17-16,-13 2-18 0,13-2-16 0,-7 8-14 16,9-2-11-16,5 5-9 15,6 1-12-15,4 3-8 0,9 6-7 0,5 4-10 16,3 0-4-16,2 0-4 0,-4 1-4 0,1 2-1 16,-1 2-2-16,-2 1-6 0,-3-1-2 15,-3 1-1-15,-4-2-5 0,-2 1-4 16,-2-1 2-16,-5 0-6 0,-2-3-8 15,-1-1 4-15,-4 3-5 0,-4 0-3 0,0-2-1 16,-4 0-4-16,-2 1 2 0,-3-4-5 16,-2 0 1-16,1-3-6 0,-4-2-1 15,0-1 2-15,0-2-1 0,1-5-2 0,2-1-1 16,1-4-4-16,-1-4 1 0,3-5 2 16,0-1-2-16,3-9-6 0,0-1-6 15,7-3-10-15,4-6-11 0,2-3-7 16,6-3-8-16,3-2-2 0,7-5-2 0,2 0 0 15,0 0 3-15,2 1 2 0,1 1 6 16,-1 1 0-16,0 1 5 0,-3 0 4 0,-3-2 2 16,-6 5 3-16,2 1 4 0,-6 1 5 15,-4 1 3-15,1 2 10 0,-7 5 2 16,2 0 4-16,-6 3 3 0,0 2 1 0,-5 3-2 16,1 3 4-16,-2 5-1 0,-5 2 0 15,0 2-1-15,-1 6-2 0,-1 1 1 16,0 3-1-16,2 1-3 0,1 3 1 15,1-3 0-15,4 3 0 0,1-3-1 0,4 1 1 16,0-2-2-16,4 1 0 0,0-4-1 16,2-1 2-16,3-3-3 0,2 0 2 15,-1-2-3-15,0-1 1 0,1 0 0 0,1 0-2 16,1 0 3-16,-11 0-2 0,17-1 1 16,-7 2-1-16,1-1-1 0,-2 2 1 15,1 1 0-15,0 0-1 0,-1 1 2 16,2-1-1-16,2 3-2 0,-1 0 1 0,2-2-3 15,4-2 4-15,-1 0-8 0,4-2-5 16,0-4-14-16,7-4-12 0,1-1-8 16,1-3-1-16,4-4 7 0,4-8 0 0,0-1 7 15,-3-6 2-15,10-12-1 0,-5-6 4 16,-6-3 4-16,-6 7 1 0,-9 4 3 16,-2 3 1-16,-4 6 2 0,-7 6 5 0,0 2 2 15,-2 5 7-15,-4 1 1 0,0 8-2 16,0 4 2-16,-2 2 2 0,2 4-1 15,0 0 0-15,-6 19 1 0,4-1 1 16,0 2 1-16,2 2-4 0,0 4 5 0,0 1 0 16,0-1 1-16,0 1-2 0,0-2-2 15,2-4 2-15,-4-2 0 0,2-4 0 16,0-1 1-16,2-5 0 0,0-2-3 0,0-2 0 16,-2-5-2-16,0 0 3 0,17-10-2 15,-6 4 1-15,-1-2 0 0,5 0-2 0,0 0 3 16,2-1-3-16,-1 3 3 0,4-1-1 15,-3 4 0-15,2 0-2 0,0 2 1 16,-5 1 0-16,4 1 1 0,-2 2 0 16,0 0-2-16,-2 2 2 0,3-3 2 0,0 4-2 15,-2-1-1-15,1-1 3 0,4-1-2 16,-1 2-1-16,0-5 1 0,0 0 1 16,3-3-2-16,2 0 0 0,0-3 2 15,1 0-1-15,-1-1 0 0,-1-1 1 0,-2-2-2 16,-4 3 1-16,0 1 0 0,0 0 0 15,-5 2 2-15,-1 2-2 0,-2 0-2 16,-1 2 2-16,-8 0 0 0,13 6-1 0,-7-3 2 16,0 2 0-16,-2 2-2 0,1-1 0 15,-1 4 0-15,-1-5 2 0,1 3-1 16,0-2 0-16,-2 0-3 0,2-1 4 0,-2 0-1 16,2-2 2-16,-2 0-3 0,-2-3 1 15,12 0-4-15,-12 0 6 0,12-3 0 0,-4 0-3 16,1 1 2-16,1-3-1 15,3 2 0-15,0-1 0 0,-1-1 0 0,4 2 1 16,-2-1 0-16,1 3-1 0,-2 1 3 16,2 0-2-16,-3 0 2 0,0 0-4 0,4 0 5 15,-4 2-2 1,3 1 3-16,-4 0-4 0,1 2 4 0,-1-4 1 0,1 4-1 16,-2-2 3-16,0 1-1 0,0 0-1 15,-2-2 4-15,4-1-1 0,-4 2 5 0,0-1 2 16,3-1 2-16,-1-1 0 0,-1 2-2 15,4-2-4-15,-1 3 0 0,2-3 1 0,-2 1-9 16,-2 1 8-16,5 1-3 16,-2-2 2-16,2 2 0 0,-3 3 0 0,4-2-2 15,-2 0 0-15,-2 0-2 0,2 1 1 16,-2-1-1-16,-1 0-1 0,-1 0 0 0,1-2-3 16,-2 0-16-16,-1-1-35 0,-2-1-38 15,-6 0-46-15,12-1-51 0,-7-3-43 16,-2-4-506-16,-6 0 249 0,1-2 164 15</inkml:trace>
  <inkml:trace contextRef="#ctx0" brushRef="#br0" timeOffset="79947.0407">27787 12158 176 0,'-15'-19'165'16,"4"2"-18"-16,1 7-8 0,4 0-14 16,4 2-12-16,2 1-10 0,4 3-27 15,2 0-45-15,4 1-66 0,4 0-319 0,5 2 120 16,-3 5 80-16</inkml:trace>
  <inkml:trace contextRef="#ctx0" brushRef="#br0" timeOffset="80110.6095">28619 12628 202 0,'4'6'301'0,"1"-3"-14"0,-1-1-27 0,-4-2-24 15,0 0-26-15,0 0-22 0,0 0-20 16,-2-15-38-16,2 15-51 0,-5-13-49 15,3 5-51-15,0 2-61 0,0-1-71 0,-2 1-471 16,-5-3 212-16,-1 0 140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4:54.555"/>
    </inkml:context>
    <inkml:brush xml:id="br0">
      <inkml:brushProperty name="width" value="0.05292" units="cm"/>
      <inkml:brushProperty name="height" value="0.05292" units="cm"/>
      <inkml:brushProperty name="color" value="#FF0000"/>
    </inkml:brush>
  </inkml:definitions>
  <inkml:trace contextRef="#ctx0" brushRef="#br0">13093 8816 40 0,'-8'4'102'0,"4"-2"-5"16,4-2-9-16,0 0 0 0,0 0 0 15,0 0-3-15,0 0 1 0,14-14-2 16,6 3-2-16,3-3 3 0,11-2-11 0,10-7-1 16,17-11 8-16,9-2-10 0,4-3-2 15,18-7-1-15,3-3-5 0,2 0-1 16,6-1-2-16,0 4-4 0,-4 0-4 16,-18 10-3-16,-6 4-7 0,-3 0-4 0,-7 5-1 15,-11 4-1-15,-11 6-1 0,-10 3 1 16,-1-1-4-16,-6 5 1 0,-4 1 0 0,0 0-1 15,-6 2-3-15,1 0-1 0,-1 2-2 16,-4-1 0-16,0 0-5 0,-2 3-1 16,0-2 0-16,-2 1-5 0,1 1 3 15,-3 0-3-15,0 2 0 0,-6 1-4 0,11-3 0 16,-7-1-3-16,-4 4 4 0,9 0-4 16,-9 0-1-16,0 0-1 0,0 0 0 0,0 0 0 15,0 0-4-15,0 0 3 0,0 0-2 16,0 0-2-16,0 0 3 0,-24 6-1 15,24-6-3-15,-8 2 0 0,8-2-5 16,-9 3-12-16,9-3-10 0,-6 2-12 0,6-2-16 16,-8 1-20-16,8-1-17 0,0 0-22 15,-4 4-18-15,4-4-21 0,0 0-417 16,-6 2 194-16,6-2 128 0</inkml:trace>
  <inkml:trace contextRef="#ctx0" brushRef="#br0" timeOffset="18322.2211">6741 13649 32 0,'0'0'53'0,"-10"-2"6"0,10 2 2 16,-7-4 0-16,7 4-1 0,-8-2-3 16,8 2-3-16,-7-1 1 0,7 1-3 0,-4-4 1 15,4 4-7-15,0 0-4 0,-4-6 2 16,4 6-3-16,0 0-1 0,6-11 2 0,1 6 6 15,3-6-5-15,3 2-4 0,3-5 4 16,6-1 2-16,6-6-8 0,5-1 4 16,5-5 0-16,17-10 0 0,3 3-3 15,3-1-4-15,1-1-4 0,1 4-5 0,-2 2-4 16,-7 7-1-16,-12 2-3 0,-1 2-2 16,-7 2-4-16,1 3 2 0,-5 1-3 0,-6 4 4 15,0-1-3-15,-3 0 2 0,-4 5 1 16,0-4-5-16,-5 5 4 0,0 0-3 15,-4 2 0-15,0-2 3 0,-4 4-2 16,-4 0-5-16,0 0-7 0,0 0-7 0,0 0-5 16,0 0-15-16,-20 12-3 0,4-10-9 15,4 4-6-15,-5 2-3 0,0 1-3 0,-4-2-4 16,-1 2-4-16,0 1-4 0,-4 0-2 16,-4 4 6-16,1 0 2 0,-1 1 0 15,-2 0 7-15,1 5 0 0,-1-1 3 16,0 0 6-16,-2 4 5 0,1 2 4 0,0 0 4 15,6-5 5-15,-4 7 2 0,5-5 4 16,0-1 8-16,3 2 5 0,1-3 5 0,6-5 3 16,1 0 4-16,2-3 7 0,5-4 3 15,2 0 2-15,1-2 4 0,5-3 0 16,0-3 5-16,0 0 1 0,0 0 4 16,32-11 2-16,-15 4 0 0,3-5 5 0,4 3-6 15,6-7 4-15,4 0-4 0,0 0-3 16,0-1-3-16,2 2-3 0,-2 0 7 15,-1 1-9-15,-1 1 2 0,-2 0-1 0,-5 3 1 16,1 1-5-16,-6-1-3 0,0 4-2 16,-6 1 7-16,4-4 0 0,-6 7-3 15,1-4-1-15,-3 1 0 0,2 2-3 16,-4 0-1-16,0 2 6 0,-4-1-7 0,-4 2 0 16,11-4-3-16,-11 4-3 0,9 0-8 15,-9 0-12-15,0 0-6 0,0 0-8 16,10 0-8-16,-10 0-6 0,0 0-13 0,0 0-26 15,8 3-9-15,-8-3-264 0,0 0 120 16,0 0 79-16</inkml:trace>
  <inkml:trace contextRef="#ctx0" brushRef="#br0" timeOffset="26342.7818">9653 16617 73 0,'5'7'82'0,"-5"-7"-5"15,4 6-13-15,-2 0-7 0,0-5 2 16,-2-1-11-16,5 9-4 0,-3-4-6 0,0 0-11 15,0-2-9-15,-2-3-14 0,2 6-17 16,-2-6-18-16,4 8-155 0,-4-8 63 16,7 0 42-16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4:06.278"/>
    </inkml:context>
    <inkml:brush xml:id="br0">
      <inkml:brushProperty name="width" value="0.05292" units="cm"/>
      <inkml:brushProperty name="height" value="0.05292" units="cm"/>
      <inkml:brushProperty name="color" value="#FF0000"/>
    </inkml:brush>
  </inkml:definitions>
  <inkml:trace contextRef="#ctx0" brushRef="#br0">9831 4171 29 0,'0'0'58'0,"0"0"-5"0,-10 0-4 15,10 0-1-15,0 0-6 0,0 0-2 0,0 0-4 16,0 0-1-16,-8-1-2 0,8 1-2 15,0 0-6-15,0 0 3 0,0 0-1 0,0 0-5 16,0 0-2-16,0 0 3 0,0 0 0 16,0 0-4-16,-12 0 3 0,12 0-7 15,0 0 1-15,0 0-1 0,0 0 0 16,0 0-1-16,0 0-3 0,0 0 1 0,0 0-1 16,0 0-2-16,0 0 3 0,0 0 6 15,0 0 3-15,0 0-1 0,0 0-3 0,0 0 0 16,0 0 0-16,0 0 4 0,0 0 1 15,0 0-1-15,0 0 3 0,0 0-1 16,0 0-2-16,0 0 0 0,0 0 1 16,0 0 6-16,0 0-3 0,0 0-1 0,0 0 8 15,0 0-12-15,0 0-6 0,0 0 3 16,0 0 6-16,0 0-6 0,0 0-6 16,0 0 3-16,0 0-3 0,0 0 5 15,0 0-8-15,0 0 1 0,0 0-6 0,43-4 4 16,-11 0-5-16,10 1-4 0,13-3 13 15,7-2-8-15,31 0-1 0,8-1 2 16,4 1 0-16,0 2-2 0,2 1-4 0,0-1 1 16,-6 6 3-16,5-4 0 0,-4 4 1 15,-3 0-1-15,-2 2-4 0,-4-2 6 16,-2 4-2-16,-16-2 1 0,-11-2-1 0,-3 2 5 16,-4 2-5-16,-9-3 1 0,-3-1-5 15,-5 2 2-15,-6 0-2 0,-4 0 6 16,-5-1 2-16,1-1-5 0,-8 3-2 0,4-3 9 15,-5 0-12-15,-5 2 4 0,3-2 0 16,-2 2-19-16,-3-2-31 0,0 0-45 16,-10 0-333-16,14 0 146 0,-14 0 96 0</inkml:trace>
  <inkml:trace contextRef="#ctx0" brushRef="#br0" timeOffset="9057.4312">11960 7610 28 0,'-56'-7'43'0,"1"-4"3"0,6 1-8 16,-4-5-1-16,-15-9-2 0,-2-2-3 0,7-3-2 15,2-2-3-15,1-2-2 0,7-3-1 16,7-3 2-16,8 3 0 0,5 2-1 15,9-3-2-15,0-2-7 0,5-3 3 0,5-4-4 16,5-2-2-16,6 5-1 0,6-9 3 16,8-2-6-16,12-14 1 0,7-4-2 15,14 3 3-15,17-12 0 0,11 4 1 0,13 3 0 16,8 6-3-16,10 4-1 0,6 5 0 16,1 7 1-16,0 2-3 0,-2 4 0 15,0 5-6-15,0 7 7 0,-19 12-3 0,-1 1 4 16,1 5-2-16,0 3-4 0,-2 7 3 15,-10 6-2-15,9 6 2 0,-1 6 0 16,-5 2-3-16,-2 8 4 0,-1 6 1 0,-5 4 1 16,-5 8-5-16,-1 6 4 0,-7 4 1 15,-4 3-4-15,-2 2 4 0,-7 6-4 16,-3 1 5-16,-7 2-1 0,-4 3-4 0,-9-1 1 16,-2-1-4-16,-8-9 4 0,-7-6 1 15,-4-5-2-15,-6-2-1 0,-2 7 5 16,-9-3-1-16,-11 13-5 0,-8-5 2 15,-5-3 1-15,-15-3-2 0,-7-3-1 0,-9-3 4 16,-21 5 1-16,11-12-3 0,-4-6 0 16,-5 1 7-16,2-8-8 0,2-2 8 0,0-4-8 15,3-5 0-15,14-7-1 0,11-1-2 16,8-4 1-16,3 0-4 0,3-4-16 16,3 0-21-16,6 1-24 0,5-1-202 15,1 0 90-15,2 0 60 0</inkml:trace>
  <inkml:trace contextRef="#ctx0" brushRef="#br0" timeOffset="9197.7466">12608 7383 44 0,'7'-4'66'0,"-7"4"-19"15,0 0-28-15,0 0-79 0,0 0 20 16,6 9 14-16</inkml:trace>
  <inkml:trace contextRef="#ctx0" brushRef="#br0" timeOffset="18411.8387">7245 10060 7 0,'-11'-10'62'15,"-2"-1"3"-15,1-4-5 0,-3-2-1 0,-2-4 2 16,-2-4-7-16,0-4 4 0,-4-4-3 16,1-6-8-16,4-5 1 0,-10-15-3 0,5-2 2 15,3 6 2-15,6 7-6 0,4 1 2 16,-2-3-8-16,4 3-5 0,2 5 3 15,2 0-10-15,4 2 1 0,2 2-1 16,2 0 0-16,4-1-9 0,4 5 1 0,4-4-2 16,7 1-3-16,3 4 1 15,8 2-2-15,21-5 3 0,6 2-7 0,7 7-1 16,6 5 5-16,6 3-10 0,2 2 4 0,7 6-1 16,6 3-4-16,6 5 2 0,4 3 4 15,4 3-4-15,26 3 0 0,2 1 0 16,3 4-4-16,0 1-1 0,-5-1 4 0,2 0 1 15,-1-1-8-15,-3-3 8 0,5 2-2 16,2-3 4-16,4 4 0 0,-1-5-2 16,3 3 3-16,1-2-6 0,3 0 0 0,1-1 11 15,-3 1-11-15,-5-1 0 0,-1 1 3 16,-4 0 2-16,-24 0-6 0,-3 0 3 16,0 1 2-16,-4-1-1 0,-4 0 3 0,-2 1-3 15,-6-1 3-15,-6 2-4 0,-16-2 0 16,-14-1 6-16,-4 1-7 0,-8-3 2 15,-7 3 0-15,-7-4-3 0,-1 2 6 0,-4-3 2 16,-7 4-1-16,1-4 0 0,-4 2 2 16,-1-1-3-16,-4-1 2 0,-3 4-3 15,-3-5-2-15,-1 3 2 0,-6-3 0 0,4 4 7 16,-4-4-3-16,0 0-6 0,-2 7 4 16,2-7 1-16,0 0-12 0,-4 6 6 15,4-6 3-15,-2 4 2 0,2-4-5 0,0 0 0 16,0 0 2-16,0 0-3 0,0 0-1 15,-2 5 1-15,2-5-2 0,0 8 1 16,2-2 2-16,-2 1 5 0,2 5-6 16,0 0 15-16,2 4 2 0,2 2 4 0,-1 6 0 15,2 1 2-15,-1 4 2 0,0 4 0 16,0 1-2-16,2 0 3 0,-1 4 5 16,0-2 3-16,-1 3-3 0,0 0 4 0,0-1 3 15,1 4 7-15,-3 2 13 0,0 0 1 16,3 3-10-16,-5 5 2 0,2-1-5 15,1-1-3-15,-3-7-3 0,2 1-4 0,0 0-1 16,0-1-3-16,0-2-3 0,0-1-1 16,0 0-3-16,1-4 0 0,0 1-2 15,-1-5-5-15,-2-4-1 0,2 1 1 0,-4-3-4 16,2-2-1-16,-2-3 2 0,0 0-3 16,-2-2-1-16,2-3-1 0,-2 0-1 15,-2-1 1-15,-2-2-7 0,-4 1 4 0,-2-5 3 16,-7 1-7-16,-7-3 4 0,-3-1-4 15,-7-4-3-15,-10-2 0 0,-16 0-3 16,-3-4 3-16,-31 0-6 0,-6-2 0 0,-7 1 2 16,-8 1-3-16,-29-2-2 0,-9 1-4 15,-1 0 0-15,-1 0 1 0,-8-1-1 16,-4 5-3-16,0-3 3 0,-1 1-1 0,-1 0-1 16,-1 1-4-16,0 1 2 15,3-2 5-15,-2 1-1 0,6 2-2 0,10 0 3 0,5-1-3 16,9-2 4-16,26 0 1 15,7 3-2-15,2-1 3 0,5-2-3 0,1 1 1 16,9 1 1-16,15-2-3 0,12 3 3 16,5-2 2-16,8 1 1 0,7-2-2 15,4 1 2-15,8 1 2 0,1 1-1 0,7-3 1 16,1 1-3-16,1 2-1 0,6-1-3 16,-2 1 2-16,6 0-5 0,-1-1 1 0,0-2 1 15,3 3 0-15,-1 0-1 0,11 0-1 16,-14-2 5-16,4 2-3 0,10 0 1 15,-12-1-3-15,6 1 2 0,6 0-4 0,-10 0 0 16,10 0-6-16,-9-3-9 0,9 3-2 16,0 0-13-16,-15 3-18 0,15-3-13 15,0 0-3-15,-4 1-14 0,4-1-10 0,0 0-26 16,0 0-270-16,14 9 137 0,-3-6 89 16</inkml:trace>
  <inkml:trace contextRef="#ctx0" brushRef="#br0" timeOffset="22670.1479">13705 9178 13 0,'2'-41'19'0,"4"4"-1"0,3 3-1 15,2 5-2-15,3 0 1 0,3 1-6 16,9-6 1-16,6 3 0 0,3 1-1 0,16-5-2 15,9 5 3-15,3 1-3 0,3 5 2 16,-5 6-1-16,-7 5 0 0,6 3-2 0,-1 8 0 16,0-1 1-16,3 7-1 0,-1 5 1 15,16 10 0-15,-5 6 0 0,-5 7-2 16,-8 7 5-16,-3 6-5 0,-7 8 3 16,-7 8 1-16,-6 5-1 0,-5 4 2 15,-7 2 0-15,-8 2 3 0,0-1 7 0,-10-10-3 16,-4-10 0-16,-2 2 6 0,-6-3 1 15,-3 1 1-15,-10 18 5 0,-3-7-1 0,-4 1 3 16,-9-4 6-16,-3-4-3 0,-2-2 3 16,-7-1-4-16,1-2-2 0,-1-7 4 15,-1 0-4-15,1-4-4 0,7-11-1 0,6-5-5 16,1-3-2-16,1-2 1 0,2-3-3 16,7-6-6-16,-1 2-1 0,4-1 2 15,-2-3-3-15,3 1-3 0,2 0 0 0,2-5 6 16,3 3-6-16,-2-2-3 0,4 0 8 15,2-3-6-15,-1 1 1 0,1-1-7 16,1 2 2-16,1-1-1 0,0-1 6 16,-1-2-5-16,3 4-7 0,-2-4 2 0,6-1 2 15,-6 5-4-15,6-5 4 0,0 0-1 16,-7 3 0-16,7-3 2 0,0 0-4 0,0 0 7 16,-7 4-6-16,7-4 1 0,0 0 4 15,-4 2-6-15,4-2 6 0,0 0 1 16,0 0-4-16,0 0 2 0,0 0-3 15,0 0 7-15,0 0-8 0,0 0 3 0,0 0-1 16,-6 4-2-16,6-4 0 0,0 0 2 16,0 0 0-16,0 0 0 0,0 0 0 0,0 0 4 15,0 0-2-15,0 0-1 0,0 0-2 16,0 0 1-16,-6 1 0 0,6-1 3 16,0 0-3-16,0 0-1 0,0 0 1 15,0 0-1-15,0 0 0 0,0 0 1 0,0 0 3 16,0 0-3-16,0 0 2 0,0 0-6 15,0 0-3-15,0 0 7 0,0 0 0 16,0 0 5-16,0 0-10 0,0 0 5 0,0 0 0 16,0 0-8-16,0 0-4 0,0 0-3 15,0 0-9-15,0 0-7 0,0 0-9 16,0 0-10-16,0 0-13 0,0 0-13 0,0 0-186 16,0 0 89-16,0 0 59 0</inkml:trace>
  <inkml:trace contextRef="#ctx0" brushRef="#br0" timeOffset="27770.486">11876 9957 18 0,'0'0'21'15,"-5"2"4"-15,5-2-5 0,-6 2 1 0,6-2 1 16,0 0 1-16,-12 2 0 0,12-2-2 15,-10 0-1-15,10 0 1 0,-16-6-2 16,10 2 0-16,0-2 0 0,-3-1-2 16,3-2-1-16,0-3 2 0,-1-1-1 0,-2 0 0 15,5-5-3-15,-2-3 5 0,0-1-4 16,0-3 1-16,2-2-2 0,-1-2-1 16,3-1-2-16,-1-1-2 0,1-2-1 0,2 2 3 15,0 0-3-15,2-1 2 0,1 1-5 16,4-2 4-16,-5 3 0 0,4 2-2 15,2 1-2-15,0 1-1 0,3 1 3 0,0 2-4 16,4 2 2-16,-1 1-2 0,4 0-1 16,0 3 2-16,2 4-2 0,1-3 0 15,2 3-2-15,0 3 4 0,3 3 1 16,-3 1-5-16,5 2 5 0,-6 4 0 0,4 4 2 16,0 4 1-16,-1 1-6 0,3 6-2 15,-1 6 0-15,-2 4 9 0,3 7-8 0,-3 5 6 16,-1 3-1-16,-6 4 0 0,-1-1 0 15,1 4-3-15,-8-2 1 0,0 0 15 16,-6-4-3-16,2 0-3 0,-9 1 6 16,0 2 2-16,-3 6-2 0,-4-5 4 0,-3 3 4 15,-2-6 2-15,-2 0-1 0,-1-6 1 16,0-6 7-16,0-3-5 0,-2 1 1 16,1-6-5-16,3-3 1 0,-2-4 3 15,2-2-18-15,-4-1 4 0,6-5-3 0,-1-1 0 16,0-2-3-16,0-4 1 0,5 2-7 15,-3-2-3-15,2-2-1 0,1-2-13 0,1 2-3 16,-1-2-12-16,3 3-8 0,1-3-5 16,-1 0-9-16,3 0-7 0,2-2-6 15,2 6-10-15,-4-6-207 0,4 6 95 0,-4-5 62 16</inkml:trace>
  <inkml:trace contextRef="#ctx0" brushRef="#br0" timeOffset="64825.9866">16767 9875 61 0,'-8'1'121'0,"8"-1"-14"15,-6 5 0-15,6-5-9 0,0 0-2 16,0 0 1-16,-6 1-4 0,6-1-4 0,0 0-6 16,0 0-10-16,0 0 0 0,8 8 0 15,-8-8-4-15,17 3-2 0,-4-2-2 0,1-1 0 16,5-1-6-16,5 2-13 0,2-2 0 16,1 1-2-16,0-3-6 0,0 1-5 15,-3 1-4-15,-3 1-4 0,1 0 0 0,-4-3-1 16,0 3-5-16,-6-2 2 0,0 2-5 15,-1 0-2-15,-2 0 0 0,-3 2-4 16,-6-2-7-16,0 0-4 0,0 0-8 0,0 0-5 16,0 0-3-16,-26 9-5 0,14-9-8 15,-4 1-1-15,-4 4-6 0,-1-4 0 0,-5 3-7 16,-2-1 4-16,0 2-4 16,-4 1 7-16,-1-3 3 0,-4 5 3 0,-1-3 6 15,2 1 1-15,0 1 3 0,-1 2 8 16,5-4 2-16,4 1 4 0,2-2-1 0,3 1 4 15,1-1 1-15,6 0-3 0,1 2 7 16,2-3 11-16,7 1 2 0,1 0 5 0,3 0 8 16,2-4 1-16,13 3 1 0,0 0-2 15,4-3-2-15,6 0 2 0,2 0-4 16,5 0-1-16,1-3-4 0,1 2 1 16,-2-1-2-16,-1 0-5 0,3 2 1 0,-6-2-2 15,-5 2-5-15,1 0 5 0,-4-2-4 16,-3 2 5-16,0 0 8 0,-5 2-15 15,-1-2 1-15,-1 2 1 0,-3 0 0 0,-5-2-4 16,0 0 1-16,0 0 2 0,0 0 1 16,-15 9-3-16,6-5 0 0,-1 0-1 15,2-2 0-15,-4 2-3 0,2-3 0 0,-2 3 0 16,1-2-4-16,0 2-1 0,1 0-3 16,-1 0-2-16,-1-1 2 0,3 1-3 15,-2-1-6-15,1 2-4 0,2-1-4 0,-2-2-4 16,2 1-11-16,2 1 5 0,-2 0-7 15,1-1-1-15,1 2 0 0,2-4 7 16,-3 4-4-16,1-2 0 0,-1 1 3 0,1 0 8 16,-2-1-5-16,2 2 9 0,0-2-1 15,-2 1 5-15,2 1 2 0,-2-4 1 16,2 3-1-16,-1-1 4 0,-1-1 2 0,1 2 0 16,-1 1 4-16,1-2 0 0,1-2 1 15,0 3-2-15,0-2 7 0,0 1-7 16,-2-2 2-16,4 3 11 0,4-4-8 15,-8 2 6-15,8-2 1 0,-6 2-2 16,6-2 1-16,-6 4 1 0,6-4 4 0,0 0-7 16,0 0 6-16,0 0-2 0,0 0 1 0,0 0-1 15,0 0-1-15,0 0-4 0,0 0 6 16,0 0-1-16,20-8-1 0,-13 6-3 16,-7 2-2-16,15-2-7 0,-9-2-14 0,0 4-16 15,-6 0-14-15,13-2-22 0,-4 2-215 16,-9 0 99-16,13-1 65 0</inkml:trace>
  <inkml:trace contextRef="#ctx0" brushRef="#br0" timeOffset="73896.6879">11700 16390 22 0,'0'0'53'0,"0"0"1"0,0 0-1 0,0 0-1 15,0 0-4-15,-13 0-4 0,13 0 0 0,0 0-4 16,0 0-3-16,0 0-1 0,0 0-8 16,0 0-1-16,0 0-4 0,0 0 3 15,0 0-3-15,0 0-4 0,0 0-3 16,0 0-6-16,0 0 4 0,0 0-2 0,0 0-2 16,0 0-1-16,0 0-1 0,0 0 1 15,-6 0-1-15,6 0 1 0,0 0-2 16,0 0-2-16,0 0 0 0,0 0 3 0,0 0 2 15,0 0-4-15,0 0 0 0,0 0 1 16,0 0-1-16,0 0-1 0,0 0 1 16,0 0 0-16,0 0-2 0,0 0 0 0,0 0 0 15,0 0-4-15,0 0 5 0,0 0-4 16,0 0 1-16,0 0 0 0,0 0-2 16,0 0 2-16,0 0-4 0,0 0 5 0,0 0-3 15,0 0 0-15,0 0 2 0,0 0 1 16,0 0-2-16,0 0 0 0,0 0-2 15,0 0 2-15,0 0-4 0,0 0 5 0,0 0-2 16,0 0-2-16,0 0-2 0,0 0-1 16,0 0-3-16,0 0-20 0,0 0-15 15,0 0-22-15,0 0-169 0,0 0 79 0,0 0 53 16</inkml:trace>
  <inkml:trace contextRef="#ctx0" brushRef="#br0" timeOffset="83005.283">19331 16366 8 0,'0'0'15'0,"0"0"-1"0,0 0-3 0,0 0 2 15,0 0-2-15,0 0-1 0,0 0-3 16,0 0 1-16,0 0 3 0,0 0-5 0,0 0-1 16,0 0 1-16,0 0-2 0,0 0 1 15,0 0-2-15,0 0 4 0,0 0-5 16,0 0 0-16,0 0 0 0,0 0 0 0,0 0 1 15,0 0-2-15,0 0 0 0,0 0-1 16,-11 0 0-16,11 0-5 0,0 0-8 16,0 0-35-16,0 0 17 0,0 0 10 0</inkml:trace>
  <inkml:trace contextRef="#ctx0" brushRef="#br0" timeOffset="88711.6857">12331 17717 4 0,'15'1'102'0,"5"-2"5"0,0 1-2 16,12-5-2-16,6 4 3 0,7-5-5 0,10-4-4 16,25-6-5-16,-2-1 0 0,2 3-10 15,5-4-4-15,-4 3-15 0,-1-6-2 16,-1 6-10-16,-6-4-3 0,-13 7-10 15,-7 3 1-15,-11 1-6 0,-1-3-2 0,-5 5-4 16,-7-2-4-16,1 7-2 0,-5-6-2 0,-4 2-2 16,-2 1-3-16,1-1 1 0,-8 5 0 15,-2-3-5-15,2 1-2 0,-6 2-13 16,-6 0-10-16,0 0-7 0,0 0-15 16,0 0-9-16,0 0-1 0,-22 14-9 0,8-9-3 15,-1 2-17-15,-6-1-9 0,0 1-12 16,-5-1-9-16,-4 1-218 0,-1 1 110 15,-5 5 73-15</inkml:trace>
  <inkml:trace contextRef="#ctx0" brushRef="#br0" timeOffset="89034.3446">12245 18177 14 0,'10'2'96'0,"9"-4"5"0,2-3 0 15,7-1 8-15,12-2 1 0,11-3 1 16,22-5-3-16,6-4-6 0,4-2-6 0,1 1-9 16,-1 1-4-16,4 1-9 0,-4-2-10 15,-4 5-5-15,-13 3-6 0,-13 6-10 16,0-5-1-16,-9 6 1 0,-6 3-9 0,1-3-4 16,-9 0 0-16,-3 4-3 0,-2-4-5 15,-6 6-4-15,3-5 2 0,-6 3 0 0,-3 2 2 16,0-4 1-16,0 4-6 0,-7 0-1 15,-6 0-3-15,12 0-6 0,-12 0 0 16,5 4-5-16,-5-4-6 0,2 6-7 16,-2-6-18-16,0 0-12 0,0 0-11 0,-4 7-19 15,4-7-14-15,0 0-18 0,2 6-19 16,-2-6-316-16,4 2 149 0,3-2 98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5:55.636"/>
    </inkml:context>
    <inkml:brush xml:id="br0">
      <inkml:brushProperty name="width" value="0.05292" units="cm"/>
      <inkml:brushProperty name="height" value="0.05292" units="cm"/>
      <inkml:brushProperty name="color" value="#FF0000"/>
    </inkml:brush>
  </inkml:definitions>
  <inkml:trace contextRef="#ctx0" brushRef="#br0">8415 6071 1 0,'-6'6'53'0,"4"1"1"0,4-1 8 0,4 1 0 16,11-1 7-16,11-2 2 0,14 2-1 15,22-2-2-15,37-3-4 0,15 2 2 0,37-3-7 16,10-4 0-16,15 2 2 0,4 0-4 16,10 0 4-16,10-2-3 0,-2 2-8 15,-6 2-5-15,-8-2 2 0,-11 6-5 0,-14 0-5 16,-13-2-5-16,-34 0 0 0,-11 1-7 16,-13 0-4-16,-20 0 0 0,-14-1-4 15,-12 0 3-15,-5 2-8 0,-5 0 4 0,-4-1-6 16,-2 1 2-16,-1 2-15 0,-3 2-25 15,-1-1-26-15,-2 1-36 0,0 4-339 16,-1-4 146-16,-4 3 97 0</inkml:trace>
  <inkml:trace contextRef="#ctx0" brushRef="#br0" timeOffset="5931.0423">5517 9168 75 0,'-8'4'98'0,"0"0"-1"0,-1 0-1 16,1-1-10-16,2 0 2 0,-1 0-4 15,7-3-5-15,-9 4-11 0,5 0-2 16,2 0-7-16,2-4 1 0,4 7 4 16,5-2 2-16,0-4 2 0,9 3 5 0,6-2 9 15,11 0 6-15,12 0 2 0,19 2 5 16,31-4 3-16,12-2-8 0,4 0 2 0,25-2-4 15,-1-3 1-15,-22 2-3 0,0 2 1 16,-4-1-6-16,2 0-4 0,-5 0-4 16,-7 3-8-16,-8-2-8 0,-19 2-4 15,-17 1-4-15,-10 0-5 0,-11 0-1 0,-2 1-3 16,-4 2 1-16,-7-3-6 0,0 3-3 16,-4-1-4-16,-3 2-2 0,-6 0-2 15,0-2-4-15,-4 1-3 0,1 3-7 0,-5-2-5 16,-2-4-6-16,0 8-12 0,0-8-15 15,-9 7-19-15,3-4-22 0,-2 3-10 16,-2-3-17-16,-6-1-11 0,4 0-17 0,-5 1-5 16,0-1-2-16,-2-2-3 0,-3 1 0 15,0-1 0-15,-4 3-2 0,-3-3 1 0,-1 0 2 16,-4 2-4-16,-5-2-294 0,-5 0 147 16,-3 1 97-16</inkml:trace>
  <inkml:trace contextRef="#ctx0" brushRef="#br0" timeOffset="6292.9859">5357 9424 62 0,'-6'7'97'0,"0"-1"-5"15,0 0-4-15,6 0 2 0,2 1-6 16,4-1 0-16,6 1 5 0,5 0-5 15,8-1 1-15,12 0 1 0,5-1 3 0,9-2 0 16,16 0-6-16,30-6-6 0,7 1-4 16,4-2-6-16,2-4 1 0,0 1-4 0,-2 0-1 15,-6-1-8-15,-1-1-2 0,-12 2-5 16,-2 2-3-16,-17 3-6 0,-13-2-1 16,-13 4-7-16,-8-2 2 0,1 2-5 15,-8 0-3-15,-4 2-3 0,-3-2 0 0,-1 4-3 16,-5-2 0-16,-2 0-5 0,-4 1-2 15,-4 3-1-15,1-2-8 0,-3 2-4 0,-2-1-8 16,-2 4-13-16,-4-1-17 0,-1 3-18 16,1-3-14-16,-4 4-18 0,0 0-13 15,2-3-17-15,-4 3-18 0,6-7-368 16,-2 1 171-16,6 0 114 0</inkml:trace>
  <inkml:trace contextRef="#ctx0" brushRef="#br0" timeOffset="7751.6733">9069 9334 31 0,'0'0'72'0,"5"4"0"0,-3 0-9 16,-2-4-6-16,4 4 6 0,-4-4-9 0,0 0 3 15,6 4-11-15,-6-4-2 0,0 0-4 16,0 0-6-16,0 0-4 0,-4-19 2 15,2 9-3-15,-2-5 3 0,0-1-12 0,-3-5 4 16,-1-4 1-16,-3-3-4 0,-2-5 0 16,1-1 2-16,-6-9-1 0,2 0 2 0,-1-4-5 15,-2 1 0-15,-4-14-4 16,3 6-2-16,4 8 1 0,-1 1-4 0,2-1 5 16,2 1 0-16,3 0-4 0,-1-1 3 15,4 9-4-15,1-3 5 0,2 3-3 0,0 0-3 16,4 8 9-16,-2 0-7 0,2 1 0 15,2 3 3-15,-2 3-7 0,0-2-1 0,4 5 0 16,0-2 5-16,0 4-5 0,0-2 0 16,3 3 7-16,2 1-5 0,-1-2 1 15,0 2-1-15,5 0-2 0,2 0 6 16,2 0 8-16,5 0-5 0,-2 5 8 0,12-2 6 16,1 1-1-16,6 0-1 0,11 3 2 15,4-2 1-15,5 2 2 0,24 1-5 16,10 1-2-16,2 1 1 0,9 0-2 0,2 2 1 15,3 1-4-15,8 0-4 0,2 2 2 16,22 2-5-16,-24 0 2 0,-7 0-1 16,-7 1 3-16,-5 1-1 0,-7 2-1 15,-19-2-5-15,-13 1 0 0,-6 1 1 0,-10 0-1 16,-3 0-3-16,-4 0 1 0,-7-2-5 0,-1 0 4 16,-3 1 1-16,-4-2-1 0,-2 2-1 15,-1-4-1-15,-2 3-2 0,-3-2 5 16,0-1 5-16,-5 2-2 0,0-2-2 15,1 4 1-15,-7-2 2 0,2 2-3 0,-4 0 4 16,0-5 1-16,-2 9 6 0,0-3-6 16,-2 0-1-16,0 1-2 0,-1 1 0 15,-1-2 3-15,0 3 2 0,2 3-1 0,-5-1-5 16,2 4 6-16,1 0-6 0,0 6 3 16,0 3-1-16,0-2-4 0,1 4 3 15,1 4-4-15,1 0 3 0,1 2 0 0,0 7 0 16,0-2-1-16,4 6-3 0,-2-2 2 15,0 1 0-15,2 0-2 0,0 0 0 16,3 0 1-16,-5-2-3 0,5 0 1 16,-5 0-1-16,2-2-2 0,-2 1-1 0,0-7 2 15,-2 2-1-15,2-4 0 0,-3 3 0 16,1-4-1-16,-3 1 0 0,-3 2-2 16,0-1 2-16,-3-1-6 0,-3-1 5 0,-6-1 2 15,2-2-3-15,-6 2 4 0,-6-1 1 16,-3-2-2-16,-5-5 1 0,-5 1-3 0,-1-4 1 15,-5 1-2-15,-4-5 1 0,-19 5 0 16,-2-2-2-16,-5-2 1 0,-3-6-1 0,-4 4 1 16,1-5 2-16,-4 4 0 0,4-5-2 15,9-3 0-15,9 0 2 0,-2-2 0 16,1-1-1-16,-1 0-2 0,-20-1 0 16,15-4-2-16,11 1 1 0,1-1 1 0,5 1-2 15,2-1 3-15,8 0-5 0,3-1 1 16,2 3 2-16,3-3-1 0,5 1 0 15,4 3 0-15,3-3-3 0,4 4 3 0,2-4-4 16,1 4 0-16,2-1 2 0,1 2-5 16,4-3 4-16,0 2-9 0,-1 1-2 15,3-2-1-15,2 2 0 0,-1-3 0 0,10 3-4 16,-15 0-3-16,7-1-4 0,8 1-7 16,-11 0-13-16,11 0-4 0,-13 1-5 15,13-1-5-15,-10 0-6 0,10 0-2 0,-8 5-8 16,8-5-5-16,-9 1-8 0,9-1-5 15,-9 0-6-15,9 0-2 0,0 0-5 16,0 0-257-16,-8-3 125 0,8 3 82 0</inkml:trace>
  <inkml:trace contextRef="#ctx0" brushRef="#br0" timeOffset="14529.2726">16531 7307 16 0,'0'0'42'0,"0"0"-1"0,0 0 2 0,0 0-2 16,0 0-1-16,10 2 1 0,-10-2-2 16,2 4 1-16,-2-4-2 0,0 0-3 0,6 4 2 15,-6-4 0-15,5 4-2 0,-5-4-1 16,7 1 0-16,-7-1 4 0,6 6-5 15,-2-4 1-15,-4-2-4 0,8 4-1 16,-4 0 3-16,1-2-6 0,-1 1 0 0,2-1 4 16,1 2-5-16,-1 0 3 0,3-2 3 15,-1 1-6-15,2 2 7 0,4 0 3 16,2 1-1-16,3-1 12 0,5 4 0 0,4-2-6 16,9 4 3-16,3-1-8 0,9-1 8 15,4 2-6-15,23 6-5 0,-2-1 5 16,5 3 0-16,3 0-5 0,-1-2 3 0,3 2-6 15,8-1-2-15,-1-1-5 0,0 0 0 16,2 1-1-16,0-2-2 0,0 2 0 16,-2-2-2-16,-2 0 1 0,2-1-5 0,-5 2 0 15,1 0-5-15,-2-2 2 0,-4-1 1 16,-6 1-4-16,-9-4 1 0,-11-1-7 16,-4 1 2-16,-3-1-1 0,-5-2-13 0,-3 1 15 15,-2-2-1-15,-4 2 0 0,-2-2 0 16,-5 0 1-16,-1 0-1 0,-1-1-3 15,-2-1 2-15,-4 1 0 0,-1-3-2 0,-2 2 3 16,0-2 1-16,-4 1-2 0,1-2-1 16,-3 2 1-16,-1-3 1 0,-1 1 1 15,-1 0-2-15,-1 0 0 0,0 0-1 0,-6-2-2 16,6 2 1-16,-6-2 9 0,4 4-6 16,-4-4-5-16,0 0 3 0,0 0-1 0,2 4 3 15,-2-4-6-15,0 0 0 0,0 0-6 16,0 0 4-16,0 0-6 0,0 0-6 15,0 0 7-15,0 0-9 0,0 0-8 0,0 0 7 16,0 0-7-16,-2 7 0 0,2-7 5 16,0 0-6-16,0 0-5 0,0 0 4 15,0 0-5-15,0 0-1 0,0 0-3 0,0 0 2 16,0 0 1-16,0 0-6 0,0 0 0 16,0 0 0-16,0 0 4 0,0 0 1 15,0 0-3-15,2 4 6 0,-2-4-2 0,0 0-2 16,0 0 0-16,0 0 4 0,0 0-2 15,0 0-5-15,0 0-2 0,0 0 2 16,0 0-4-16,0 0-5 0,0 0-3 16,0 0-3-16,0 0-4 0,0 0 3 0,0 0-119 15,0 0 59-15,-12-14 40 0</inkml:trace>
  <inkml:trace contextRef="#ctx0" brushRef="#br0" timeOffset="44343.4868">9440 13333 29 0,'-13'0'109'0,"5"-2"2"0,0 2-8 0,8 0-2 15,-14 0-5-15,14 0 5 0,-6 3 1 16,6-3 1-16,2 6-1 0,-2-6-1 16,13 10 1-16,0-5-1 0,3 4-1 0,10-4 3 15,5 1 1-15,10 2 2 0,14-1-2 16,32 0-3-16,2-1-7 0,8 0-1 15,9 0-2-15,8-2-7 0,34 4-6 0,-4-5-4 16,9 3 1-16,-1-2-2 0,1 3 7 16,-1-1 4-16,3 3-1 0,5 1 0 15,-1 1-6-15,-2 3-8 0,-7 5-5 0,2-2-5 16,-9 2 9-16,-8 0-7 0,-6 0-7 16,-9 0-6-16,-22-4-4 0,-7 2-8 15,-6-1 1-15,-8 1-7 0,-2 0-4 0,-18-4 2 16,-11 1-5-16,-8-3 0 0,1 0-5 15,-7 1-1-15,-5-3-4 0,-2 2-1 0,-2-3-3 16,-1 1-6-16,-8-2-1 0,4-1-4 16,-6-3-15-16,1 3-10 0,-3-1-10 15,-3-2-10-15,0-1-16 0,-3 1-17 16,-4-3-15-16,0 0-13 0,0 0-14 0,0 0-12 16,0 0-6-16,-30-8-27 0,15 6-8 15,-4-4-9-15,-6 0-3 0,-1 0-7 0,-10-4-457 16,1 2 221-16,-6-1 147 0</inkml:trace>
  <inkml:trace contextRef="#ctx0" brushRef="#br0" timeOffset="47396.3223">5899 14748 40 0,'-5'4'102'0,"5"-4"-2"0,-4 6-3 16,4-6 1-16,-2 6-1 0,2-1 1 15,0-5-1-15,2 8 1 0,2-5-1 0,-2 3 1 16,3-3-4-16,1 1 1 0,2-1-2 15,3 0-8-15,4 6-6 0,-1-8-1 16,10 5 1-16,4 0-3 0,3-3 5 0,9 6-3 16,7-4-6-16,6 0 1 0,7 4-3 15,22 1-1-15,3 0-1 0,2 1-1 16,6-5-4-16,4 6-2 0,8-3-2 0,29 3-4 16,3-1-3-16,1 0-4 0,2-3-3 15,-2 2-5-15,-3-1-1 0,0-1-4 16,-25-4-4-16,1 1 1 0,-2 0-5 15,0 1-2-15,-6-1-5 0,-6-1 4 0,-1-1-2 16,-22-3-7-16,-10 4-3 0,-3-4 0 16,-2 1-1-16,-11 4-3 0,2-5-1 15,-6 0 0-15,-3 1 1 0,-6 1-3 0,-3 1 1 16,0-3-3-16,-5 3 2 0,-6-3 0 16,2 4-1-16,-3-4-5 0,-4 2-4 0,2-1-7 15,-6-1-10-15,1 0-15 0,-3 0-18 16,-1 0-15-16,-9 0-17 0,15-1-18 0,-15 1-12 15,4-2-13-15,-4 2-12 0,0-7-5 16,0 7-6-16,-8-12-9 0,-1 5-9 16,-2-2-390-16,1 0 191 0,-3-2 125 15</inkml:trace>
  <inkml:trace contextRef="#ctx0" brushRef="#br0" timeOffset="47901.8153">6169 14854 33 0,'-6'-2'92'0,"6"2"-8"16,-2-6-1-16,2 6 0 0,0 0 5 16,15-5-2-16,-4 0 8 0,5 3-2 15,5-2 4-15,9 3 3 0,10-6-2 0,5 6-1 16,16-5-1-16,24-1 0 0,11 3 0 15,11-1 3-15,33 2-8 0,11 0-3 16,1 0-2-16,5-1-5 0,1 1-4 16,-1-1-8-16,-3 2-9 0,-3-3-1 0,-8 5-10 15,-24-3-3-15,-7 0-7 0,-7 2-5 16,-6 2 0-16,-24-1-7 0,-13 3-1 0,-3 0-4 16,-13-3-4-16,-5 5-4 0,-5-3-1 15,-6-1-5-15,-1 5-6 0,-3-3-7 16,-6 1-10-16,-2-4-10 0,-2 3-13 0,-1-2-14 15,-4 4-15-15,0-3-22 0,-3 2-7 16,0-4-5-16,-2 0-11 0,-6 0-6 16,10 1-11-16,-10-1-13 0,0 0-342 0,6-5 165 15,-6 5 108-15</inkml:trace>
  <inkml:trace contextRef="#ctx0" brushRef="#br0" timeOffset="50798.959">18387 11058 102 0,'0'0'107'0,"0"-5"-8"0,0 5-5 15,0 0-12-15,0 0 2 0,0 0 2 16,-4 28-3-16,0-9-7 0,2 12-7 0,-2 9-4 16,-6 9-5-16,2 4-4 0,0 2-4 15,4 6-12-15,-9 12 1 0,4-10-6 16,1-10-4-16,-1-1-7 0,1-3-11 16,0-3-4-16,-1-9-6 0,2-3-5 0,1-8-11 15,2-1-1-15,0-8-2 0,2-6-10 16,-2-5-12-16,0-6 1 0,4 0 7 15,-7-21-3-15,3-2 8 0,-1-7-3 0,3-13 2 16,-2-12 4-16,2-3 7 0,4-3 5 16,0-1 9-16,2 4 7 0,3 2 8 15,2 4 9-15,1 2-5 0,0 6-3 0,6 4 0 16,0 9-4-16,3 3-1 0,7 3 3 16,-1 3-1-16,4 7 3 0,6 4-2 15,-5 5 3-15,1 3-3 0,1 3-1 0,0 2 3 16,-6 2-4-16,0 3 14 0,-5 2-14 15,-3 1 1-15,-6 2 1 0,-6 1 1 16,-4-1-1-16,-4 1 1 0,-8 0-3 0,-7 2-7 16,-6-1-9-16,-7-1-9 0,-1 0-8 15,-2-2-15-15,6-1-15 0,2-2-29 16,3-1-298-16,8-1 129 0,3 0 85 0</inkml:trace>
  <inkml:trace contextRef="#ctx0" brushRef="#br0" timeOffset="51215.1735">19231 11147 109 0,'-16'4'137'0,"-6"4"-2"16,2 4-5-16,-6 6-8 0,1 4-9 16,-1 8-5-16,5 4-12 0,2 5-8 15,6-6-8-15,5 6-4 0,4-1-9 16,4-4-8-16,4 4-4 0,2 3-7 0,7 0-14 16,1 1-19-16,6-4-25 0,0-2-25 15,-2-5-31-15,3-6-33 0,0 0-331 0,-4-10 147 16,7-2 96-16</inkml:trace>
  <inkml:trace contextRef="#ctx0" brushRef="#br0" timeOffset="51563.8457">19445 11525 62 0,'9'-7'107'0,"1"3"-6"0,3 4-15 16,2 0-7-16,1 5-7 0,4 4-8 15,-1 6-7-15,-2 0 2 0,0-1-4 0,-5 6-14 16,2 0-3-16,-8-2-2 0,-2-1-2 16,0 0 1-16,-2-2 2 0,0-1 7 0,-2-3 3 15,0-1 4-15,0-2 3 16,0-2 0-16,0-1-6 0,0-5-7 0,0 0-7 16,0 0 4-16,11-12-11 0,-7 5 0 15,5-7-1-15,1 1-5 0,1-2-2 0,1 0 0 16,-4 1-4-16,4 3 7 0,-4 1-13 15,0 0-3-15,-2 3 0 0,1 3 3 0,0 2-5 16,-7 2-2-16,10 6 3 0,-6 4-1 16,1-1 3-16,-1 6-6 0,-2 0-9 15,2 4-12-15,2 4-6 0,-2-4-21 16,1 5-20-16,2-1-17 0,-1-4-29 0,0-3-308 16,0-1 143-16,2-5 94 0</inkml:trace>
  <inkml:trace contextRef="#ctx0" brushRef="#br0" timeOffset="51784.2564">19890 11144 95 0,'30'12'110'0,"-5"3"-6"16,9 10-7-16,14 16-3 0,1 4-8 15,-5 7-7-15,1 3-5 0,-9-1-6 0,-6 1-8 16,-9-7 3-16,-6-8-4 0,-9-4 0 15,-4-4 1-15,-4-1-5 0,-4 3-5 0,-7-3-4 16,-6-3-4-16,-3-1-7 0,0-4-16 16,-4-4-25-16,5-4-34 0,-1-7-50 15,2-3-325-15,4-2 141 0,6-8 93 16</inkml:trace>
  <inkml:trace contextRef="#ctx0" brushRef="#br0" timeOffset="52253.519">21007 11182 119 0,'16'15'184'0,"-4"5"-3"16,5 10 0-16,0 8-10 0,2 8-10 0,5 15-15 15,0 1-9-15,0 3-15 0,1 0-9 16,3-2-9-16,-8-12-9 0,0-9-5 15,1-1-6-15,-2-6-7 0,-4-4-2 16,-1-6-3-16,-2-4 12 0,-2-5 6 0,0-6 0 16,-1-8-5-16,2-4-9 0,-3-8-5 15,3-5-6-15,-3-9-5 0,4-10-10 16,0-10-6-16,0-9-6 0,3-16-2 0,0 0-6 16,-3 11-2-16,-1 8-2 0,-1 4-6 15,1 10-5-15,-2 1-17 0,-3 6-10 16,2 3-27-16,-2 3-25 0,2 3-34 0,-2 4-19 15,2 2-14-15,2 9-31 0,1 1-23 16,0 6-567-16,4 5 256 0,-1 3 168 16</inkml:trace>
  <inkml:trace contextRef="#ctx0" brushRef="#br0" timeOffset="52687.2931">22400 11190 48 0,'-10'6'161'0,"-3"5"-8"16,-2 8-15-16,-3 9-9 0,-2 11-11 0,3 0-9 16,2 7-14-16,2 2-7 0,5-1-11 15,4-5-3-15,4 1-9 0,4-2-4 16,4-3-1-16,5-3-5 0,4-6-4 16,4-2-5-16,3-5 3 0,3-7-2 0,1-8 0 15,2-4 1-15,-1-9 1 0,3-5-5 0,4-10 0 16,-2-8-10-16,-5-7-1 0,5-16-5 15,-6 4-1-15,-12 4 0 0,-7 5-4 16,-5 1-2-16,-6-1-3 0,-7 5-3 16,-5 2-2-16,-10 0-5 0,-3 3-8 0,-1 8-11 15,0 4-20-15,2 5-22 0,0 7-23 16,1 5-35-16,-1 3-23 0,3 7-21 16,2 1-366-16,4 4 177 0,2 5 117 0</inkml:trace>
  <inkml:trace contextRef="#ctx0" brushRef="#br0" timeOffset="52860.3935">22455 11531 286 0,'13'8'17'0,"-2"-3"13"16,-1 2 7-16,-1 0 14 0,1-1 7 16,1 1 7-16,2 3-1 0,-1-1 0 0,0 2-5 15,6 3 2-15,-4-1-10 0,3 4-2 16,1 0 3-16,0 4-9 0,2 2-8 16,-2-1-1-16,2 3-4 0,1-2-5 15,-3 0-8-15,2 0-20 0,-4-6-15 16,2 1-12-16,-1-3-15 0,-1-2-22 0,2-4-262 15,-2-3 112-15,0-5 74 0</inkml:trace>
  <inkml:trace contextRef="#ctx0" brushRef="#br0" timeOffset="53062.9833">23356 11143 2 0,'6'-17'153'0,"-6"5"6"0,-3 1-5 16,-2 6-10-16,-1 1-8 0,6 4-9 15,-18 6-8-15,5 6-6 0,-2 4-7 0,-2 12-12 16,-3 9-8-16,2 7-4 0,-1 19-9 16,0 5-6-16,6-12-12 0,3-5-16 15,3 2-24-15,2 0-23 0,3-8-32 0,2-3-24 16,2-2-32-16,3-4-49 0,-2-8-322 16,3-4 159-16,-2-5 105 0</inkml:trace>
  <inkml:trace contextRef="#ctx0" brushRef="#br0" timeOffset="53383.1406">23427 11607 68 0,'2'-8'146'0,"0"5"-9"0,-2-3-14 16,2 2 0-16,-2 4-12 0,0 0-11 16,0 0-5-16,0 0-7 0,15 17-12 0,-8-3-10 15,-3 1-3-15,-2 4-2 0,0-2-9 16,0 0-14-16,0 2 3 0,-2-4 2 15,2 0-6-15,-2-2-6 0,0-1 3 0,2-2 0 16,0-3 2-16,0 0-7 0,2-4-5 16,3-3 2-16,-7 0-3 0,19-8-4 15,-6 1-2-15,1 0-2 0,0-4-1 16,-2 4-2-16,0 0 0 0,2-4-7 16,-6 5 5-16,2 3-3 0,-1-2-2 0,-1 3 0 15,-1 2-3-15,-7 0 1 0,10 6-1 16,-5-2-2-16,-1 7-8 0,-2-1-7 0,4 0-13 15,-2 4-16-15,0 0-29 0,0-3-27 16,2 0-36-16,-4-2-350 0,4-1 165 16,0-4 109-16</inkml:trace>
  <inkml:trace contextRef="#ctx0" brushRef="#br0" timeOffset="53605.4764">23905 10919 67 0,'19'-5'184'0,"3"5"-19"0,2 5-3 16,4 4 6-16,4 9-1 0,11 8-3 16,13 19-5-16,1 7-8 0,3 23-7 15,-9 7-11-15,-22-8-11 0,-12 4-13 16,-10 2-11-16,-14-1-9 0,-10-5-10 0,-12-2-13 16,-9-8-18-16,-9-4-16 0,-10-7-24 15,-5-5-27-15,-7-6-19 0,-7-6-31 16,-9-7-41-16,-8-7-59 0,-12-8-481 0,-4-8 221 15,-37-10 146-15</inkml:trace>
  <inkml:trace contextRef="#ctx0" brushRef="#br0" timeOffset="53997.4329">18101 10793 31 0,'-25'15'181'15,"-5"7"0"-15,-12 23 6 0,-5 19-3 0,-6 32 4 16,3 20-6-16,-3 18-11 0,11 13-12 16,-7 41-12-16,23-25-16 0,14 1-11 15,14 1-8-15,12-7-10 0,18-6-17 0,17-9-21 16,16-14-31-16,12-12-47 0,11-14-49 15,14-15-54-15,6-18-73 0,17-19-448 16,-2-15 217-16,-19-23 143 0</inkml:trace>
  <inkml:trace contextRef="#ctx0" brushRef="#br0" timeOffset="55243.6275">25592 11121 120 0,'2'-3'110'0,"-2"3"-7"16,0 0-4-16,0-6-9 0,0 6-6 15,0 0-7-15,0 0 2 0,0 0-8 0,2-6 3 16,-2 6 0-16,0 0-7 0,0 0 8 15,0 0-7-15,0 0 2 0,0 0-3 0,0 0 3 16,0 0 2-16,-2-8 1 0,2 8-3 16,0 0 1-16,0 0-6 0,0 0-6 15,-10 14-7-15,1-1 0 0,-4 8-3 16,-1 5-2-16,-5 16-3 0,-9 16-3 0,-2 4-6 16,1 1 0-16,-3-2-2 0,4 2-5 15,1-3 0-15,1-11-3 0,8-7-5 16,-4-2-4-16,6-2-11 0,-2-7-10 0,6-5-14 15,-1-3-17-15,5-2-10 0,0-6-17 16,0-3-14-16,2-3-17 0,2-5-7 16,4-4-3-16,0 0 8 0,0-21-1 0,2 2-4 15,4-10 6-15,6-9 1 0,0-12 10 16,7-24 9-16,0 3 7 0,-2 0 15 16,5 4 14-16,-6 9 15 0,-3 15 19 15,-2 0 8-15,-1 9 11 0,-1 2 12 0,1 8 6 16,-4-1 4-16,3 5 4 0,0 4 12 15,1 4 16-15,2 5 9 0,2 4 6 0,4 6 2 16,5 4 1-16,5 8-3 0,2 12-2 16,1 4-2-16,11 16-6 0,-1 3-2 15,-5 1-7-15,-6-7-5 0,-5-2-6 0,-2-2-6 16,-2 0-5-16,1 0-3 0,-6-2-4 16,-2-4-2-16,-2-4-4 0,-3 1-9 15,-1-7-11-15,-2-1-18 0,-2-2-20 0,-1-3-20 16,-1-3-25-16,0-2-27 0,0-1-34 15,-2-5-38-15,0-3-436 0,5-2 207 16,-5-2 136-16</inkml:trace>
  <inkml:trace contextRef="#ctx0" brushRef="#br0" timeOffset="55565.3146">26468 10614 63 0,'-50'15'211'0,"3"7"-4"0,-13 14 3 16,-1 8-9-16,-9 22-8 0,5 11-9 0,8 11-18 15,11 4-11-15,12 4-17 0,14-13-8 16,12 2-14-16,12-2-12 0,11 1-9 16,10-5-11-16,9-4-13 0,4-5-15 15,9-4-21-15,4-9-25 0,3-6-24 0,2-8-29 16,1-4-35-16,2-8-39 0,-8-11-57 16,-9-8-508-16,-2-8 232 0,-6-3 153 15</inkml:trace>
  <inkml:trace contextRef="#ctx0" brushRef="#br0" timeOffset="56692.9074">26735 11165 154 0,'0'0'170'0,"0"0"-2"0,0 0-7 16,-8 19-7-16,8 0-15 0,-4 10-8 15,2 7-9-15,0 5-12 0,-3 3-11 16,2 8-8-16,-1 0-9 0,2-1-8 15,0-1-9-15,0-7-7 0,0-3-11 0,0-2-9 16,2-8-14-16,-2 0-10 0,0-7-12 16,2-2-7-16,0-8-6 0,0-4-3 0,0-5-1 15,0-4-2-15,0 0 1 0,4-26-2 16,-2 1 1-16,0-14-3 0,0-12 8 16,2-6-1-16,5-20 2 0,-4 13 9 15,1 6 3-15,-2 5 9 0,2 1 7 0,-2 11 4 16,0 5 6-16,1-1-4 0,-3 9-2 15,5 2 0-15,-1 2 0 0,2 3-4 0,3 2-3 16,1 4 1-16,2 3-3 0,-2 3 1 16,0 5-3-16,2 2 1 0,0 2-1 15,-1 6-1-15,1 0 0 0,0 3 1 16,-4 1-2-16,-2 4 0 0,0-3-2 0,0 1 1 16,-6 2-3-16,0-4 5 0,0 2-1 15,-4-3-2-15,0 2-2 0,0 0 1 16,-4-4 2-16,0 0-2 0,0 1 0 0,-2-2-4 15,2-3-3-15,-5 1-9 0,2 0-11 16,1-2-11-16,-3 0-12 0,3-1-7 16,0 1-19-16,8-2-8 0,-14 3-12 0,6-2-3 15,4 1-5-15,-2 0-5 0,0 0 1 16,6-2-1-16,-9 2 0 0,9-2 5 16,-7 4 1-16,7-4-207 0,-6 2 104 0,6-2 68 15</inkml:trace>
  <inkml:trace contextRef="#ctx0" brushRef="#br0" timeOffset="57559.2196">27450 10982 48 0,'0'0'110'16,"0"0"0"-16,2-4 2 0,-2 4 1 0,0 0 2 15,0 0 0-15,2-6-1 0,-2 6 2 0,0 0-2 16,0 0-6-16,0 0-1 0,0 0 2 16,0 0-3-16,-22 18-7 0,8-3 0 15,-4 8-5-15,-1 5-4 0,-5 6-7 16,4 8-2-16,-6 18-6 0,7-7-7 0,4-5-6 15,6 2-5-15,5-9-7 0,6 3-2 16,2-2-6-16,7 6-3 0,6-7-5 0,4 1-10 16,3-2-18-16,3-6-17 15,3-3-24-15,0-3-22 0,-1-9-33 0,-2-1-28 16,-1-6-31-16,-3-3-52 0,-3-5-441 16,-2-1 218-16,-5-3 144 0</inkml:trace>
  <inkml:trace contextRef="#ctx0" brushRef="#br0" timeOffset="58024.2072">28016 11003 20 0,'-15'-13'143'0,"0"5"-10"0,-2 6-7 0,1 2-8 15,0 4-2-15,0 4-6 0,-4 5-8 0,1 4-2 16,3 6-7-16,-2 5-6 0,4 6-5 16,3 10-4-16,7-3-6 0,1 0-9 15,6 4-8-15,4 5-1 0,3 0-10 16,-2-2-10-16,5-2-17 0,-4-6-15 0,-1-5-19 15,0 1-21-15,-1-8-10 0,-3-2-5 16,0-1-11-16,-4-4-22 0,0-4-17 16,-4-3-20-16,-5-3-257 0,-1-5 129 15,-2-3 85-15</inkml:trace>
  <inkml:trace contextRef="#ctx0" brushRef="#br0" timeOffset="58164.5975">27646 11662 400 0,'-22'-15'18'0,"5"0"11"0,7 3 4 0,1 3 4 15,7-1-3-15,4 2-2 16,2 1 1-16,7 2-1 0,6-1 3 0,7-1-7 15,5 3-1-15,5-2-3 0,6 4 0 16,6-3-7-16,1 1-3 0,2 3-9 16,7-2-13-16,-6-1-14 0,-3-1-13 0,-1-1-16 15,-4-3-12-15,-1 2-156 0,-4-7 74 0,-5 1 50 16</inkml:trace>
  <inkml:trace contextRef="#ctx0" brushRef="#br0" timeOffset="58327.1532">28409 11315 262 0,'3'-24'10'15,"-6"2"14"-15,-1 1 10 0,-2 6 15 16,2 2 11-16,-3 2 11 0,-2 3 5 0,3-1 8 15,0 3-5-15,-2 4 0 0,-3 0-4 16,11 2-2-16,-17 10-4 0,9-1-3 0,-1 8-2 16,-1 6-2-16,3 2-11 0,-1 9-3 15,1 0-6-15,3 3-2 0,2-1-5 16,2-4-15-16,0 7-23 0,2-8-23 16,2 3-24-16,-2-6-26 0,5-2-23 15,-3-1-316-15,2-2 141 0,3-8 93 0</inkml:trace>
  <inkml:trace contextRef="#ctx0" brushRef="#br0" timeOffset="58672.6242">28587 11475 40 0,'4'-5'142'0,"1"1"-11"0,-5 4-4 15,8 0-4-15,-8 0-10 0,11 6-10 16,-7 1-16-16,0 3-4 0,1-1-5 0,-3 5-9 15,-2-1-7-15,0 1-2 0,0-2-10 16,0 2-8-16,-2-4-2 0,2 1-5 16,0-1-8-16,0-3-9 0,0 1 2 15,2-4-7-15,-2-4-3 0,8 2-2 0,0-2 2 16,0-6 1-16,4-2-1 0,0 1-3 16,-1 0 3-16,-1-4 5 0,1 4-2 0,-2 1-8 15,-1 0 9-15,0 3 1 0,-2-3-2 16,-1 3 2-16,-5 3 1 0,13 3-4 15,-9 0 3-15,0 2-2 0,2 2-3 16,-2 0-2-16,1 2-2 0,4 2-1 0,-5-4-17 16,4 3-18-16,-2-1-15 0,3 1-21 15,-1-2-21-15,-1-1-36 0,1-3-333 16,1 2 155-16,1-5 102 0</inkml:trace>
  <inkml:trace contextRef="#ctx0" brushRef="#br0" timeOffset="58895.3081">28773 11087 1554 0,'-4'-23'9'0,"0"6"10"16,2 5-22-16,4 5 16 0,2 1 1 15,6 4 20-15,-10 2 10 0,28 12 9 0,-5-1 1 16,5 8 1-16,2 8-1 0,1 5-4 16,7 18-3-16,-10-4-4 0,-7-3-5 15,-2 0-1-15,-6 4-9 0,-5-1 4 16,-4-6-5-16,-6-1-5 0,-2 0-11 0,-6-3-6 15,-3-2-18-15,-4-1-10 0,-2-7-20 16,1-1-13-16,-4-2-21 0,3-6-38 0,0-4-37 16,-2-1-447-16,3-6 203 0,2-2 135 15</inkml:trace>
  <inkml:trace contextRef="#ctx0" brushRef="#br0" timeOffset="60407.3656">29197 10830 18 0,'0'0'104'0,"0"0"-4"16,-4-4-1-16,4 4-6 0,0 0-1 16,0 0-13-16,0 0 2 0,0 0-10 0,0 0 10 15,8 13 4-15,5-3-4 0,-1 7 6 16,10 4-2-16,6 10-4 0,5 1-7 16,15 15 4-16,4 1-9 0,-4 5-4 0,1 0-8 15,-7 1-4-15,-3-1-5 0,-6 1-3 16,-9-9-6-16,-8-5-2 0,-6-4-10 15,-4 1 0-15,-4-6-13 0,-6 5-9 0,-8-2-9 16,-2 0-9-16,-8 2-16 0,-3-2-17 16,-5-1-21-16,1-2-28 0,-3-5-28 15,4-5-387-15,3-2 174 0,4-4 114 16</inkml:trace>
  <inkml:trace contextRef="#ctx0" brushRef="#br0" timeOffset="61307.3637">30183 11030 93 0,'2'-6'116'0,"-2"6"-2"0,0 0-8 0,0 0 1 16,0 0-9-16,0 0-1 0,0 0 4 16,0 0 1-16,8 21 6 0,-1-4-2 15,4 8-11-15,-1 9 1 0,5 10-5 0,9 17-4 16,0 4-7-16,2 1-3 0,2 1-8 15,1-2-6-15,-1-1-7 0,0 0 0 16,1-6-6-16,1 0-7 0,-8-15-2 16,-2-7-5-16,-3-5-3 0,0-2-5 0,-4-7 2 15,-1-2 1-15,0-3 3 0,0-8-1 16,0-3 0-16,-1-5-4 0,-1-7 1 0,1-2-1 16,-2-7-1-16,1-9-7 0,0-8-1 15,2-6-2-15,-4-11-4 0,-2-7-1 16,0-1-2-16,0 0 0 0,-1-2-4 15,-3 4 0-15,0 1-4 0,0 9 2 0,3 3-1 16,-5 1-2-16,2 10-2 0,0 4-12 16,-2 0-18-16,2 4-15 0,-2 4-19 15,0 2-19-15,0 5-8 0,2 3-7 16,-2 4-30-16,0 5-27 0,0 0-477 0,0 0 215 16,0 0 142-16</inkml:trace>
  <inkml:trace contextRef="#ctx0" brushRef="#br0" timeOffset="61818.395">31092 11409 132 0,'0'0'127'16,"0"0"-3"-16,0 0-5 0,-10-17-8 0,10 7-1 16,-2-3-11-16,0-3 0 0,2 0-2 15,-2-3-11-15,4-3-5 0,-2 1-5 16,4-3-6-16,-1 3-2 0,1-2-7 15,-1 5-3-15,1 0-12 0,0 3-5 0,2-1 0 16,-2 4-6-16,4 3-1 0,-1 4-10 16,2 0 2-16,1 8-5 0,1-1-3 0,1 5 1 15,4 3-4-15,2 3 1 0,0 2-4 16,0 1 3-16,3 1-2 0,1 0-2 16,-4-2-1-16,4-2-2 0,-1-2 4 15,0 1-2-15,2-3-2 0,-3-5 2 0,0-4 0 16,2-4 3-16,1-1 2 0,-1-6 0 15,-2-3-3-15,2-3 0 0,-3-6-1 0,0-1-3 16,-4-5-3-16,-3-2 2 0,-2 1-3 16,0 3-5-16,-4 2-11 0,-2 1-11 15,-2 4-13-15,0 0-19 0,0 2-17 16,0 4-13-16,0 2-23 0,-2 5-17 16,-2 1-29-16,0 1-324 0,2 5 163 0,0 0 107 15</inkml:trace>
  <inkml:trace contextRef="#ctx0" brushRef="#br0" timeOffset="62177.468">31862 11119 46 0,'-11'6'162'0,"-1"3"-8"0,-6 4-6 15,0 5-5-15,-6 6-7 0,-1-1-11 16,-1 8-9-16,1 5-10 0,2-1-8 0,8-3-7 15,2 0-10-15,7-3-3 0,3 0-6 16,8-3-7-16,1-1-10 0,7-3-6 16,6 0-2-16,9-3-2 0,3-4-6 0,3-5-1 15,0-9-1-15,2-1-5 0,4-7-2 16,5-9 1-16,1-3-1 0,9-17-2 16,-4-4 14-16,-7-1 1 0,-12-1 0 0,-7 4 2 15,-5-1 2-15,-10 5 4 16,-6 0-4-16,-8 1-4 0,-6 1-5 0,-10-2-3 15,-7 1-6-15,-7 3-3 0,-4 5-5 16,-7 4-8-16,1 2-18 0,-2 6-20 0,3 5-17 16,3 4-23-16,4 4-16 0,5 6-24 15,3 2-17-15,3 1-13 0,5 7-11 0,6-3-18 16,8 4-420-16,1 0 199 0,10 0 131 16</inkml:trace>
  <inkml:trace contextRef="#ctx0" brushRef="#br0" timeOffset="62378.8833">31955 11401 105 0,'4'10'117'16,"0"1"9"-16,1 3-3 0,-3 1-2 15,2 0 1-15,0 0-9 0,0 2-7 0,3 0-12 16,-1 1-7-16,2 2-7 0,1-1-7 16,0 2-3-16,1-2-12 0,0 1-9 15,1-3-7-15,0 0-7 0,-1-4-13 16,3 1-15-16,-3-1-21 0,4-4-19 0,-4 1-19 15,2-2-24-15,2-2-21 0,-2-5-25 16,-1-1-272-16,-3 0 134 0,2-3 89 0</inkml:trace>
  <inkml:trace contextRef="#ctx0" brushRef="#br0" timeOffset="62601.9199">32412 10959 104 0,'0'-6'133'0,"0"3"-6"16,0 3-16-16,0 0-2 0,0 0 0 16,-15 17-10-16,11-2-10 0,-7 8 3 15,5 2-12-15,-4 7-6 0,1 4-9 16,0 5-5-16,1-2-5 0,0 9-5 0,2-8-14 16,-2 0-14-16,4-2-15 0,0 0-19 15,0-2-20-15,0-7-24 0,4-3-28 0,-2-3-33 16,4-1-265-16,-2-6 130 0,4 0 86 15</inkml:trace>
  <inkml:trace contextRef="#ctx0" brushRef="#br0" timeOffset="63063.3628">32590 11371 40 0,'0'0'119'0,"0"0"-11"0,6 7-10 16,-6 1-11-16,0 2-8 0,0 1-9 0,0 0-3 15,0 1-4-15,-2 1-9 0,4 1 13 16,-2-1-27-16,2-2-6 0,-2 2-11 0,5-4 9 16,-1 2-10-16,2-3-14 0,2 1 15 15,4-6-5-15,-2 0 0 0,0-1-4 16,3-4-1-16,0-1 10 0,2-3-5 15,-3 0 9-15,3-1 6 0,-2-2 8 0,-1 1 15 16,-1 3 8-16,-2-1 1 0,-3 2 1 16,2 0-4-16,-3 0-5 0,-1 2 2 15,-4 2-5-15,0 0 3 0,0 0-4 0,0 16 1 16,-2-5-4-16,0 1-2 0,-3 2 0 16,3 4-3-16,0 2-4 0,2-1-5 15,-2 1-2-15,2 3-3 0,-2-2-3 0,0 2-3 16,2 0-6-16,-2-2 5 0,2 2-3 15,-4-2-4-15,1-3-3 0,-1 2-1 16,-1-4-3-16,-1 2 1 0,-2-3-3 16,0-3-12-16,-3-3-6 0,-2 0-8 0,-1-3-6 15,-1-2-16-15,-5-2-7 0,2-4-18 16,-4-2-24-16,1-4-35 0,-4-3-39 16,-2-4-458-16,1-6 211 0,-2-9 140 0</inkml:trace>
  <inkml:trace contextRef="#ctx0" brushRef="#br0" timeOffset="63297.8348">32738 10751 140 0,'40'18'181'16,"1"5"-6"-16,-5-1-11 0,-1 5-14 15,9 14-8-15,-1 5-12 0,-9-3-11 16,0 10-11-16,-11-5-10 0,-6-1-8 0,-4 3-7 15,-9-1-8-15,-2-5-6 0,-4 0-11 16,-6 1-13-16,-5 0-13 0,-4-5-9 16,0-8-15-16,-5 1-20 0,0-6-27 15,0-4-24-15,-5-2-40 0,1-7-45 0,1-4-371 16,2-7 176-16,0-5 117 0</inkml:trace>
  <inkml:trace contextRef="#ctx0" brushRef="#br0" timeOffset="63490.1491">33146 10456 156 0,'45'32'157'16,"-1"12"0"-16,-1 11-4 0,-1 7-7 16,-4 7-13-16,-10 5-11 0,-7 3-11 0,-7 5-11 15,-9 2-7-15,-14 0-13 0,-3-4-26 16,-9-4-20-16,-7-4-31 0,-6-5-33 15,-8-6-51-15,-5-5-391 0,-1-6 160 0,-3-9 106 16</inkml:trace>
  <inkml:trace contextRef="#ctx0" brushRef="#br0" timeOffset="67493.2187">17090 14301 11 0,'14'-8'132'0,"9"-2"-3"0,7-1 2 15,12-6-4-15,7-2-6 0,19-3-2 0,6-3-1 16,4 0-11-16,3 0-13 0,6-2-8 16,-3 2-8-16,1 2-8 0,-2-1-8 15,-8 3-4-15,-13 5-8 0,-11 2-6 16,-5 2-2-16,-7 4-6 0,-5 0-5 0,-9 0-7 16,0 2-5-16,-8 5-10 0,-7-1-14 15,2 2-14-15,-12 0-13 0,4 2-7 0,-4-2-8 16,-14 10-5-16,2-5-1 0,-9 5 0 15,-2-1-5-15,-7 5-9 0,-4 3 4 16,-10 2 3-16,0 2-1 0,-18 8 7 16,-1 1 5-16,-2 0 9 0,4 1-2 0,-2 0 9 15,1 0 7-15,4-3 6 0,9-2 7 16,4-5 10-16,5 0 12 0,6-4-2 0,4-4 10 16,5-1-2-16,8-3 1 0,8-3 8 15,7-3 13-15,2-3 1 0,0 0 16 16,51-20 5-16,-9 1 8 0,29-9-1 15,7-3-3-15,21-7-6 0,1-1-1 0,-16 8-6 16,-1 1-6-16,0 0-4 0,-3 2-6 16,-6 3-4-16,-4 4-3 0,-15 5-5 0,-9 2-2 15,-7 3-8-15,-5-1-5 0,-9 6-7 16,0 0-6-16,-8 2 0 0,-2 1-13 16,-4 0-10-16,-5 1-5 0,-6 2-7 15,0 0 0-15,0 0-3 0,0 0-8 0,0 0-9 16,-21 14-4-16,8-9-10 0,0 1-7 15,-3 2-17-15,-4 1-250 0,0-2 118 16,-2 2 79-16</inkml:trace>
  <inkml:trace contextRef="#ctx0" brushRef="#br0" timeOffset="69332.4907">6316 15824 54 0,'0'0'63'0,"6"-1"-3"16,-6 1-7-16,0 0-2 0,0 0-2 0,0 0-2 16,0 0-4-16,9-2 2 0,-9 2-1 15,0 0-6-15,0 0 1 0,0 0-3 16,0 0-2-16,0 0-7 0,0 0 2 15,0 0-4-15,0 0-2 0,0 0-2 0,0 0-2 16,0 0-2-16,0 0-3 0,4-3 4 16,-4 3-2-16,0 0 1 0,0 0 0 0,0 0-6 15,0 0 6-15,0 0-8 16,0 0 2-16,0 0-1 0,0 0 2 0,0 0-1 16,0 0-2-16,0 0-1 0,0 0-2 15,0 0-1-15,0 0 4 0,0 0-2 0,0 0 0 16,0 0 1-16,0 0 3 0,0 0-8 15,0 0 0-15,0 0-7 0,0 0-2 16,-17-6-5-16,17 6-1 0,0 0 1 0,-9-1-4 16,9 1-3-16,-8 0-2 0,8 0-2 15,0 0-2-15,-11-3-1 0,11 3-5 16,-10 0-6-16,10 0 1 0,-11 3-3 0,11-3-7 16,0 0 0-16,-15 0-5 0,15 0-6 15,-12 0-133-15,5 1 65 0,7-1 42 16</inkml:trace>
  <inkml:trace contextRef="#ctx0" brushRef="#br0" timeOffset="70583.1513">6686 16162 6 0,'0'0'58'0,"0"-10"-4"0,0 6-3 0,0 4-3 16,-2-9 9-16,2 5-4 0,0 4 1 15,2-8 3-15,-2 8-2 0,-2-9 1 0,2 9 1 16,-2-7-6-16,0 4-4 0,2 3-1 15,-2-7 0-15,-2 4-4 0,4 3-5 16,-4-8-1-16,4 2-4 0,0 6-2 0,-6-10-1 16,6 4 2-16,3 0 5 0,0-1 3 15,1 1 4-15,2-1 9 0,2-4 15 16,3 7 1-16,4-5 0 0,4 3 3 0,4 2 1 16,6 1 1-16,10-2 6 0,7 3 3 15,11 2 3-15,34-4-1 0,5 2 0 16,3 0-4-16,7-1 1 0,2 0 1 15,4 3 15-15,27-5-1 0,2-1 0 0,-2 2-3 16,3-2 1-16,2-1-3 0,-5-5-12 16,2 3 0-16,-8-3-9 0,-21 5-9 0,-4-1-8 15,-4 2-4-15,-5 5-2 0,-6-2-8 16,-4 0-2-16,-15 3-5 0,-13 0-2 16,-1 0-3-16,-9 0-2 0,-5 0-8 15,1 3 2-15,-5 0 1 0,-6-3-6 0,-5 0-4 16,-1 0 1-16,-4 1 0 0,-5-1 0 15,-2 0-5-15,0 3 0 0,-5-3-7 0,2 0 5 16,-4 0-12-16,-3-3-8 0,-1 3-12 16,-8 0-8-16,11-1-11 0,-9-5-11 15,-2 6-13-15,0 0-11 0,-2-11-17 0,-5 7-11 16,1 4-23-16,-2-9-9 0,-1 5-20 16,-1-1-5-16,-1 4-17 0,0-5-8 15,-3 5-11-15,-1-5-431 0,0 4 215 16,-2 2 143-16</inkml:trace>
  <inkml:trace contextRef="#ctx0" brushRef="#br0" timeOffset="70924.3452">8187 15643 90 0,'91'-12'147'0,"8"-1"3"15,30 0 8-15,9 2 4 0,8 1 9 16,4-1-4-16,4 1-9 0,8 1-8 0,-3 2-13 15,-1 3-16-15,-3 0-13 0,-7 4-10 16,-29 2-12-16,-8 1-20 0,-9 3-22 0,-11 2-25 16,-23-3-26-16,-16 3-33 0,-11 0-28 15,-5-1-26-15,-8 1-15 0,-8-3-30 16,-4 1-397-16,-6-6 182 0,-6 0 121 16</inkml:trace>
  <inkml:trace contextRef="#ctx0" brushRef="#br0" timeOffset="84987.2031">23604 16520 1 0,'-6'-4'113'0,"6"4"-6"15,0 0-12-15,-8-2-5 0,8 2 1 0,-4-3 0 16,4 3-5-16,0 0-4 0,0 0 5 16,0 0-4-16,0 0-2 0,31 0-3 15,-12-3 0-15,4 1-3 0,9 2-6 16,4-2-4-16,11-3-4 0,12 5 1 0,5-6-6 16,29 0-2-16,-2 0-5 0,4 4-3 15,2-4-4-15,-4 1 1 0,-2-2-5 16,-2 5-3-16,-4-6-1 0,-15 3 1 15,-13 2-10-15,-6 0 2 0,-5 0-3 16,-4 0-3-16,1-1 0 0,-11 4-4 0,0 0 1 16,-5-4-1-16,-3 2 6 0,-6 2-2 0,4 0 5 15,-8-3-1-15,-1 3-2 0,0-3-3 16,-3 3-1-16,-3-1-3 0,-1 1-9 16,0-6-3-16,-6 6-7 0,5-6-14 15,-5 6-17-15,-3-5-12 0,3 5-22 0,-6-4-24 16,0-2-27-16,-3 3-28 0,-1 0-24 15,-5 2-368-15,0-3 183 0,-3 0 121 16</inkml:trace>
  <inkml:trace contextRef="#ctx0" brushRef="#br0" timeOffset="87001.9081">17050 17009 37 0,'-8'2'115'0,"8"-2"5"16,0 0 0-16,0 0 5 0,0 0-1 0,0 0-10 15,26-15-3-15,-11 13-5 0,2-4-4 0,6-1-1 16,5-1-8-16,4-3-4 0,3 3-7 15,3-3 0-15,1 1-9 0,1 3-6 16,2-5-5-16,5 4-6 0,3-3-6 16,-5 3-7-16,-1 1 0 0,3 1-6 15,-5 2-5-15,1-1-1 0,-1-1-6 0,-8 3-2 16,0 1-5-16,-5-1 2 0,-1 3-5 16,0-2-1-16,-7-2-3 0,-2 2-5 15,-2 2-8-15,-1 0-4 0,0-3-7 0,-6 3-12 16,0 0-9-16,1 0-16 0,-11 0-19 15,11 3-26-15,-11-3-26 0,0 0-31 0,0 0-386 16,-26 8 183-16,6-5 121 0</inkml:trace>
  <inkml:trace contextRef="#ctx0" brushRef="#br0" timeOffset="87207.0893">16888 17230 1985 0,'15'0'1'0,"4"0"-9"0,6-1-58 16,11-5-15-16,15-2 22 0,24-7 17 15,5-4 7-15,7 4 11 0,8-4 13 0,2-1 1 16,0 5-7-16,2 1 5 0,-9 0-9 16,-8 0-10-16,-16 6-26 0,-13 0-24 0,-9 3-25 15,-3-2-345-15,-9 1 153 0,-3 0 102 16</inkml:trace>
  <inkml:trace contextRef="#ctx0" brushRef="#br0" timeOffset="93514.0134">1974 13849 5 0,'0'0'95'0,"0"0"-11"0,0-8-5 16,0 8-12-16,-4-7-4 0,0 3-2 0,0 1-8 15,0-3 0-15,-3 1-5 0,1-2-1 16,-1 3-2-16,-1-2 2 0,-1 3-7 0,1 1-3 15,-4-2-2-15,-2 3 1 0,2 2-6 16,-5 3-6-16,-2 1 1 0,-4 5-2 16,1 2-3-16,-3 4 3 0,2 2-5 15,2 3-1-15,1 0-2 0,4-2 1 0,2 2 2 16,2-2-4-16,4 2 0 0,4 1-3 16,2 0 2-16,2-2 1 0,2 3 0 0,4-2-3 15,2 4 2-15,6 4 1 0,2-3-12 16,1 3 8-16,0-1 1 0,2 3-2 15,0-2 5-15,0 3-5 0,-2 0 3 16,0-4-1-16,-2 7-1 0,-1-3 3 0,-3 4-7 16,-4 1 12-16,-3-1 2 0,-2 3-5 15,-6 1 1-15,-5-4-1 0,-6 7 3 16,-4 1 1-16,-11 12 5 0,-6-2-3 0,-4-6 4 16,3-12-2-16,3-5 6 0,1 0 9 15,-1-5 3-15,8-5 8 0,-2-6 2 16,5 1 1-16,1-5 0 0,1 2 0 0,6-7-10 15,1 1 0-15,-1 1-6 0,2-2-3 16,2 1-6-16,3-4 0 0,2-2-3 16,0 1-4-16,6-2-2 0,0 0-4 15,0 0 0-15,0 0-5 0,22-9 3 0,-4 6-4 16,1 3 1-16,3 0 0 0,8 6-3 16,-2-2 1-16,6 10-1 0,6 8 2 0,11 15-2 15,-2 10 2-15,-3 8 0 0,-3 10 4 16,5 23-3-16,-5 7-1 0,-7 2 1 15,-3 6-2-15,-3-3 6 0,-12-15 4 16,0 5 1-16,-1-1 4 0,-2-3 1 0,0 1 4 16,-5 1 3-16,2-4-6 0,4-6 1 15,-2-5 1-15,3 0-4 0,2-5-3 16,-2-16-5-16,1-3 3 0,-2-10-2 0,3 3-1 16,0-8-5-16,2-5-2 0,-1-1-9 15,-2-3-13-15,2-2-8 0,1-2-19 16,-2-2-9-16,0-5-13 0,2-1-13 0,-2-4-16 15,2 3-10-15,-2-6-5 0,0-3-15 16,1 1-14-16,-2-4-21 0,4-4-424 16,-1 2 198-16,0-9 130 0</inkml:trace>
  <inkml:trace contextRef="#ctx0" brushRef="#br0" timeOffset="96330.2481">7805 15072 59 0,'0'0'90'0,"-18"-4"-1"16,18 4-9-16,0 0-6 0,0 0-8 16,-10 0-2-16,10 0-4 0,0 0-11 0,0 0-4 15,0 0-7-15,0 0-7 0,0 0 11 16,0 0-14-16,0 0 1 0,0 0-6 16,0 0-2-16,0 0 0 0,0 0 0 0,0 0 0 15,10 11-2-15,-10-11-1 0,10 1-3 16,-4 1-2-16,-6-2-1 0,11 4-3 15,-6-1 3-15,-5-3-5 0,10 0 3 16,-10 0-2-16,8 2-3 0,-8-2 1 0,9 2-1 16,-9-2 0-16,8 2 1 0,-8-2-4 15,9 0 3-15,-9 0-1 0,9 2-4 0,-9-2-11 16,8 2-9-16,-8-2-10 0,10 2-10 16,-10-2-12-16,11 1-16 0,-4 1-16 15,-7-2-191-15,8 6 94 0,-2-2 61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5:38.848"/>
    </inkml:context>
    <inkml:brush xml:id="br0">
      <inkml:brushProperty name="width" value="0.05292" units="cm"/>
      <inkml:brushProperty name="height" value="0.05292" units="cm"/>
      <inkml:brushProperty name="color" value="#FF0000"/>
    </inkml:brush>
  </inkml:definitions>
  <inkml:trace contextRef="#ctx0" brushRef="#br0">9050 15240 50 0,'0'0'46'0,"0"0"-6"0,0 0-3 0,0 0-3 0,0 0-5 0,0 0-4 16,0 0-5-16,0 0-10 0,0 0-4 16,0 0-8-16,0 0-3 0,0 0-9 15,0 0-7-15,0 0-66 0,0 0 29 16,0 0 20-16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8:14.798"/>
    </inkml:context>
    <inkml:brush xml:id="br0">
      <inkml:brushProperty name="width" value="0.05292" units="cm"/>
      <inkml:brushProperty name="height" value="0.05292" units="cm"/>
      <inkml:brushProperty name="color" value="#FF0000"/>
    </inkml:brush>
  </inkml:definitions>
  <inkml:trace contextRef="#ctx0" brushRef="#br0">11449 4735 5 0,'0'0'21'0,"0"0"1"0,0 0-3 0,0 0 0 16,-6-5-1-16,6 5 1 0,0 0 1 16,0 0-1-16,0 0-1 0,0 0 5 15,0 0-6-15,0 0-1 0,0 0-1 16,0 0 0-16,0 0-1 0,0 0 0 0,0 0-3 16,0 0-1-16,0 0-2 0,0 0-1 15,0 0-2-15,0 0 0 0,0 0-4 16,0 0-2-16,0 0-4 0,0 0-2 0,0 0-2 15,14-6-5-15,-14 6 4 0,0 0 0 16,14 0-2-16,-14 0-1 0,10-2 2 16,-10 2-2-16,8 0 1 0,-8 0-4 0,10-2-5 15,-10 2-43-15,9 0 22 0,-9 0 14 16</inkml:trace>
  <inkml:trace contextRef="#ctx0" brushRef="#br0" timeOffset="5774.8895">11059 4748 6 0,'-8'0'6'0,"8"0"0"0,0 0 3 15,-11 3-1-15,11-3 0 0,0 0 1 16,-9 0-1-16,9 0 0 0,-6 2 0 0,6-2 3 16,0 0 0-16,-10 0 1 0,10 0 1 15,0 0-1-15,-7 1-1 0,7-1 2 0,0 0-2 16,0 0-1-16,0 0-1 0,0 0-1 15,0 0 2-15,0 0-2 0,0 0-2 16,0 0 2-16,0 0 1 0,-10 0 3 16,10 0-2-16,0 0 1 0,0 0-3 0,0 0 1 15,0 0 2-15,0 0 3 0,0 0-1 16,0 0 2-16,0 0 6 0,0 0 0 16,31-1 2-16,-20 2-2 0,0-1 8 0,1 0-3 15,5 0 1-15,0 3-3 0,2-3 4 16,3 2-6-16,-2-1 2 0,4 0 1 15,1 2 0-15,3-1-2 0,0-1 1 0,1 2 1 16,-1-1-4-16,4-1-4 0,-1 4 0 16,1-4-1-16,0 4 0 0,4-3-4 15,1 3 0-15,3-1 3 0,1-1-3 0,1 2 1 16,-2 1-3-16,1-5 0 0,1 3 0 16,-2-1 0-16,1 2-4 0,-1-2 0 15,0 1 3-15,-5-2-3 0,4-1 1 16,-3 2-2-16,4 0 7 0,-4 0 3 0,1-2-5 15,-2 1 2-15,3 2-4 0,-2-2 3 16,0 0 1-16,0-2 2 0,7 2 1 0,-1 0-2 16,1-1 2-16,-1 1-4 0,2-2 1 15,3 2 2-15,1-2 3 0,-1 0-5 16,4 0-3-16,-3 2 0 0,5-2 0 16,7 0-3-16,-1 0 3 0,-2 0 2 0,3 0-2 15,-8 2-1-15,-1-2 0 0,0 0-4 16,-3 0 0-16,3 0 1 0,-5 0-5 15,4 2 6-15,-6 0 0 0,3-2 5 0,-3 2-7 16,1 0 3-16,-3 0-3 0,0-2 1 16,-4 2-3-16,4-2 2 0,2 1 7 0,-1 1-10 15,1 0 3-15,1 0-3 0,-3 0 1 16,1 0 1-16,1 2-4 0,-2-3 10 16,3 2-9-16,-3-1 0 0,1 1 4 15,-1 1-8-15,2 0 3 0,1-2 2 0,-1 1 0 16,1 3-1-16,1-2 1 0,-1 0 3 15,-1 0-7-15,1-1 1 0,-1 3 2 16,-2-2-4-16,1-1 3 0,-3 2 1 0,2-2 0 16,1 1 0-16,-3 0-1 0,2-1 6 15,1 0-7-15,-3 3-3 0,0-1 7 16,3 0-1-16,1 0 3 0,-1 1-2 16,1-2 3-16,-3 1-2 0,2-1-3 0,1 0 3 15,1 2-5-15,-1-1 6 0,1 1 0 16,-1-1-7-16,0 1 7 0,1 0-1 0,-1-2 1 15,1 0 7-15,2-1-1 0,-2 3-7 16,1 0 6-16,1-2-7 0,-1 1 10 16,-1-1-7-16,-1 2 1 0,1 0-1 15,-3 0 0-15,-2-3-1 0,1 3-3 0,-2 0 4 16,-1 0 1-16,0-3-2 0,-6 3 3 16,0-3-1-16,2 3 0 0,-4-2-5 0,2-1 1 15,-3 3 7-15,0-1-6 0,4-3 1 16,-5 3 4-16,2-1-5 0,0-1-3 15,-3 0 4-15,1 0 0 0,2 3 6 0,-3-5-5 16,3 4-4-16,-4-4-2 0,-1 4 5 16,0-1-2-16,0-2 2 0,-3-1-2 15,5 4-1-15,-3-4 4 0,-4 0-2 0,4 4-2 16,-3-4 5-16,3 2-5 0,-6-1 1 16,4-1-2-16,-1 4 1 0,-2-4-2 15,2 1 3-15,-2 1-4 0,-2-2 2 0,3 0-2 16,-2 1 2-16,1-2 2 0,0 3-4 15,-2-2 0-15,3 1 1 0,-2 1 1 16,-1-2-4-16,2 1 5 0,0 0 3 0,-1 0-5 16,0-2 1-16,2 2 2 0,-2-1-1 15,1 1-2-15,1-2 4 0,-4 2-4 16,4 0 5-16,-4-2-5 0,3 2 1 0,1-2 9 16,-2 2-3-16,0-2-2 15,0 2-2-15,2-2 2 0,-1 2-5 0,2-2 2 16,-2 0-3-16,0 0 6 0,4 0-1 0,-4 0-3 15,3 2 3-15,-4-4 0 0,2 4 1 16,-2-2 1-16,-3 0-2 0,3 0-1 16,-2 0 1-16,0 0-1 0,-2 0-1 0,-2 0 4 15,3 0-3-15,0 0-2 0,0 0 2 16,0 0-2-16,-4 0 1 0,1 0-3 0,3 0 10 16,2 0-6-16,-2 0 0 0,4 0 3 15,-2 0-6-15,1 0 1 0,0 0 0 16,-1 0-5-16,-3 0 7 0,4 2 1 15,-4-2-9-15,1 0 8 0,0 0 4 0,-1 0-9 16,1 0-1-16,-2 0 3 0,0 0-5 16,-1 0 5-16,2 0 0 0,-2 0 1 0,-2 2 3 15,3-2-3-15,-2 1 2 0,-1-2-2 16,3 2 5-16,0-1-5 0,-2 0 6 16,-3 3-8-16,4-3 0 0,-1 0 2 15,0 0-5-15,1 0 1 0,1 0 5 0,0 1-2 16,0-1 0-16,-1 2-2 0,0-2 6 15,2 2-4-15,-2-2 1 0,-1 2-2 16,2-2 0-16,-3 2 4 0,1-2-3 0,-1 2-1 16,4-2 5-16,-6 1-3 0,2-1-3 15,-2 0 10-15,1 3-5 0,0-3 0 16,-1 2-3-16,1-2 2 0,-9 0-1 0,14 0-1 16,-8 0 1-16,1 1 0 0,-7-1-1 15,13 0 2-15,-7 3-3 0,-6-3 8 16,12 0-4-16,-7 1-2 0,-5-1 1 0,13 0-4 15,-13 0 3-15,10 0 2 0,-10 0-4 16,11 0 1-16,-11 0 0 0,0 0 9 16,12 0-8-16,-12 0 1 0,7 2-3 0,-7-2 1 15,0 0-1-15,11 0 6 0,-11 0-7 16,0 0 2-16,0 0-2 0,0 0 5 16,10 0-7-16,-10 0 6 0,0 0 0 0,0 0-5 15,0 0 5-15,6 2-1 0,-6-2 3 16,0 0 0-16,0 0-2 0,0 0-1 15,0 0 0-15,0 0 2 0,0 0-6 16,0 0 7-16,0 0-4 0,0 0 1 0,0 0 1 16,0 0 0-16,0 0 2 0,0 0 0 15,0 0-3-15,0 0 0 0,0 0-2 0,0 0 0 16,11 0 2-16,-11 0 0 0,0 0-1 16,0 0 1-16,0 0-1 0,0 0-1 15,0 0 0-15,0 0 4 0,0 0 0 0,0 0 0 16,0 0-1-16,0 0 0 0,0 0-1 15,0 0 4-15,0 0 0 0,0 0 2 0,0 0-4 16,0 0-5-16,0 0 3 0,0 0 2 16,0 0-3-16,0 0 3 0,0 0-2 15,0 0-1-15,0 0-1 0,0 0 3 16,0 0-4-16,0 0 5 0,0 0 2 0,0 0-3 16,0 0-2-16,0 0 2 0,0 0 7 15,0 0-9-15,0 0 2 0,0 0-4 16,0 0 11-16,0 0-10 0,0 0 1 0,0 0-3 15,0 0 5-15,0 0-3 0,0 0 2 16,0 0 4-16,0 0-4 0,0 0-2 16,0 0 0-16,0 0 0 0,0 0 1 0,0 0 1 15,0 0 1-15,0 0-2 0,0 0 2 16,0 0-1-16,0 0 0 0,0 0 0 16,0 0-1-16,0 0 2 0,0 0 3 0,0 0-4 15,0 0-2-15,0 0 0 0,0 0 4 16,0 0-2-16,0 0 4 0,0 0-5 15,0 0 0-15,0 0 1 0,0 0-2 0,0 0 1 16,0 0 0-16,0 0 2 0,0 0-5 16,0 0 3-16,0 0-1 0,0 0-1 15,0 0 0-15,0 0 1 0,0 0 3 0,0 0-2 16,0 0 2-16,0 0 0 0,0 0-2 16,0 0 1-16,0 0 0 0,0 0 0 15,0 0 2-15,0 0-3 0,0 0 2 0,0 0 2 16,0 0-8-16,0 0 4 0,0 0 1 15,0 0 0-15,0 0 1 0,0 0 8 16,0 0-9-16,0 0-4 0,0 0 7 0,0 0-1 16,-29-2-3-16,29 2 6 0,0 0-4 15,0 0-1-15,0 0-2 0,0 0 2 0,0 0-7 16,0 0 8-16,0 0 2 0,0 0-3 16,0 0-1-16,0 0 2 0,0 0-1 15,0 0-1-15,0 0-1 0,0 0 6 16,0 0-3-16,0 0-2 0,0 0 1 0,0 0-1 15,0 0-2-15,0 0 1 0,0 0 2 16,0 0 4-16,0 0-2 0,0 0-1 16,0 0-3-16,0 0 3 0,0 0-5 0,0 0-1 15,0 0 4-15,0 0 7 0,0 0-8 16,0 0 2-16,0 0 1 0,0 0-2 0,0 0 1 16,0 0 1-16,0 0-1 0,0 0 1 15,0 0-1-15,0 0 2 0,0 0-4 16,0 0 0-16,-5-3 3 0,5 3 2 15,0 0-2-15,0 0-2 0,0 0 1 16,0 0-2-16,0 0 2 0,0 0 1 0,0 0 2 16,0 0-2-16,0 0 0 0,0 0-3 15,0 0-2-15,0 0 4 0,0 0 0 0,0 0 6 16,0 0-6-16,-9-3-2 0,9 3 2 16,0 0 0-16,0 0 0 0,0 0 2 15,0 0-3-15,0 0 4 0,0 0-5 0,0 0 1 16,0 0-2-16,0 0-3 0,0 0 0 15,0 0 7-15,0 0-3 0,0 0 0 0,0 0-5 16,0 0 5-16,0 0 1 0,0 0-1 16,0 0 4-16,0 0-3 0,0 0-3 15,14-7 4-15,-14 7-5 0,6-4 5 16,-6 4-5-16,4-2 5 0,-4 2-1 0,4-4 0 16,0 0-1-16,-4 4 0 0,8-3-4 15,0 1 3-15,-4-2 2 0,-4 4 2 0,10-4-1 16,-6 0-1-16,2 2-2 0,-1-1 0 15,1-1 6-15,-2 2 1 0,-4 2-4 16,13-6 2-16,-8 3-1 0,-1 0 0 16,2 1 2-16,0-3-6 0,0 3 2 0,4-4 2 15,-4 3-2-15,2-1-2 0,-2-1 3 16,0 3 1-16,3-3-4 0,-2 4 2 0,1-4 1 16,-2 2 3-16,1-1-3 0,1-1 2 15,-4 4-3-15,2 0-1 0,1-4 3 16,-2 4-1-16,-5 1-1 0,10-6 4 0,-6 4-11 15,-4 2 10-15,6-4 0 0,0 2-2 16,-6 2 0-16,7-4 0 0,-7 4 0 16,9-1-2-16,-9 1 2 0,4-5 0 15,-4 5 2-15,6-1-2 0,-6 1 2 0,0 0-2 16,4-5-2-16,-4 5 0 0,0 0 2 16,0 0 0-16,7-3 1 0,-7 3 0 0,0 0-1 15,0 0 5-15,6-2-6 0,-6 2 1 16,0 0 0-16,0 0 0 0,0 0 0 15,4-4-1-15,-4 4 1 0,0 0-1 16,4-4-3-16,-4 4 4 0,0 0 6 0,5-5-3 16,-5 5-2-16,4-6-5 0,-2 2 3 15,3 1 2-15,-1-3-1 0,0 0 2 0,0 3-2 16,0-3 1-16,0 0-1 0,0 0-2 16,1 0 4-16,0 1-3 0,-1 1 2 0,0-2 3 15,0 2-3-15,0-1 4 0,-2 1-1 16,0-2-2-16,3 3-1 0,-3-3 2 15,2 2 1-15,-4 4-3 0,4-8 2 16,-2 7-1-16,2-4-2 0,-4 5 2 0,5-3-3 16,-5 3-2-16,2-5 2 0,-2 5-1 15,2-5 1-15,-2 5 2 0,0 0-2 16,4-3-3-16,-4 3 3 0,0 0-2 0,0 0 0 16,0 0-4-16,5-4-1 0,-5 4-4 15,0 0 2-15,0 0 0 0,0 0-2 16,4-5 0-16,-4 5-2 0,0 0 7 0,0 0-3 15,0 0 2-15,0 0 7 0,6-1-6 16,-6 1 2-16,0 0 5 0,0 0-5 16,0 0 4-16,0 0 4 0,10 0 3 0,-10 0-3 15,0 0 4-15,0 0 0 0,4-5-1 16,-4 5 4-16,6-2-1 0,-6 2-1 16,4-6 1-16,0 1 1 0,-4 5-3 15,6-6-3-15,-4 3 6 0,-2 3-3 0,6-8-2 16,-4 6 3-16,3-1-3 0,-1-1-3 15,-2 0 3-15,-2 4 1 0,9-5-4 0,-7 1 3 16,0 0-5-16,-2 4 3 0,6-6-1 16,-1 2-1-16,-3 1 2 0,2-1-2 15,2 0 2-15,-2-2 1 0,0 1-1 0,3-1 3 16,0 0 0-16,-1-2 1 0,-2 3 0 16,2-3 2-16,0 0-2 0,1 1 5 15,-1-1-3-15,1-2 1 0,-3 3 2 0,4-1-1 16,-3 1 0-16,1 0 2 0,-2-4-1 15,0 5-1-15,0-1 3 0,1 0-1 16,-3 1 1-16,5-1-3 0,-3-1 1 0,-2 2 1 16,2 0 2-16,0-1-1 0,0 1-2 15,-2-2 2-15,2 1-4 0,1-1 0 16,-1 3-2-16,-1-3-1 0,1 0 0 0,-2 1-1 16,2-3-2-16,-2 2 0 0,0 1 2 15,2-1-2-15,-2-2-1 0,0 1 1 16,1 2-1-16,-1-2-2 0,0-1 1 0,0-1-2 15,-2 3 6-15,2-3-4 0,0 3 2 16,0-4 1-16,0 0-2 0,0 1 1 16,-2-2 1-16,0 1-5 0,3-3 1 15,-3 2-2-15,2-2 4 0,0-1-2 0,-2 1 1 16,0 1 0-16,2-2-2 0,-2-1-1 16,0-1 2-16,-2 3 6 0,2-2-5 0,2 0-4 15,-2-1 6-15,2-1-3 0,-2 2 0 16,3 0 1-16,-3 0 1 0,0-2-3 15,2 1-1-15,-2 2-1 0,0-3 1 0,2 0 0 16,-2 0 1-16,2-1 0 0,-2 4 0 16,2-4-2-16,-2 3 0 0,2 0 1 15,-2-2 0-15,2 3 1 0,-2-6-2 16,2 4 0-16,-2-1 0 0,2 3-2 0,-2-4 3 16,0 4 0-16,2-4 0 0,-2 3 1 15,0 0-2-15,2 0 0 0,-2 0-2 0,2 1 6 16,-2 3-4-16,2-5 0 0,-2 5 0 15,0 0 2-15,2 2-2 0,-2-2 1 16,0 1 2-16,0-1-1 0,2 1-1 0,-2-1 0 16,3 2-2-16,-3-1 1 0,0 2 2 15,0-3-2-15,0 2 2 0,0 2-4 16,0-1 1-16,0-2 1 0,0 3 1 0,0-1-3 16,0 1 5-16,-3 1-3 0,3-1 0 15,0-1 2-15,-2 3-2 16,2-3 0-16,0 2 0 0,-2 1 0 0,0-1 1 15,2 1 1-15,0-1-1 0,-2 2 1 0,2-1-3 16,-2 1 1-16,0-2 2 0,2 3-4 16,-2-3 2-16,0 2 0 0,0 0 4 15,-2 1-3-15,2 0-1 0,-2-1-1 0,-1 0 0 16,1 0 0-16,-5 1 3 0,3-2-2 16,-3 1-2-16,-1-1 1 0,-5 0 1 0,0-2-2 15,-5 0 4-15,-2 2-2 0,-3-1-2 16,-1-2 1-16,-4 3 0 0,3-1 1 15,-9-1-1-15,-2-1 1 0,-2 1 0 0,-9-3 2 16,-2 3-4-16,-1 0 0 0,1-3 4 16,-5 3 3-16,-1-2-5 0,3 0 1 15,-4 1 1-15,-1-1-7 0,-20-2 4 0,0 0 0 16,-4 0 0-16,-4 1 1 0,-4-1 2 16,2 1-3-16,0 3 2 0,3-3 0 15,1 1-1-15,-2 1 0 0,2 1-1 0,1-3 2 16,1 3 0-16,13 3-2 0,9-1 0 15,0-1 1-15,-1 1 0 0,3 1-3 16,-2-1 2-16,3 1 1 0,-1-3 0 0,2 2 0 16,1 1 0-16,1 0 0 0,3 0-1 15,-3 2-3-15,-1-2 3 0,-1 0-1 16,0 0 1-16,-1 0 2 0,-4 0 1 0,-23-1-3 16,4-1 0-16,8 3-3 0,-12-5 0 15,-2 3-3-15,0-1 4 0,1 1-5 16,-3-3 8-16,0 2-4 0,0 1 0 0,-2-1 2 15,0 0-1-15,-2-1-3 0,-7 3 1 16,-2-2 1-16,-1 1-1 0,-3-1 3 0,2 1-7 16,1 0 3-16,-4-4 3 0,2 2-6 15,-1 1 5-15,0-1 0 0,-1-2-5 16,-2 3-1-16,-2 0 3 0,0-2 1 16,1 3 0-16,0 1 1 0,4-3 1 0,0 3-5 15,7-2 3-15,2 2-2 0,1 3 0 16,3-5 3-16,0 3 3 0,1 0-1 15,-1-2-4-15,-2-1 2 0,2 3 1 0,2-1-4 16,-2 1 8-16,0 0-5 0,2 0 0 16,5 2 3-16,1-3 3 0,12 3 0 0,15 0-2 15,1 1-1-15,7 2 0 0,1-3 2 16,3 2-4-16,2 1 1 0,-1 0 1 16,7 0-6-16,3 1 4 0,1-1 1 15,2 3-2-15,2 0 6 0,1-1-1 0,1 2 4 16,1-2-2-16,3 4-3 0,3-2 4 15,2-1-9-15,2 1 4 0,0 2 0 0,2-2 1 16,1 1-3-16,0-1 5 0,4 0-10 16,0 2 6-16,-1-2-1 0,0 1 3 15,3 1-2-15,-1 0 0 0,3 1-1 16,0-1 4-16,0 2-2 0,-1-1-2 0,0 1 2 16,-1 2-1-16,2 0 1 0,-2 2 3 15,1 1-2-15,1 0 3 0,-3 4-2 0,3-1 0 16,-3 3 0-16,3 0 1 0,-2 2-3 15,2 4 4-15,-1-2-3 0,0 2-4 16,3 2 9-16,0-1 4 0,0 4-1 16,0-5-8-16,0 6 3 0,4-3 5 0,-4 5-7 15,1 2 2-15,-1 2 4 0,1 0-4 16,-1-1 0-16,0 2 6 0,0-5-4 16,0 4 0-16,0 0 3 0,-1-1-4 0,3-6 1 15,-2 2 1-15,2 1 1 0,0-2-2 16,0 2 2-16,0 0-4 0,2 0 2 15,-2 4-2-15,-1 0 6 0,1-6-2 0,0 6 3 16,-5 0-6-16,3-3 2 0,0-4-3 16,2 1 3-16,-2-1-1 0,0 0-1 15,0 2 1-15,2-4-1 0,-3 0 2 0,2 1 4 16,-1-1-1-16,2-2-2 0,-2-1 3 16,4-1 3-16,-2-4 6 0,0 5 2 0,2-4-3 15,-2 2-1-15,4-2-3 0,-2-2 7 16,0 2-5-16,0-1 0 0,2 1 0 15,-2-2-5-15,2-1 3 0,-2 1-1 16,2 0 1-16,0 1 2 0,0-4-5 0,-2 2 2 16,2-1-1-16,0 0-2 0,1-1 5 15,-3 1 3-15,3 0-3 0,-1-2-8 16,0 3 8-16,0-4-2 0,0 1 3 0,0 3-3 16,0-3-4-16,0 2 5 0,0 0-1 15,0-2-4-15,0 3 1 0,-2 1 0 16,2-3 0-16,0 2 0 0,-2 0 0 0,2 0 2 15,0 1-1-15,-2-2 2 0,3 2-1 16,-1 0-2-16,0 0 0 0,0 1-1 0,1 0 2 16,-1-1 3-16,0-1-3 0,0 2 2 15,0 0 1-15,0-1-1 0,0-2-3 16,-2 0 1-16,2 0-2 0,-2 0-1 0,4-1-4 16,-4-3 6-16,3 0-3 15,-3-1 3-15,2-3-3 0,-2 1 5 0,2-1 4 16,-2 0 4-16,2-2 4 0,-2 0 3 15,0-1 2-15,2-1 2 0,-2 1-2 0,0-6 5 16,-2 8-8-16,2-8 0 0,0 0-2 16,0 0-5-16,0 0 1 0,0 0-4 0,0 0-4 15,0 0-14-15,-6-16-20 0,6 9-30 16,-3 4-33-16,3-6-50 0,0 2-546 16,3-2 233-16,-1-2 153 0</inkml:trace>
  <inkml:trace contextRef="#ctx0" brushRef="#br0" timeOffset="7790.6866">13832 4973 31 0,'0'0'33'0,"-6"-6"-1"0,6 6 0 15,-11 0 2-15,11 0 2 0,-17 11 4 16,7-3 8-16,-6 7 1 0,2 4-3 16,-3 5 0-16,0 5 1 0,-2 0-6 0,2 3 0 15,-2 6 3-15,2 0-2 0,4-4-10 16,-2 0 6-16,5 1-3 0,2-1-4 15,1-5 9-15,2-1-10 0,1-1 0 0,4-1-6 16,2-1 3-16,5 0 1 0,0-4 0 16,3 0-3-16,5-4-1 0,0-2-3 15,2-1-4-15,1-3 2 0,4-3-4 0,-3 0 0 16,2-5-9-16,-2 0 8 0,3-3-7 16,-2-3 0-16,2 0 9 15,-3-5-4-15,-1 0 1 0,0-3-9 0,-2-5 2 0,-2 1-9 16,-4-4 5-16,-4-3-5 0,0-2 3 15,-6 2-2-15,-2-3 2 0,-2-2-2 16,-2 3 0-16,-2-1-1 0,-2 0-2 0,0 2 1 16,-2 2 1-16,-1 0 1 0,-2 2-1 15,0 4-1-15,3-1-4 0,-4 3 2 16,4 1-15-16,0 4-12 0,-2-3-11 16,2 4-13-16,-1 1-20 0,3 0-16 0,-3 3-191 15,2 3 97-15,1-3 63 0</inkml:trace>
  <inkml:trace contextRef="#ctx0" brushRef="#br0" timeOffset="8135.375">13946 5609 62 0,'13'13'59'0,"0"-4"-7"16,-3 1 2-16,-2-3-5 0,2 1 1 0,-2-3-8 16,-2 1-1-16,0 0-2 0,0-1-4 15,1-1-6-15,-3 0 3 0,3 2-3 16,-3-2-5-16,0-2-1 0,0 2 0 0,-2-1-6 15,-2-3-1-15,9 4 0 0,-9-4-4 16,4 4 1-16,-4-4-3 0,4 4 2 16,-4-4-5-16,4 3 1 0,-4-3-10 15,4 2-14-15,-4-2-18 0,0 0-28 0,0 0-156 16,0 0 74-16,0 0 49 0</inkml:trace>
  <inkml:trace contextRef="#ctx0" brushRef="#br0" timeOffset="10314.8787">13749 5109 49 0,'0'0'99'0,"0"0"-2"0,7 8 11 0,-7 1 6 16,0 6-5-16,-4 4 2 0,-1 6 1 15,-1 6-1-15,0 1-3 0,-5 6-3 16,2 0-8-16,-1-2-6 0,0 8-7 0,-4 0-6 15,4-6-4-15,-3 4-6 0,3-6-5 16,-1-2-8-16,3 2-3 0,-1-3-4 16,1-4-6-16,2-3-4 0,-1-3-4 0,0-1 2 15,1-3-6-15,4-2-5 0,-2-3-4 16,0 0 3-16,2-3 0 0,0 0-3 16,0-3 3-16,2-4-1 0,0 0-7 15,0-4 1-15,0 0-1 0,0 0-1 0,10-25-5 16,-6 10 1-16,2-10-1 0,0-1-6 15,4-11 2-15,-2-8 0 0,2-3-2 16,-1-3-3-16,4-1 1 0,-5 1 2 0,3 1-5 16,-3 3 3-16,2 1-4 0,0 8 6 15,0 2-2-15,-2 3-3 0,0 6 1 16,1 1-3-16,0 5 3 0,1 2-4 0,-1 2 0 16,3 3 1-16,-1 7 0 0,2 3 2 15,3 6 0-15,0 7 0 0,2 5-1 16,3 9 3-16,1 6-1 0,-1 10 3 0,0 3-3 15,-2 4 3-15,0 0 0 0,0-1-3 16,-1 1 3-16,-4 0-1 0,1-3-2 16,0 2 0-16,-5-9 4 0,-1 0-5 0,-1-4 3 15,-2-3 2-15,-2-3-5 0,4-3 0 16,-6-3-6-16,0-2-3 0,-2 0-5 16,2-1-5-16,-6-3-16 0,2-4-24 0,-6 0-28 15,2-5-20-15,-2 1-18 0,-3-6-19 16,1 0-20-16,-5-3-353 0,0-3 176 15,1-2 117-15</inkml:trace>
  <inkml:trace contextRef="#ctx0" brushRef="#br0" timeOffset="10562.1179">13540 5686 75 0,'0'0'90'0,"14"-5"0"0,0-1-6 0,4 2-2 15,2-2-8-15,5 1-8 0,5-3-1 16,-3 3 1-16,4-3 6 0,4 0-13 16,-3 0 5-16,-3 2-8 0,1 0-3 0,0 1-1 15,-6-1-17-15,0 1 10 0,-3 1-11 16,-4-1 2-16,0 4-3 0,-5-3-3 16,2 2-8-16,-4 1 0 0,-2-2-12 0,1 1-18 15,-1 2-17-15,-8 0-25 0,0 0-33 16,0 0-308-16,0 0 133 0,0 0 88 15</inkml:trace>
  <inkml:trace contextRef="#ctx0" brushRef="#br0" timeOffset="14816.0587">19983 4842 39 0,'0'0'57'0,"0"0"-3"16,0 0 2-16,0 0-5 0,0 0 0 15,0 0 2-15,0 0 2 0,0 0-2 16,0 0-1-16,0 0 5 0,28 0-7 15,-16 2-4-15,3-2 0 0,0 0-4 0,6 0-2 16,1 0 0-16,0 0 0 0,2 0-7 16,1 0-3-16,5 0 8 0,2 0-8 15,-3-2-1-15,3 2 2 0,-2 0 2 0,-1 0-9 16,-3-1 2-16,4 1 2 0,-6 0-4 16,0 0 9-16,1 0-6 0,-1-3-5 15,-4 3 8-15,2-2-4 0,-1 2 1 0,-2 0-3 16,-4 0 1-16,-1 0-3 0,2 0 6 15,-4-1-4-15,-1 1 1 0,-1 1-4 16,-1-1 2-16,2-1-4 0,-11 1 1 16,14 0-1-16,-8 1-2 0,-6-1-3 0,14 0-2 15,-14 0-4-15,8-1-5 0,-8 1-8 16,0 0-13-16,12 0-6 0,-12 0-9 16,0 0-16-16,9 0-7 0,-9 0-11 0,0 0-2 15,0 0-7-15,0 0-8 0,0 0-7 16,0 0-7-16,9 1-245 0,-9-1 117 0,0 0 77 15</inkml:trace>
  <inkml:trace contextRef="#ctx0" brushRef="#br0" timeOffset="15218.5945">20544 5001 4 0,'40'2'71'0,"-1"-2"-5"15,-6 1-2-15,1 4 0 0,-6-3-3 16,1 1-2-16,1-1 2 0,-7 2-11 16,0-4 3-16,-3 2 3 0,0-1 2 15,-3 1 3-15,-4 1 1 0,0-3-6 0,-3 1-2 16,-2-1-5-16,4 2-3 0,-4-2-5 16,-8 0-1-16,12 0-2 0,-5 3-9 15,-7-3-3-15,11 1-3 0,-11-1-2 0,0 0-20 16,10 1-5-16,-10-1-12 0,9 0-19 15,-9 0-11-15,0 0-16 0,6 2-13 16,-6-2-21-16,0 0-204 0,8 0 102 0,-8 0 68 16</inkml:trace>
  <inkml:trace contextRef="#ctx0" brushRef="#br0" timeOffset="34799.4236">17438 1408 86 0,'-18'62'85'0,"-6"7"-11"0,3 1-5 0,3-3-6 15,0-10 1-15,6-9-5 0,-1-6-2 16,4-6 6-16,1-4-9 0,1-7 15 0,1-2 19 15,2-4 13-15,0-2 18 0,2-7-8 16,-2-7-14-16,4-3-7 0,0 0-11 16,2-24-13-16,2-5-4 0,4-10-9 15,3-11-6-15,8-23-14 0,0-4-5 0,3 2 0 16,0 2-9-16,2 5 2 0,-1 5-7 16,-2 13 0-16,-4 13-2 0,-3 3-4 15,0 7 0-15,-2 3-6 0,-1 3 1 0,1 3-5 16,-1 6 1-16,2 3-1 0,-3 5 3 15,3 4-3-15,0 7 1 0,-1 8-1 16,1 6 2-16,0 12 2 0,0 4 2 0,-3 8-1 16,2 4-2-16,-2 3 2 0,-2 3 1 15,0 1 0-15,-2-4-4 0,1 0 2 16,-3-2-14-16,0-6-13 0,1-2-17 0,-3-5-17 16,-2-4-10-16,2-3-17 0,-2-2-11 15,0-3-21-15,-2-6-342 0,0-3 156 16,-5-1 104-16</inkml:trace>
  <inkml:trace contextRef="#ctx0" brushRef="#br0" timeOffset="34990.4232">17104 1834 41 0,'2'-6'134'15,"5"-1"-3"-15,5-2-5 0,6-3-8 0,6 0-12 16,8-3-6-16,11-1-13 0,1 0-4 15,5-1-11-15,-1 1-8 0,3 3-8 16,1 0-12-16,0 1-29 0,-3 3-36 0,-4 1-40 16,-3 4-38-16,0 1-240 0,-6 1 115 15,-5 2 76-15</inkml:trace>
  <inkml:trace contextRef="#ctx0" brushRef="#br0" timeOffset="35216.8199">18260 1705 133 0,'16'0'139'0,"2"-4"-11"0,5 2 1 16,5-2-15-16,4-2-12 0,6 2-10 15,4-4-11-15,0 2-5 0,2 2-8 0,1-4-7 16,-3 0-16-16,0 3-21 0,-3-1-25 15,-5 2-28-15,-4-2-27 0,-4 1-24 16,0-1-269-16,-5 0 118 0,-1 1 79 16</inkml:trace>
  <inkml:trace contextRef="#ctx0" brushRef="#br0" timeOffset="35489.0902">19120 1451 44 0,'31'19'60'0,"-3"0"-1"0,-8 0-1 16,0 0-4-16,-3 0-4 0,-3 2 3 0,2 4 2 16,-6 0 2-16,-2 0-9 0,-4 2 7 15,-2 0 1-15,-2 1-1 0,-4-1 5 16,-4-1-16-16,-4 1 0 0,-4-3 0 15,-3 1-8-15,1-2 3 0,-4-3-11 0,4-3-1 16,-2-3-20-16,3 0-19 0,3-4-18 16,0-1-31-16,2-3-256 0,4-5 108 15,4-1 71-15</inkml:trace>
  <inkml:trace contextRef="#ctx0" brushRef="#br0" timeOffset="36140.8612">19829 1526 95 0,'-2'34'106'0,"-3"-2"-10"0,0-3-4 16,3-4-4-16,0-2-4 0,-2-4-8 0,2 1-7 15,2-2-2-15,-4 0-7 16,4-5 1-16,-2 0 3 0,0-2 8 0,2-1 5 16,0-3 12-16,-2 1 5 0,2-5 0 15,0-3-12-15,0 0-5 0,0 0-9 16,-2-28-7-16,4 9-8 0,-2-5-4 0,2-7-8 16,0-2-6-16,0-3-6 0,0 0-1 15,4-4-7-15,3 2-2 0,2 2-2 16,-1 1-5-16,5 1-3 0,-3 5-4 0,6 1-3 15,-2 1-3-15,4 5-2 0,-4 3 2 16,1 2-6-16,3 3-7 0,-4 2 0 0,2 3-4 16,-4 1-5-16,1 4-5 0,-2 2-1 15,-1 2-2-15,-1 2 4 0,-3 2-1 16,-2 2 1-16,-1 2 6 0,-2 1-2 16,-3 1 1-16,-3 0 8 0,-2 7-8 0,1-4 9 15,-4 1 4-15,4 0 4 0,-2-1-5 16,-1-1 2-16,1-1 4 0,0 1-3 15,1-3-4-15,1-1 6 0,2 1-7 16,-1-1 1-16,3-1 2 0,3 3 4 0,-1 0-2 16,4-1 0-16,3 2 4 0,1 1-6 15,3 0 5-15,2-1-2 0,0 3 0 0,-1-1-2 16,2 0 1-16,-2 0 0 0,-1-1 4 16,-1-1-4-16,-1 1 2 0,-2 1 5 15,-1-1-5-15,-4 1 4 0,0 0 3 0,-2 0-2 16,-4-1-2-16,-2 1 9 0,-4 0 0 15,-5 3 7-15,-4-2 4 0,0-3 8 16,-2 0 0-16,0-1-2 0,1-1-1 0,-2-3-2 16,3-1-2-16,0-1-2 0,2 0-13 15,3-2-25-15,-1-2-28 0,2-2-35 16,3-2-26-16,0-4-362 0,3-1 160 0,10-5 106 16</inkml:trace>
  <inkml:trace contextRef="#ctx0" brushRef="#br0" timeOffset="36580.979">20851 1788 163 0,'0'0'167'0,"4"4"-5"15,-4-4-8-15,0 0-13 0,11-9-15 16,-3-3-14-16,7-5-7 0,2-7-13 0,3-11-9 16,6-5-13-16,11-15-4 0,-1-4-6 15,-1 1-7-15,3-1-3 0,-4 4-6 16,0 2-6-16,-7 8-8 0,-1 10-1 16,-2 2-6-16,-6 3-3 0,1 5 0 0,-4 4-2 15,-2 2-3-15,-1 5-6 0,0 0-5 16,-4 3 2-16,0 5-3 0,-2 4 2 0,3 2 0 15,-9 0-3-15,11 10 4 0,-5 5 1 16,0 1-1-16,-1 3-2 0,-1 6 1 16,0 4 2-16,-2 2-1 0,4 5-1 15,-2 2-1-15,1 1 0 0,-3-1-1 0,1 1 1 16,1-1-4-16,-2-2 6 0,-2-4-2 16,2 2-1-16,0-4-4 0,0-2-11 15,0-1-12-15,0-2-14 16,0-4-18-16,-2 0-13 0,2-4-17 0,-2-1-15 0,2-2-18 15,-2-3-16-15,0 1-310 0,0-4 151 16,0-3 100-16</inkml:trace>
  <inkml:trace contextRef="#ctx0" brushRef="#br0" timeOffset="37150.8355">22132 1181 41 0,'-24'7'116'15,"3"3"0"-15,-5 7-10 0,-8 10-4 0,-12 14-8 16,-1 8-9-16,5 0-10 0,2 4-6 15,6 1-6-15,9-9-5 0,8-3-5 0,6 2-4 16,5-6-5-16,6-6 0 0,8 6 0 16,9 2-7-16,6-1-8 0,7-3 5 15,17 7-6-15,-5-12-11 0,-2-6-20 16,3-3-30-16,-1-6-24 0,-2-7-38 0,1-1-285 16,-1-2 129-16,-7-8 86 0</inkml:trace>
  <inkml:trace contextRef="#ctx0" brushRef="#br0" timeOffset="38159.4269">22267 1206 8 0,'-4'-6'100'16,"0"2"-5"-16,-3 2-3 0,0-2-5 0,-1 2-7 16,-4 2 0-16,-3 0-1 0,-2 4 3 15,-6 4-4-15,-7 5 5 0,-4 2-9 16,-7 6 8-16,-11 13-11 0,1 3-5 0,0 1-3 16,11-4-3-16,8-2-1 0,2 1-5 15,5-1-3-15,4 3-4 0,8-2-3 16,5-2-8-16,6 0 6 0,6 3 0 0,8-2 2 15,10 4-4-15,3-3-2 0,7 0-3 16,4-5-2-16,4-3-1 0,1-1-5 16,1-5-2-16,3 0-1 0,-3-2-2 15,-5-6-3-15,1-3-6 0,1-1-3 0,-1-1-17 16,-6-5-28-16,-1 1-25 0,-5-2-51 16,-2-2-52-16,-6-1-395 0,1-2 189 0,-4-4 126 15</inkml:trace>
  <inkml:trace contextRef="#ctx0" brushRef="#br0" timeOffset="38421.976">22832 1552 56 0,'9'-4'164'15,"-3"2"-17"-15,2 0-16 0,7-3-7 16,4 2-18-16,2-1-1 0,7-1-12 16,4 4-5-16,-1-5-13 0,3 5-4 15,2-2-8-15,2-2-3 0,-4 2-10 0,0 2-7 16,-2-1-16-16,-2-2-18 0,-1 4-22 16,-6 0-18-16,-2-2-26 0,-1-1-20 0,-4 1-41 15,0-1-262-15,-4-2 129 0,-2-1 86 16</inkml:trace>
  <inkml:trace contextRef="#ctx0" brushRef="#br0" timeOffset="38679.1672">23241 1324 29 0,'0'0'103'0,"0"0"-8"0,0 0-5 15,24 17-4-15,-8-6-5 0,3 1-8 16,2 3 3-16,2 2-2 0,3 0-10 15,-3 4-5-15,-2 0 4 0,2 0-3 0,-3-1-8 16,0 4-9-16,-4-3 9 0,-2 0-1 16,-3-2-2-16,-3 3 5 0,-2-2-1 15,-1-3 0-15,-5 2-3 0,-2-2-6 0,-5 1-2 16,-1-2-3-16,-5 1-7 0,1 0-10 16,-2-7-15-16,2 2-21 0,2-1-33 15,-1-1-41-15,2-5-52 0,1-1-305 0,4-2 151 16,4-2 100-16</inkml:trace>
  <inkml:trace contextRef="#ctx0" brushRef="#br0" timeOffset="38938.8928">24384 1238 15 0,'0'0'140'0,"0"0"-17"0,0 0-4 15,2 20-6-15,-4-4-13 0,0 4-5 0,0 5-11 16,-3 1-6-16,0 4-14 0,-1 4 1 16,0 3-10-16,0-3-14 0,2 2-29 15,-3-4-30-15,1-3-38 0,2-3-43 0,-3-2-218 16,5-9 108-16,-4-2 71 0</inkml:trace>
  <inkml:trace contextRef="#ctx0" brushRef="#br0" timeOffset="39170.5626">24373 1169 43 0,'29'6'116'0,"3"4"-10"0,3 3 3 15,3 6-15-15,1 6 1 0,-5 2-9 0,0 3 4 16,-6 1-6-16,-9-1 1 0,-5 0 0 16,-2 3 5-16,-8-3 1 0,-8-1-4 15,-8 5-1-15,-4-4-9 0,-12 3-7 16,-7-3-6-16,-6-3-9 0,-19 4-15 0,12-13-29 16,1-4-33-16,7-5-36 0,0-7-64 15,7-4-376-15,7-4 170 0,2-5 111 16</inkml:trace>
  <inkml:trace contextRef="#ctx0" brushRef="#br0" timeOffset="39398.9642">25239 849 93 0,'27'43'175'0,"-6"3"-3"0,7 19-2 15,-7 14-9-15,-4 10-16 0,-6 10-11 0,-7 2-11 16,-8-1-11-16,-7 2-7 0,-8 10-10 16,-12-5-9-16,-8-8-4 0,-7-9-9 15,-10-7-9-15,-11-9-26 0,-10-10-35 16,-14-7-56-16,-6-9-43 0,-13-10-44 0,-8-10-385 16,-9-9 179-16,-9-9 117 0</inkml:trace>
  <inkml:trace contextRef="#ctx0" brushRef="#br0" timeOffset="39874.5478">21647 899 6 0,'-30'34'162'0,"2"2"5"16,-11 18-6-16,0 6-8 0,-1 9-4 15,-8 19-13-15,1 4-9 0,7 0-9 0,8-14-7 16,6-1-8-16,9-1-8 15,3-5-6-15,12-9-10 0,4-8-4 0,6 0-4 16,15 14-5-16,9-5-9 0,8-7-5 0,9-4-31 16,10-12-39-16,13-2-50 0,7-9-55 15,-1-12-486-15,5-7 207 0,-14-10 137 16</inkml:trace>
  <inkml:trace contextRef="#ctx0" brushRef="#br0" timeOffset="40392.4064">20389 883 97 0,'32'31'129'0,"-2"1"-3"15,-5 5 3-15,13 16-15 0,-2 12 1 16,-6 7-4-16,-3 8 0 0,-3 8-13 0,-10 4-12 15,-3-1-4-15,-9 0-6 0,-2-1-8 16,-9-3-6-16,-3-2-4 0,-10-4-4 0,-2-9-5 16,-11-3-3-16,-5-2-7 0,-4-12-24 15,-9 0-30-15,-6-7-30 0,-9-5-38 16,-4-8-36-16,-8-6-359 0,-9-8 163 0,-4-4 107 16</inkml:trace>
  <inkml:trace contextRef="#ctx0" brushRef="#br0" timeOffset="40788.4832">17094 867 128 0,'-22'22'142'0,"-10"9"-4"0,-12 30 2 15,-13 21 1-15,-2 15-6 0,-1 10-2 16,5 7-13-16,5 1-3 0,3 2-9 0,13-4-11 16,9-5-5-16,12-15-5 0,9-1-9 15,15-4-4-15,10-4-5 0,11-6-4 16,18 7-6-16,18-11-21 0,12-7-40 16,11-10-63-16,9-13-76 0,-11-19-456 0,2-4 203 15,-4-10 134-15</inkml:trace>
  <inkml:trace contextRef="#ctx0" brushRef="#br0" timeOffset="63905.4515">2838 1640 76 0,'-2'-7'100'0,"0"1"-16"0,-2 4-9 15,4 2 1-15,-11 15-3 0,-2 4-2 16,-1 11-5-16,-8 11 2 0,-12 20-1 16,-1 3-10-16,-6 5-1 0,-7 14-4 15,-6-2-12-15,5-17 4 0,-9 11-8 0,3-19 21 16,-3-1 7-16,-5-8 5 0,0-5 1 0,-3-8 1 15,-4-7-3-15,-2-8 0 0,11-10-3 16,5-11-4-16,2-4-6 0,3-3-3 16,2-8-4-16,5-4-4 0,4-6-8 15,7-1-1-15,4-2-3 0,10 0-4 16,4 0-1-16,9 3-7 0,6 2-1 0,6 3-2 16,5 1 0-16,5 2-6 0,4 4 0 15,3 5-4-15,5 4 3 0,4 6-4 0,3 8 1 16,9 7 1-16,1 8-2 0,10 15 2 15,0 3-1-15,-6 7 2 0,-5 0-1 16,-3 4-2-16,-3 0 0 0,-11-7 0 0,-6-7-1 16,0 0 1-16,-5-6-1 0,0-1 1 15,-3-1-3-15,0-2-6 0,-3-8-16 16,1 1-31-16,-3-4-37 0,3-1-36 0,-2-3-36 16,-1-6-441-16,2-2 204 0,-2-4 134 15</inkml:trace>
  <inkml:trace contextRef="#ctx0" brushRef="#br0" timeOffset="64212.6841">2828 2432 150 0,'10'-1'160'0,"0"-2"-8"16,7 2-14-16,5-1-9 0,12-2-11 15,10 0-14-15,13-3-4 0,26-3-10 16,-1 1-8-16,1 1-6 0,-14 1-8 16,-7 1-4-16,1 0-6 0,-4 2-7 0,-1 1-2 15,-11-2-8-15,-1 2-4 0,-5 0-7 16,-8 2 5-16,-3 0 0 0,-2-2-9 0,-6 1 1 16,0 1-4-16,-3 1 1 0,-5 0-1 15,2-3-2-15,-6 3-3 0,0 0-10 16,-1 0-17-16,-9 0-23 0,11 3-33 15,-11-3-27-15,6 3-26 0,-6-3-24 0,0 4-361 16,0-4 171-16,0 0 113 0</inkml:trace>
  <inkml:trace contextRef="#ctx0" brushRef="#br0" timeOffset="64547.3544">2889 2732 47 0,'0'0'138'15,"0"0"-2"-15,0 0-1 0,30 0-7 16,-10-3-7-16,8 1-11 0,3-1-8 0,10-1-1 16,1 0-15-16,5-2 4 0,8 3-9 15,2-2 1-15,-2 2-3 0,0-1-12 16,-4 3-3-16,-4-4-7 0,-1 4-3 15,-3 1-10-15,-8-2-3 0,-1 2-3 0,-2 0-4 16,-4-3-1-16,-5 3-8 0,-2 0 0 16,0 0-1-16,-2-1-5 0,-4 1 0 0,0 0-5 15,-3 0 5-15,2 0-4 0,-4 0 1 16,0-2-3-16,-1 2-9 0,-9 0-21 16,15 0-28-16,-15 0-40 0,12 0-36 15,-12 0-32-15,7-6-405 0,-7 6 190 0,0-5 125 16</inkml:trace>
  <inkml:trace contextRef="#ctx0" brushRef="#br0" timeOffset="65083.1474">3535 1877 10 0,'2'12'102'16,"2"0"-5"-16,4 1-2 0,1 3-6 0,3 3-5 16,8-2 5-16,2 4-10 0,10 4-10 15,5-1 4-15,3-1-12 0,4 0-7 16,17 5-7-16,-10-3-4 0,15 3 4 16,-11-8-7-16,-9-1-7 0,1-2 1 0,-5 0-4 15,-4-4-2-15,-3 2 0 0,-4-2-7 16,-8-2 0-16,1 2 2 0,-5-1 6 15,-3 1 9-15,-6 2 7 0,-8 4 8 0,-8 4 24 16,-4 1-5-16,-6 7-1 0,-10 5-6 16,-13 14-4-16,0 2 0 0,-3-1-7 15,-3 0-2-15,1 0-9 0,0 1 0 0,-4-2-5 16,7-3-2-16,0-2-1 0,9-5-6 16,4-9-1-16,2 0-5 0,6-7-2 0,1 3-3 15,4-7-6-15,2 0-5 0,1-1-15 16,6-3-19-16,0-3-32 0,-2 0-37 15,6-3-54-15,2-2-520 0,4-3 228 16,2-3 150-16</inkml:trace>
  <inkml:trace contextRef="#ctx0" brushRef="#br0" timeOffset="65681.989">4180 3348 5 0,'4'6'124'0,"0"0"4"0,0-2 2 15,1 2 7-15,-3-3 10 0,-2-3 2 0,7 4-4 16,-7-4-13-16,0 0-12 0,10-11-13 16,-6-3-13-16,2-3-8 0,2-9-9 15,2-9-7-15,2-10-8 0,5-24-11 16,0-8-4-16,4-4-5 0,1-2-7 0,7-21-3 15,-4 21-4-15,0 3-5 0,3-1-2 16,0 6 0-16,-1 7-7 0,1 4-2 16,0 4 2-16,-3 13-6 0,-4 9 1 0,0 4 1 15,-1 6-1-15,-4 1-3 0,3 4-4 16,-4 4 4-16,2 1 1 0,-3 5-5 16,0 2-1-16,0 3-1 0,-1 4-1 15,-2 4 3-15,1 2-1 0,-1 6 2 0,-1 1-2 16,-1 5-2-16,-5 1 2 0,1 2 4 15,-5 4-3-15,0-2 1 0,-5 6-3 0,3-2 4 16,-5-1-2-16,1 1 2 0,-2 0-1 16,-1-1 0-16,1 0 2 0,0-5-4 15,1-1 0-15,0-2 1 0,1 0-3 0,2-3 1 16,0 1-1-16,2-3-1 0,0 3 4 16,2-3-4-16,0 1-2 0,2 1 3 15,2-1 0-15,2 1-2 0,0-1 3 16,5 1 2-16,0 1-2 0,-3-1 3 0,3-2-2 15,-1 3 0-15,1 1 1 0,-2-1-3 16,-1 0 2-16,-2-2-2 0,-2 4 1 0,-2-3 3 16,-2 3 1-16,-4-1 0 0,-2 2 0 15,-8 3 1-15,-4-3 5 0,-5 4-6 16,-5-4 2-16,-4 0 1 0,1-2-6 16,1 2 4-16,4-7-3 0,2 0-14 0,-2-2-41 15,7-1-46-15,3-3-58 0,0-2-484 16,2 0 218-16,3-3 144 0</inkml:trace>
  <inkml:trace contextRef="#ctx0" brushRef="#br0" timeOffset="72345.6717">1426 3984 102 0,'-4'7'117'0,"0"3"-16"16,0-1-4-16,-1 0-15 0,3 1-1 16,-2-1-7-16,1-1 13 0,-1 2 1 15,2-3 12-15,0-1 5 0,0-1 4 0,0-1-12 16,2-4-4-16,0 0-8 0,-16-11-5 15,8 0-9-15,2-7-6 0,0-4-4 0,2-5-7 16,0-2-6-16,4 1-8 0,2-1 0 16,2 0-7-16,2 3-3 0,4-3-4 15,2 6 0-15,2 4-1 0,3 2-3 0,2 3 2 16,4 7-6-16,1 2 0 0,-1 3-3 16,5 5 2-16,2 3-1 0,4 10-1 15,1 0-3-15,5 6 0 0,0 0-2 16,1 3 0-16,-3 0 0 0,2-2-2 0,-2-2-1 15,-7-4 2-15,2 0 0 0,-4-3 7 16,-4-6 10-16,-1-2 8 0,-3-1 2 0,-2-5 0 16,0-5-2-16,1-4-2 0,-2-2-4 15,-3-8-3-15,0-1 0 0,-4-4-4 16,-3-1-4-16,0-2 0 0,-1-2-3 0,-5-1-1 16,0-1-1-16,1 3-2 0,-3 0-1 15,0 3-4-15,0 2 2 0,0 2-4 16,-3 4-2-16,3 0-6 0,0 1-18 0,0 3-21 15,3 5-26-15,-1 2-38 0,4 2-42 16,-2 7-59-16,-4-3-492 0,14 9 238 0,-2 1 158 16</inkml:trace>
  <inkml:trace contextRef="#ctx0" brushRef="#br0" timeOffset="72877.939">2933 3600 62 0,'-2'-8'197'0,"0"4"-10"0,-2-2-10 0,2 3-15 16,2 3-11-16,0 0-6 0,-16 16-7 16,8-1-6-16,-2 7 0 0,-5 9-11 15,-2 11-10-15,-2 1-6 0,-7 21-4 0,-3 1-8 16,-3 0-8-16,2 2-9 0,-6-3 1 16,3-3 1-16,-5-3-3 0,0-2 5 0,6-14-2 15,4-8-4-15,-1-5-5 0,5-6-7 16,1-7-4-16,2-4-10 0,2-5 7 15,-1-7-5-15,4-4-4 0,1-7-6 0,2-1-4 16,0-6-4-16,7 0-6 0,2 2 2 16,2-2-5-16,2-1-5 0,2 4 1 15,4-2 0-15,1 4-6 0,3-1 1 16,1 5 1-16,0 1-4 0,3 5 2 0,-1 3-1 16,4 3 0-16,0 3-1 0,2 9 0 15,0 2-3-15,5 4 0 0,-6 6 3 0,8 6-3 16,-7-5 0-16,0 2-1 0,-2 2-1 15,-1-3 0-15,2 2-1 0,-4-2 1 16,-1-4-5-16,0-1-5 0,-2-1-23 0,-1-3-23 16,-2-1-34-16,0-5-36 0,2-3-38 15,-2-1-48-15,0-4-748 0,0-2 325 16,-1-6 214-16</inkml:trace>
  <inkml:trace contextRef="#ctx0" brushRef="#br0" timeOffset="73471.2867">3404 3701 104 0,'-3'-3'146'0,"3"3"0"15,0 0 17-15,0 0 7 0,7 20-3 16,-1-3 0-16,0 8-3 0,4 7-14 0,6 8-8 16,0 2-6-16,-1 2-14 0,5 4-14 15,4 13-10-15,-2-10-10 0,-3-5-9 16,0-3-6-16,2-1-9 0,-1-3-5 0,-2-3-8 16,-3-7-2-16,2-3-4 0,-6-5-5 15,1-2-3-15,0 0 3 0,-2-7 7 16,-2-3 0-16,0-3-2 0,0-3-7 0,-1-8-5 15,2-2-2-15,-3-6-2 0,-2-5-8 16,0-6 0-16,1-2-2 0,-3-2-4 16,2-5 0-16,-4 1-4 0,2 0 0 0,0-5-2 15,0 5 0-15,0 4 0 0,-2-3-4 16,4 2 1-16,-4 3 1 0,2 2-3 16,-2 0-1-16,3 5 2 0,-3 0-2 0,2 2 1 15,-2 2-4-15,3 4-1 0,-3-3-4 16,0 4-1-16,0 1-20 0,0 1-26 15,0-1-27-15,0 3-39 0,0 6-44 0,0-5-28 16,0 5-39-16,2-6-515 0,-2 6 253 16,0 0 167-16</inkml:trace>
  <inkml:trace contextRef="#ctx0" brushRef="#br0" timeOffset="74221.2974">4188 4309 54 0,'0'44'208'0,"-2"-2"-10"16,0-5-7-16,2-2-13 0,-4 1-8 16,2 2-15-16,0 0-11 0,-3 0-5 0,3 2-18 15,0-9-5-15,0 1-12 0,0-4-11 16,0 0-7-16,0-3-9 0,0-6 8 16,0-3 8-16,2-4 10 0,-2-4-2 0,0-5-10 15,2-3-8-15,0 0-7 0,-3-28-10 16,1 7-6-16,2-11-8 0,0-11-7 15,0-14-5-15,0-5-2 0,5-22-7 0,-1 0-1 16,0 0-5-16,0 6-3 0,4 3-1 16,3 15-2-16,-3 8 2 0,5 3-3 15,4 2-2-15,0 4-1 0,2 1-3 0,4 6 1 16,1 2-3-16,-4 7-1 0,2 2-1 16,1 5-6-16,-4 3 3 0,0 3-1 0,1 4 0 15,-4 4 1-15,-1 6-2 0,2 3-1 16,-2 3 1-16,0 4-1 0,-4 5 2 15,-5-1 0-15,0 4-2 0,-2 0 2 16,-2 3 0-16,-4 1 0 0,0-1-1 0,-2 1 1 16,-2 0-2-16,0 2 3 0,-3-2-2 15,-2 0 1-15,3-2 0 0,-1-4 0 16,3-1 0-16,0-2-1 0,2-1 1 0,-1 0 0 16,3-3-1-16,2-2 2 0,0 3-2 15,4-4 8-15,3 1-5 0,3 1-3 16,3 0-2-16,1-3 4 0,4 0-2 0,0 4 1 15,0-3-4-15,1 1 0 0,-3 0 1 16,2 1-1-16,-2-1 2 0,0 2 0 0,-2 0 2 16,-1-2 4-16,-1 3-4 0,-3 0 7 15,-1-1-1-15,-3 1 5 0,-3 1-5 16,-2 1 3-16,-4-1 0 0,-3 0 1 16,-8 3-5-16,-4-2 0 0,-1 2-1 0,-4-1-4 15,-4-2 4-15,3-3-7 0,-3 1 0 16,1-3-1-16,-1-2-14 0,7-1-37 15,-2-3-43-15,1-3-51 0,2 2-50 0,5-2-35 16,-2-6-41-16,4 2-588 0,3-5 292 16,4 0 193-16</inkml:trace>
  <inkml:trace contextRef="#ctx0" brushRef="#br0" timeOffset="74493.1996">5078 3582 211 0,'51'6'236'15,"-7"1"-7"-15,-2 4-7 0,-4 0-4 16,6 10-12-16,0 2-14 0,12 14-14 0,-7 0-20 16,-11-1-12-16,-11-1-11 0,-1 1-14 15,-8 2-10-15,-2 2-12 0,-8-1-9 0,-6 0-7 16,-6 1-11-16,-2 8-9 0,-10-5-11 15,-4 1-26-15,-12 8-20 0,-9-3-30 16,-5-5-27-16,-7-5-38 0,-8-5-32 16,-5-4-32-16,-8-5-19 0,-4-6-30 15,-11-6-493-15,-9-3 237 0,-3-8 155 0</inkml:trace>
  <inkml:trace contextRef="#ctx0" brushRef="#br0" timeOffset="74970.0316">2853 3338 80 0,'-5'-4'137'0,"5"4"-5"16,0 0-1-16,-25 14 2 0,10 7-3 15,-3 6 5-15,-6 14 0 0,-10 21-3 0,1 9 0 16,-10 22 1-16,5 4-1 0,2 6-6 16,6-2-8-16,9-19-9 0,6 1-7 15,6-1-9-15,11-15-8 0,8 8-10 16,6-5-5-16,10-1-8 0,5-7-8 0,12-6-9 15,5-7-27-15,10-7-65 0,5-4-78 16,3-10-85-16,10 0-510 0,-16-13 245 0,-8-5 161 16</inkml:trace>
  <inkml:trace contextRef="#ctx0" brushRef="#br0" timeOffset="79263.1227">7094 7866 79 0,'-8'0'89'0,"8"0"-4"16,-19-3-2-16,12 3-5 0,7 0 2 15,-14 3-7-15,8-3-8 0,6 0 4 0,-13 0-7 16,13 0 14-16,-6 3 2 0,6-3 3 15,-5 6-3-15,5-6 2 0,7 10-1 16,-1-4 6-16,9-1-2 0,3 3 2 16,10-5-4-16,15 5-4 0,11-2-9 0,10 0-2 15,23 3-5-15,2-2-7 0,0 1-5 16,0 0-3-16,0 0-5 0,-4-3-2 0,-14 1-10 16,-9-1 3-16,-1 1-4 0,-2-2-3 15,-3 2-1-15,-10-2-3 0,-4 1-4 16,1-2-3-16,-10 2 2 0,-1-3-2 15,-2 2-2-15,-7-2 1 0,-4 2-4 0,2-4 0 16,-3 1 0-16,-2 1-3 0,-3-2 1 16,-2 1-5-16,-3-1 0 0,-8 0-19 0,10 0-31 15,-10 0-34-15,0 0-37 0,0 0-46 16,0 0-491-16,-23-10 223 0,8 6 147 16</inkml:trace>
  <inkml:trace contextRef="#ctx0" brushRef="#br0" timeOffset="79477.0881">7156 8224 140 0,'5'5'164'0,"7"-2"-5"16,7 2-6-16,10-4-11 0,14-1-11 0,8-1-13 16,13-4-4-16,24 1-13 0,1-6-3 15,0 0-6-15,-4-1-8 0,-1-3-10 16,-8 1-6-16,-12 2-4 0,-15 1-10 0,-9 3-6 15,-2-1-8-15,-7-1-30 0,-5-1-32 16,-3 1-54-16,-5-4-67 0,-10-4-406 16,-4 1 187-16,-6-8 123 0</inkml:trace>
  <inkml:trace contextRef="#ctx0" brushRef="#br0" timeOffset="83044.9034">8902 7968 1 0,'-6'-1'63'16,"6"1"-2"-16,-13-3 3 0,7 2-2 15,6 1-2-15,-11-2 1 0,11 2 4 16,-10 0 0-16,10 0 2 0,-7-2-3 16,7 2-2-16,0 0-6 0,-8-2 4 0,8 2-3 15,-6-2 1-15,6 2 0 0,0 0 0 16,0 0 8-16,0 0 1 0,0 0 1 0,21 8-2 15,-9-7 1-15,6 3-6 0,6 0 0 16,6 0-3-16,9 0-1 0,7-1-3 16,11 2-1-16,3 0-5 0,27-1 0 0,4 3-2 15,4-1-2-15,2 0 2 0,2 2-2 16,-2-3-1-16,1 2-2 0,-2 1-3 16,-8-1-6-16,-3 2-1 0,-14-3-4 15,-11 0-2-15,-5-2-3 0,-8 2 1 0,-1 0-4 16,-5-1-2-16,-1 1-1 0,-8-4 1 15,-3 3-5-15,-3-4 1 0,-6 1-1 0,2 2-2 16,-5-2 1-16,0 1 0 0,-4-2 3 16,-1 1 1-16,0-2 0 0,0 1 1 15,-2 2-1-15,-2-3 0 0,1 1 1 16,-1-1-7-16,1 2 5 0,-9-2-3 16,13 0-2-16,-7 2 3 0,-6-2-6 0,10 0 6 15,-10 0-2-15,8 0-1 0,-8 0 1 16,10 2-2-16,-10-2 1 0,0 0-4 0,8 0 0 15,-8 0 2-15,0 0-2 0,0 0 3 16,0 0-2-16,8 2 0 0,-8-2-1 16,0 0 1-16,0 0-2 0,0 0-4 0,0 0 4 15,0 0-6-15,0 0 5 0,0 0-1 16,0 0-2-16,0 0 2 0,0 0-8 0,0 0-13 16,0 0-31-16,0 0-41 0,0 0-68 15,0 0-651-15,-20 6 275 0,8-4 182 16</inkml:trace>
  <inkml:trace contextRef="#ctx0" brushRef="#br0" timeOffset="102795.2581">16147 7879 53 0,'0'0'58'15,"0"0"-12"-15,0 0-1 0,0 0-4 0,0 0-6 16,0 0-1-16,0 0-5 0,0 0-1 16,0 0-5-16,0 0-3 0,0 0-3 15,0 0 0-15,0 0-1 0,0 0 5 0,0 0-8 16,0 0-4-16,0 0-6 0,0 0-7 16,0 0-7-16,0 0-11 0,0 0-11 15,0 0-116-15,0 0 50 0,0 0 34 0</inkml:trace>
  <inkml:trace contextRef="#ctx0" brushRef="#br0" timeOffset="111855.191">13828 8347 3 0,'0'0'28'16,"0"0"-6"-16,0 0-13 0,0 0-8 16,0 0-23-16,0 0 8 0,0 0 4 0</inkml:trace>
  <inkml:trace contextRef="#ctx0" brushRef="#br0" timeOffset="113776.0693">17801 8170 27 0,'0'0'31'0,"0"0"2"0,0 0-1 15,0 0-3-15,0 0 0 0,0 0-3 0,0 0 1 16,0 0-1-16,0 0-3 0,0 0 7 16,0 0-9-16,10 0-1 0,-10 0 1 0,0 0-1 15,0 0-1-15,0 0-3 16,0 0 0-16,0 0-4 0,0 0 0 0,0 0-1 15,0 0-2-15,0 0 1 0,0 0 0 16,0 0-1-16,0 0-1 0,0 0-3 0,0 0 3 16,0 0-3-16,0 0-1 0,0 0-1 15,0 0-1-15,0 0-6 0,0 0-11 16,0 0-14-16,0 0-17 0,0 0-111 16,0 0 53-16,0 0 36 0</inkml:trace>
  <inkml:trace contextRef="#ctx0" brushRef="#br0" timeOffset="137122.0619">20787 8036 65 0,'-4'5'107'16,"4"-5"-9"-16,0 0-1 0,-4 3 1 0,4-3-1 16,-2 6-3-16,2-6-2 0,-2 4-1 15,2-4-4-15,0 7-1 0,0-7 0 16,8 7 1-16,-2-6-3 0,5 2-5 15,2-1 1-15,5-2-6 0,4-2-6 0,5-1-2 16,5 0-4-16,6-2-2 0,3 1-9 16,-1-2-1-16,0 2-8 0,1 0-3 0,-1-3-2 15,-3 2-4-15,-3 3 0 0,-2-2-7 16,-2 3-2-16,-1-1 1 0,-5-1-4 16,-1 2 2-16,-4-1 0 0,0 2-4 15,-5-2 4-15,2-1 3 0,-4 3-2 0,1 0-2 16,-2 0-1-16,-1 0 0 0,1 0-3 15,-5-1 1-15,-6 1-5 0,15 0-4 0,-15 0-16 16,11 1-23-16,-11-1-32 0,6 3-29 16,-6-3-29-16,4 4-30 0,-4-4-34 15,0 0-418-15,4 4 205 0,-4-4 134 16</inkml:trace>
  <inkml:trace contextRef="#ctx0" brushRef="#br0" timeOffset="141091.6894">28032 7940 56 0,'0'0'63'0,"-10"2"-2"16,10-2-3-16,-8 1-1 0,8-1 0 15,-9 3-5-15,9-3-3 0,-8 3-2 16,8-3-3-16,-9 2-5 0,9-2 0 16,-6 4 0-16,6-4-7 0,-5 2 6 0,5-2-5 15,0 0 2-15,0 0-5 0,0 0 0 16,-6 4 4-16,6-4-4 0,0 0 2 0,0 0 3 16,13 3-3-16,-13-3 0 0,13 3-6 15,-5-3 0-15,3 0-5 0,-1 1 0 16,3-1-1-16,2 0 5 0,1 0-9 15,2 0 7-15,1 0-9 0,2-1 1 0,-2 1 0 16,0 0-2-16,2 0 1 0,-2 0 2 16,-2 0 0-16,2 0 0 0,-4 0-2 15,-2 0-3-15,-1 0 2 0,1 0-1 0,-2 0 1 16,-3 0 2-16,-8 0-1 0,17 0-1 16,-9 0-5-16,-2-3 2 0,-6 3-3 15,12 0-1-15,-12 0-1 0,10 0-11 0,-10 0-16 16,6 3-11-16,-6-3-16 0,0 0-15 15,2 3-13-15,-2-3-16 0,0 0-21 16,0 0-238-16,0 0 120 0,0 0 79 0</inkml:trace>
  <inkml:trace contextRef="#ctx0" brushRef="#br0" timeOffset="142379.535">21914 7911 43 0,'0'0'70'16,"0"0"1"-16,-5 4-4 0,5-4 2 0,0 0-1 15,0 0-6-15,0 0-5 0,19 7-6 16,-13-4 2-16,6-1-10 0,-4-2 1 15,2 1-7-15,3 1-2 0,-3 0-3 16,3-2-5-16,2 2 5 0,-1-2-7 0,0 2 1 16,0 0-3-16,1-2-7 0,2 2 1 15,-2 0-1-15,-3-2 3 0,4 1-3 16,-4 2 0-16,-2 0 1 0,4-3-1 16,-4 2-1-16,3 0-1 0,-3 0 5 0,1 0-6 15,0 0 1-15,-3 0 2 0,0 0-4 16,0-2 3-16,2 1-6 0,-4 2 2 0,-6-3-5 15,12 1 4-15,-6 1-7 0,1 0 2 16,-7-2-5-16,11 2-1 0,-7 0-7 16,-4-2-7-16,8 2-18 0,-8-2-12 15,7 2-21-15,-7-2-22 0,6 2-244 0,-2-1 113 16,-4-1 75-16</inkml:trace>
  <inkml:trace contextRef="#ctx0" brushRef="#br0" timeOffset="142957.7565">22514 8079 83 0,'0'0'93'0,"0"0"-5"0,0 0-4 15,0 0-6-15,30 6-6 0,-20-5 0 16,8 1-8-16,1-2-5 0,2 3-5 0,2-1-8 15,1-1 2-15,5 1-5 0,-1 1-3 16,-1-2-4-16,0 0-1 0,1 2-4 0,-1 0 3 16,-3-1-5-16,0 0-4 0,-6 0 7 15,1-2-7-15,1 2 0 0,-6 1-2 16,-2-2 0-16,2-1 3 0,-4 2-7 16,1-1 2-16,-1-1-4 0,-1 3 1 0,-1-3-9 15,-1 1-8-15,-7-1-5 0,12 0-9 16,-6 2-17-16,-6-2-18 0,10 2-24 0,-10-2-29 15,8 0-268-15,-8 0 125 0,0 0 83 16</inkml:trace>
  <inkml:trace contextRef="#ctx0" brushRef="#br0" timeOffset="144090.3405">28075 7988 2 0,'0'0'55'16,"0"0"-3"-16,-15 0 1 0,15 0-11 15,-12 0 0-15,6 1-8 0,6-1 0 16,-14 0-1-16,14 0 7 0,-10-1-8 0,10 1-3 16,0 0 2-16,-13 0 1 0,13 0-3 15,0 0-2-15,0 0-1 0,0 0-5 0,0 0 1 16,0 0-2-16,0 0-4 15,0 0-4-15,0 0-1 0,0 0 2 0,0 0-2 16,37-3-2-16,-25 3 0 0,-2 0-5 16,3 0 4-16,2 3 1 0,-2-3-5 0,-1 0 1 15,3 1 3-15,0-1 0 0,-3 2-1 16,4-2 5-16,-4 2 1 0,-1-2-5 16,1 2 9-16,-1-2-4 0,-2 2 7 15,-1-2-6-15,-8 0 4 0,16 0 0 16,-8 2-2-16,-8-2-5 0,12 0-8 0,-8 2-5 15,-4-2-11-15,0 0-19 0,11 2-23 0,-11-2-235 16,0 0 99-16,0 0 65 0</inkml:trace>
  <inkml:trace contextRef="#ctx0" brushRef="#br0" timeOffset="150667.7768">10684 9595 69 0,'-8'-2'87'0,"8"2"-5"0,-7-1-1 16,7 1 2-16,0 0-7 0,0 0-4 16,-2-6 0-16,2 6 5 0,0 0-4 15,11-6 2-15,-5 4 2 0,5-2-4 0,0 2 6 16,5-2-13-16,2-1 5 0,0-1-4 16,10 0 6-16,-1 2-6 0,5-1 1 0,4 0 1 15,9 0-4-15,-1 4 2 0,7-1-3 16,8 2-2-16,3 0-2 0,3 2-2 0,26 4 0 15,5-1 4-15,5 3 2 0,5-3 2 16,6 3 2-16,22 1-2 0,5 1 0 16,1 0-3-16,5-1-1 0,8-2-2 15,1 3-5-15,4-2-2 0,1-3-8 0,-3 1 5 16,-1 1-12-16,-5-1-2 0,-3-2-4 16,-4 2-4-16,-8-1-4 0,-23-2-2 15,-1 3-1-15,-4-1-3 0,-8-2 1 0,0 2-5 16,-8 1-1-16,-7 0-2 0,-14-5-1 15,-14 3-1-15,-6-1-2 0,-3 0-2 16,-3 0-5-16,-5-1-9 0,-3 1-3 0,-4 0-10 16,-4 0-9-16,-3-3-11 0,-3 1-12 15,-4 0-9-15,2 2-17 0,-3-1-10 16,-5-2-15-16,-2 0-17 0,2 1-13 0,-4-1-12 16,-8 0-12-16,8-1-15 0,-8 1-450 15,0 0 212-15,0 0 141 0</inkml:trace>
  <inkml:trace contextRef="#ctx0" brushRef="#br0" timeOffset="196093.295">7567 8001 59 0,'16'13'60'0,"4"-2"1"16,-4-4-7-16,1 4 0 0,1-4 1 16,-2 0 0-16,6 4-5 0,-2-3 2 15,4 4 1-15,-1-1 12 0,1-3-15 16,1 3 1-16,2-3-1 0,5 4-5 16,2-3 2-16,0-1-1 0,4 0-2 0,0-1 2 15,2-1-2-15,5-2-8 0,1-2-1 16,1-1-1-16,4 1 5 0,7 1-15 15,2-2 7-15,1-1 0 0,3 4-1 0,-3-4 2 16,2 4-2-16,4-2 0 0,-4 2 0 16,3-3-1-16,-1 3-2 0,1-1-2 0,-3 2 0 15,1-2 2-15,1 3-2 0,-1-2-8 16,-3-1-1-16,-2 2 1 0,3-1-1 16,-1 2 1-16,-2-4-1 0,1 0-2 15,-1 1-5-15,-4 0 1 0,3 2 1 0,-10-4-4 16,1 4 1-16,-5-4 2 0,1 4-4 15,-3-4 2-15,1 3-1 0,-3-2-3 0,-4-1 1 16,-1 2 0-16,-1-3 2 0,2 2-7 16,1-1 4-16,-3-1-2 0,3 0 0 0,-1-1 3 15,9 1 3-15,-1-2-3 0,2-1 7 16,1 2-4-16,0-1 2 0,-1-1 2 16,4 2-4-16,-4 0 4 0,3-1 2 15,-1-1 2-15,1 3 1 0,-1 0 0 0,-1 3 4 16,2-3-4-16,-3 2-2 0,3-1 2 15,-3 0-6-15,1 2 1 0,-3-1-1 16,4-1-3-16,-4 4 6 0,3-5-5 0,1 1-3 16,1 2-1-16,1-1 1 15,1-2 0-15,0 0-1 0,1 1 3 0,8-2-1 16,-3 2-2-16,-6-1 0 0,-1 0 2 0,2 0-1 16,-1 0 1-16,-3 0-1 0,3 3 0 15,-4-3-2-15,1 2-3 0,-1-2 3 16,-1 0-2-16,1 1 5 0,-3-1-2 0,1 1-2 15,-1-1 5-15,0 0-5 0,-1 0-2 16,1 0 1-16,1 0-2 0,1 0 3 16,-1-1 0-16,1 1 0 0,-1-1-2 0,1-1 0 15,1 2 3-15,0-3-2 0,2 2-1 16,-3-1 2-16,3 2 1 0,-1-3 1 16,3 2-3-16,4-1 0 0,-5-1 1 0,0 2 1 15,-1-1-2-15,1-1 2 0,1 2 0 16,-2 0-2-16,1-1-2 0,1-1 1 15,-3 2 0-15,4 1 0 0,-1-2 1 16,-3-1-1-16,3 2 0 0,6-1 0 0,-9-1-2 16,4 2 3-16,5-4 2 0,2 4-4 15,-4-2 0-15,2 0 0 0,2 2 1 16,0-4-1-16,-1 2 1 0,-3 0-1 0,2 0 0 16,-9 2 2-16,1-3-1 0,-2-1 0 15,2 4-1-15,-2-1 0 0,-3 0 3 16,3-2-1-16,-1 2-1 0,-2-2 4 15,3 3-1-15,-1-1 4 0,1 0-4 0,-3-2-1 16,1 0 1-16,1 2-3 0,1-2 1 16,-1 1-1-16,1 1-1 0,1 0 1 0,-1-2 0 15,0 2-3-15,2 0 1 0,-2 0 0 16,3 2 3-16,-1-1-1 0,-1 1-3 16,1-3 5-16,0 3-3 0,1-1 1 15,-1 1 0-15,-1 0 3 0,2-2-6 0,-1 2 1 16,-1 0 0-16,-1-2 1 0,1 2-2 15,-1 0 1-15,-1-2 1 0,3 0-1 0,-5 0 1 16,3 2 0-16,-1-2 0 0,-1 2-1 16,-1 0 2-16,1-2-1 0,-3 2-2 15,2 0 2-15,1-2 1 0,-1 2 0 0,-1 0 1 16,-1 0-2-16,3 0-1 16,-3 0 4-16,-4-1-2 0,5 1 6 0,-7 0-2 15,2 1-1-15,-3-1 4 0,3 0-4 0,-2 0 4 16,1 0-2-16,-1 0 1 0,-2 0 2 15,1 2-4-15,-3-2 0 0,0 0-1 16,0 0 3-16,-1 2 1 0,-1-2-3 16,0 0 3-16,-1 0 0 0,-3 0-1 0,-1 2 3 15,1-2 0-15,-3 0 5 0,0 2 0 16,-1-2 1-16,-2 2 1 0,-1-2-2 0,1 2 3 16,-4 0 2-16,4 0-1 0,-4-2-1 15,1 1-2-15,3 2 1 0,-8-3-2 16,2 1-1-16,0-1 3 0,0 2 4 0,1-2 3 15,0 2 3-15,2 0 1 0,0-2-1 16,0 2 0-16,0 0 2 0,-4 0 4 16,4-2 2-16,-3 0 2 0,1 2 1 0,-2-2-2 15,1 1-1-15,0-1 3 0,-2 0-5 16,1 0-2-16,-1 2-1 0,-1-2-4 16,0 0-3-16,-3 0-2 0,-8 0 0 15,17 0-5-15,-8 0-6 0,-9 0-10 16,10 0-19-16,-10 0-15 0,10 0-26 0,-10 0-30 15,0 0-32-15,0 0-33 0,0 0-25 16,0 0-37-16,0 0-618 0,0 0 284 0,-38 4 187 16</inkml:trace>
  <inkml:trace contextRef="#ctx0" brushRef="#br0" timeOffset="199209.2118">7956 10672 18 0,'0'0'30'0,"0"0"-1"16,0 0 0-16,0 0 1 0,0 0-2 15,0 0-2-15,0 0-3 0,0 0 0 0,0 0-3 16,0 0 2-16,0 0-2 0,0 0-1 16,0 0 2-16,0 0 1 0,0 0-3 15,0 0 2-15,0 0-2 0,21 0 3 0,-21 0-7 16,0 0 2-16,16 0 0 0,-16 0-3 16,12-3 1-16,-4 2 2 0,-8 1-4 15,13 0 2-15,-5-2-2 0,-8 2 0 16,15-3 6-16,-6 3-6 0,-1-1 2 0,-8 1 1 15,15-2-4-15,-6 2 2 0,-1-2-6 16,0 2 4-16,3 0 2 0,-11 0-3 0,17-2 1 16,-11 2 2-16,-6 0-1 0,19 0-3 15,-13-2 5-15,3 2 3 0,2 0-2 16,-11 0 4-16,18 0-5 0,-6 0 2 16,-2 0 5-16,2 0 2 0,3 0 12 0,0 0-10 15,4-1-1-15,3 1 1 0,-2-2-3 16,4 2 6-16,5-2 3 0,1 0-12 15,2 2-2-15,1-2 5 0,1 0-1 0,5 0-5 16,1 2 0-16,2-2 6 0,1 2-2 16,-1-2-5-16,0 2-1 0,3 0-2 15,-1 0 1-15,-1 0 3 0,1 0-5 0,1 0-1 16,-3 0 6-16,2 2-4 0,-1-2-1 16,-1 0 3-16,0 0-2 0,1 2 2 0,-8-2-3 15,1 2 0-15,2 0-5 0,-3 0 5 16,1-2 4-16,0 4-5 0,-1-4 1 0,-1 3 3 15,-2-1-4-15,2-2 4 0,-3 4-3 16,1-2 2-16,0 2-1 0,-1-2 0 16,-1-1 2-16,2 2-3 0,-2-1 3 15,-1-1-2-15,1 3 1 0,0-2-1 0,-3-1 2 16,1 4 0-16,-1-2 0 0,1 0 0 16,-2 0 2-16,1 0 0 0,-4-2-1 15,0 2-1-15,1 0-2 0,3-2 2 0,-2 1 2 16,3 2-1-16,1-2-5 0,-3 1 1 15,2-2-2-15,1 1 2 0,-1 1 1 16,-1-2-2-16,3 0 1 0,0 4 2 16,2-4-4-16,-5 1-2 0,5 2 1 0,-2 1 0 15,-1-5-3-15,3 3 2 0,0 0 0 16,1-2-2-16,-1 0-1 0,2 1-1 0,-2 1 1 16,1-3-1-16,1 1 0 0,-2 1 2 15,6-2 0-15,-1 0-2 0,-4 3 9 16,5-3-8-16,-2 0 2 0,6 0 0 15,1 0 0-15,1 0 0 0,-1 0 0 0,3 0 3 16,1 0-3-16,1 0 2 0,3-3-2 16,0 3 5-16,8 0 0 0,0-2 2 0,0 1-2 15,3 1 3-15,-5-3-1 0,4 3-1 16,-1-2-1-16,1 2 1 0,1-1-1 16,-3 1-2-16,0-1 0 0,1 1 0 15,-3 0-1-15,2-3-1 0,-7 3 3 0,2 0 1 16,5 0-2-16,0 0 1 0,-1 3 1 15,-5-3 0-15,5 0-2 0,2 0 3 0,-1 0-3 16,0 0 1-16,3 1 5 0,-11-1-2 16,10 0-3-16,-4 1 4 0,-6-1-3 15,2 2-3-15,-2-2 2 0,-3 0 0 16,3 3-3-16,-2-2 0 0,-1 1 2 0,-1 1 0 16,2-1-1-16,0-1 0 0,-3-1-1 15,3 2-1-15,-3 0 2 0,3-2-2 0,2 0-1 16,-3 0 0-16,1 0 0 0,1 0 0 15,10-2-3-15,-1 2 2 0,0-2-2 16,1 2-1-16,1-1 4 0,3-1-5 0,-1-1 2 16,1 3-1-16,-1-3 3 0,2 0-4 15,2 1 0-15,-4 1 1 0,5 0-1 16,-7-4-1-16,5 4 1 0,-1-4 5 0,-1 4-5 16,1-4 3-16,1 4-4 0,-2-4 0 15,2 3 0-15,-1-1 1 0,1 0-2 16,-1 0-3-16,1 0 5 0,21-2-1 0,-14 1-2 15,-9 1 3-15,0-1-2 0,0 2-1 16,1-2-1-16,-2 1 2 0,1-2 3 16,-1 4-4-16,-1-4 0 0,-1 4-1 15,3 0 2-15,-5-1 3 0,0-1-4 0,1 2 0 16,-3-1 2-16,-7-1-2 0,-1 3 1 16,-1 0 0-16,3 0 0 0,-2-1 0 0,0 1-1 15,0 0 2-15,-3 0-2 0,-1 0 0 16,-1-2 0-16,1 2 0 0,-3 0-3 15,0-2 3-15,-3 2 0 0,-4-2-2 16,-1 2 4-16,0-2-2 0,-2 2 1 0,-3 0-2 16,1-1 2-16,-4 1-3 0,-3 0 2 15,-2 0 2-15,0-2-3 0,0 2 2 0,-2 0 2 16,0 0-1-16,3 0-2 0,-4-2 3 16,2 2-3-16,-2 0 4 0,-1 0-2 15,5-2-2-15,-4 2 2 0,2-2-2 16,-2 0 2-16,2 0 2 0,-1 2-4 0,-2-2 2 15,2 0-1-15,-3 0 0 0,2 0 0 16,-4 1 0-16,3-2 0 0,-2 2 1 16,2-1 0-16,-3 0 0 0,2 0 0 0,-2-2 1 15,4 3 3-15,-1-2-4 0,-1 1 1 16,0-2-1-16,-2 3 0 0,3-3-3 16,-2 2 4-16,0 0-2 0,-1 0-1 0,-1 1 2 15,0-2 1-15,-1 2-1 0,2 1-2 16,-2-2 4-16,1-1-1 0,-1 3 2 15,3 0 0-15,-2 0 0 0,-1-1-2 0,2 1 3 16,-2 0-2-16,0 0 1 0,1 0 0 16,0-2 2-16,-2 2 3 0,-1 0 3 15,3 0-2-15,-2 0-1 0,-1 0 1 0,-10 0 0 16,17 0 0-16,-8 0 1 0,-9 0 1 16,12-2 0-16,-5 2 1 0,-7 0-2 0,12 0 0 15,-12 0 2-15,11 0-2 0,-11 0-6 16,0 0 4-16,13 0-2 0,-13 0 1 15,10 0-1-15,-10 0-2 0,12 0 3 16,-12 0-2-16,14 2-2 0,-14-2 2 16,10 0-3-16,-10 0 3 0,11 0-1 0,-11 0 1 15,8 0 1-15,-8 0 0 0,8 0 3 16,-8 0-1-16,0 0 1 0,14-2-1 0,-14 2-2 16,10-2 1-16,-10 2-3 0,10-2-1 15,-4 0 1-15,2 0 0 16,-2 0-1-16,-6 2 1 0,12-1-3 0,-6-1 3 15,-6 2-1-15,13-2 1 0,-6 0-3 0,-7 2 1 16,15-2 0-16,-15 2-3 0,10-1 2 16,-10 1 1-16,8 0-1 0,-2-3 2 0,-6 3 1 15,0 0-2-15,14-2 0 0,-14 2 3 16,6-1-5-16,-6 1 3 0,0 0-2 16,10 0 1-16,-10 0 0 0,0 0 1 15,7-3-1-15,-7 3 0 0,0 0 3 0,0 0 0 16,0 0 0-16,0 0 3 0,0 0-3 15,0 0 2-15,11 0-2 0,-11 0 1 0,0 0 4 16,0 0-5-16,0 0 0 0,0 0-1 16,0 0-3-16,0 0 2 0,0 0-1 15,0 0 0-15,0 0-2 0,0 0 2 16,6-2 4-16,-6 2-2 0,0 0-4 0,0 0 0 16,0 0 3-16,0 0-2 0,0 0-1 15,0 0 1-15,0 0-1 0,0 0 1 0,0 0 0 16,0 0 2-16,0 0-3 0,0 0-1 15,0 0 1-15,0 0 1 0,0 0-1 16,0 0-2-16,0 0 3 0,0 0-1 0,0 0 0 16,0 0 0-16,0 0-1 0,0 0 1 15,0 0 0-15,0 0-1 0,0 0 5 16,0 0-4-16,0 0 0 0,0 0 2 0,0 0-3 16,0 0 2-16,0 0-1 0,0 0 1 15,0 0 0-15,0 0-3 0,0 0 2 16,0 0 0-16,0 0-3 0,0 0 3 0,0 0-2 15,0 0 2-15,0 0-3 0,0 0 2 16,0 0 0-16,0 0-3 0,0 0-1 16,0 0-2-16,0 0-6 0,8-1-2 15,-8 1-6-15,0 0 0 0,0 0-4 0,0 0-6 16,9 3-3-16,-9-3-8 0,0 0 1 16,0 0-5-16,0 0-9 0,10 0-10 0,-10 0-8 15,0 0-10-15,0 0-13 0,0 0-11 16,0 0-12-16,0 0-14 0,6 3-7 15,-6-3-13-15,0 0-13 0,0 0-391 16,0 0 190-16,0 0 124 0</inkml:trace>
  <inkml:trace contextRef="#ctx0" brushRef="#br0" timeOffset="219619.6806">22697 6090 27 0,'-7'6'105'0,"-2"0"-9"0,3-1-5 15,0-1 0-15,0 2-6 0,0-2 4 16,-2-1 2-16,4 1 21 0,0 0 3 0,-2-2 5 16,2 2 2-16,4-4-11 15,0 0-8-15,-15-6-9 0,9-2-8 0,1 1-10 16,-1-5-8-16,0-1-5 0,1-2-6 16,1-2-8-16,0-2-4 0,2 1-5 0,2 1-8 15,0 0-4-15,0 0-4 0,2 2-3 16,2 1-7-16,-2 3-1 0,3-1 0 15,3 5-3-15,1-1-4 0,1 5-6 16,5 0 1-16,1 6 0 0,4 0 1 0,3 3-2 16,3 3-1-16,-1 3 6 0,4 1-3 15,6 1-2-15,-3 0 0 0,2 2 5 0,-1-2-3 16,1-1 2-16,2 0-2 0,-2-3 1 16,-5-2-2-16,1-2 4 0,0-5 3 15,-1 1-3-15,-3-2 1 0,2-3 1 16,-1-3-1-16,-2-2-2 0,-2-3-1 0,-1-3-1 15,-4-2-10-15,0-1-11 0,-3 0-11 16,1 0-13-16,-6 2-19 0,2 0-23 0,-2 3-19 16,0 1-24-16,-1-1-40 0,-2 5-350 15,1 1 176-15,0-2 116 0</inkml:trace>
  <inkml:trace contextRef="#ctx0" brushRef="#br0" timeOffset="219889.4809">24024 5682 2 0,'0'0'142'0,"-24"10"-10"16,8 1-5-16,-4 4-7 0,-1 5-9 0,0 2-4 15,0 4-2-15,1 4-13 0,4 1-5 16,1 0-10-16,4 4-4 0,3 1-3 0,2 0-5 15,6-4-7-15,0 1-2 0,6 3-5 16,2 0-6-16,3-1-2 0,2-1-2 16,1-6-5-16,6 1-9 0,-1-2-21 15,0-2-27-15,4-4-33 0,-1-3-36 0,-2-4-42 16,2-3-336-16,1-2 159 0,-7-3 105 16</inkml:trace>
  <inkml:trace contextRef="#ctx0" brushRef="#br0" timeOffset="220286.0262">24341 6428 144 0,'2'6'161'0,"-2"-6"-6"0,0 0-2 16,0 0-13-16,0 0-7 0,17-11-10 0,-9-1-6 15,4-2-9-15,0-5-4 0,5-6-10 16,2-4-7-16,4-7-10 0,3-4-8 16,10-16-5-16,-1 2-6 0,1 0-5 15,-6 9-5-15,-4 6 1 0,-3 2-2 0,1 2-1 16,-6 9-3-16,-1 1-8 0,-2 5-5 16,-2 4-8-16,-3-2-1 0,1 6-7 15,0 4-1-15,-3 2-2 0,0 6 1 16,3 3 1-16,-2 6-1 0,1 2-2 0,1 8 0 15,-1-1 0-15,-2 6-3 0,1 2 0 16,-2 3 0-16,-1-1-2 0,0 6 3 0,-2 3 0 16,-2-1-1-16,0-4-7 0,0 1-12 15,0-3-11-15,-2 2-17 0,0-2-16 16,0-2-22-16,2-2-18 0,-4-3-18 0,4-2-24 16,-2-2-19-16,-2 0-395 0,2-2 188 15,-4-4 124-15</inkml:trace>
  <inkml:trace contextRef="#ctx0" brushRef="#br0" timeOffset="220455.8344">24604 6286 69 0,'8'-9'109'0,"5"5"-11"15,4 0-9-15,2 1-5 0,7-2-11 0,0 1-10 16,2 3-22-16,2-2-30 0,-1-2-32 15,3 4-38-15,-2-4-131 0,-3 4 65 16,-1-4 42-16</inkml:trace>
  <inkml:trace contextRef="#ctx0" brushRef="#br0" timeOffset="220805.8108">25478 5964 119 0,'0'15'113'15,"0"-5"-2"-15,-3 4-8 0,-1 5-3 0,2 0-1 16,-2 3-15-16,4 3 0 0,-2 2-10 16,2 0-5-16,0-2-4 0,0 2-7 15,4 2 2-15,0-4-8 0,0 0-2 0,5-1-3 16,-2-3 6-16,3 0-8 0,2-3 3 15,4-3-4-15,-2-2 3 0,1-6-3 16,5-1-2-16,-4-1 2 0,2-5-4 16,0-5-4-16,1-1-4 0,0-2 1 0,0-4-10 15,-3-1 1-15,0-1 0 0,-3-1-3 16,-5 2-6-16,3-2-2 0,-5 1-7 0,-2 1-23 16,1-1-12-16,-3 3-16 0,2 2-25 15,-4 2-37-15,2-2-30 0,-2 3-379 16,-2 1 175-16,2 5 116 0</inkml:trace>
  <inkml:trace contextRef="#ctx0" brushRef="#br0" timeOffset="221047.4237">26212 6073 134 0,'0'8'110'16,"-4"3"-8"-16,2 0-4 0,-2 3-11 16,0 1-5-16,-3 2-6 0,1 0-13 0,-1 3-2 15,1 0-10-15,-2 2 2 0,-1-3-8 16,3-3-4-16,0 2-12 0,-1-3-13 0,0 0-20 16,3-2-16-16,0-1-24 15,0-3-16-15,0-1-253 0,0-2 106 0,2-5 71 16</inkml:trace>
  <inkml:trace contextRef="#ctx0" brushRef="#br0" timeOffset="221398.0463">26278 5947 76 0,'6'-5'104'0,"3"1"-12"15,-3 2-10-15,4 0-1 0,0 2-10 16,-10 0-5-16,18 5-7 0,-10 1-6 0,5 2 0 15,-4-1-9-15,-1 5-3 0,-1 1-3 16,-3 0-10-16,0 0 4 0,-2 5 1 16,-2-3-5-16,0 1-2 0,0-1 0 0,0-2 7 15,0 2-12-15,0 0 6 0,0-1-5 16,0-1-10-16,2 1 6 0,0 0-1 16,2 2 4-16,1-2-9 0,0-1 9 15,1 0-10-15,0 2 2 0,0-2-4 0,0 1 3 16,-2-3-4-16,3 3 4 0,-5-5 6 15,1 4 7-15,-3-1 3 0,-3 0 7 16,-3 1 6-16,-3-2-5 0,-3 1 2 0,-8-1-3 16,-3 0-5-16,-2-1-2 0,-6-1-9 15,-1-3-27-15,-3 0-15 0,1-2-31 16,1 0-23-16,1-4-30 0,0 0-358 0,0-4 158 16,5-2 105-16</inkml:trace>
  <inkml:trace contextRef="#ctx0" brushRef="#br0" timeOffset="221668.536">25643 5943 36 0,'2'-4'155'0,"4"3"-9"0,-6 1-10 15,17 0-6-15,-8 4-11 0,1 1-15 16,1 1-9-16,2 4-4 0,-1 3-9 0,1 0-8 16,-2 7-7-16,-1-4-8 0,-1 6-6 15,-5-2-5-15,0 1-8 0,-4 0-19 16,0 0-5-16,-2 0-17 0,-4 0-8 16,-1-1-41-16,-1 2-32 0,-5-5-44 0,2-4-284 15,5-1 140-15,-4-1 91 0</inkml:trace>
  <inkml:trace contextRef="#ctx0" brushRef="#br0" timeOffset="222030.0108">26841 5492 111 0,'13'10'162'0,"3"5"-19"15,3 6-2-15,1 5-11 0,0 8-13 16,2 4-10-16,-3 3-2 0,-2 4-12 15,-6 3-6-15,-3 2-5 0,-6 3-7 16,-4-6-7-16,0 5-8 0,-4 1-1 0,-5-3-9 16,-4-3-2-16,0-3-6 0,-3 0-4 15,-4-4-3-15,-1-6-7 0,2-5-15 0,0-4-30 16,-1-3-17-16,-1-1-36 0,2-5-53 16,0-7-404-16,1-4 179 0,2-2 118 15</inkml:trace>
  <inkml:trace contextRef="#ctx0" brushRef="#br0" timeOffset="222496.8063">27093 5192 108 0,'0'-6'188'0,"2"4"-11"0,-2 2-8 16,2-8-13-16,0 4-5 0,-2 4-7 15,2-6-12-15,-2 6-6 0,2-5-10 16,-2 5-10-16,0 0-10 0,2-4-12 0,-2 4-9 16,0 0-6-16,0 0-14 0,2-6-1 15,-2 6-7-15,0 0-3 0,0 0-6 16,0 0-6-16,0 0-3 0,0 0-1 0,0 0-3 16,0 0-1-16,0-6-4 0,0 6 0 15,0 0-2-15,0 0-1 0,0 0-1 16,0 0 0-16,0 0-3 0,0 0-1 15,0 0-4-15,0 0-1 0,0 0 1 0,0 0-6 16,0 0-5-16,0 0-7 0,2-6-23 16,-2 6-30-16,0 0-38 0,0 0-52 15,0 0-550-15,0 0 239 0,0 0 158 0</inkml:trace>
  <inkml:trace contextRef="#ctx0" brushRef="#br0" timeOffset="224511.8723">27717 6035 55 0,'15'0'131'0,"4"-1"-15"0,2 1-11 16,0 0-12-16,5 0-13 0,-3 1-27 0,1 0-27 15,-1-1-38-15,-2 5-42 0,-2-2-148 16,-7 1 69-16,0 2 45 0</inkml:trace>
  <inkml:trace contextRef="#ctx0" brushRef="#br0" timeOffset="224667.3027">27468 6363 72 0,'18'1'160'0,"6"-1"-20"0,5 0-10 16,1 0-12-16,4-1-18 0,-3 1-30 0,5-3-48 16,-1 2-44-16,-1-1-56 0,-1 0-165 15,-1-2 83-15,0 0 54 0</inkml:trace>
  <inkml:trace contextRef="#ctx0" brushRef="#br0" timeOffset="225146.6071">28617 5915 31 0,'0'0'164'0,"-2"17"-11"16,-3-4-10-16,-1 5-8 0,2 3-9 0,-5 4-12 15,1 5-8-15,0 2-10 0,-1 2-6 16,-2 3-10-16,3-3-8 0,-2 0-10 16,1-3-1-16,0-5-3 0,3-1-8 0,2-4-3 15,-3-2 9-15,5-4 16 0,0-5-1 16,-2-7-12-16,4-3 1 0,0 0 1 0,0 0-4 15,6-34-2-15,1 10-6 16,1-7-2-16,9-11-7 0,2-3-6 0,11-17-2 16,4 0-5-16,-3 0 0 0,5 6 0 15,1 0-3-15,-1 6-5 0,-7 12 3 16,-1 6-4-16,-3 7-5 0,-2 2 1 0,1 7-6 16,-3 0 1-16,0 5-5 0,-2 5 3 15,-3 4-1-15,4 4-3 0,-3 4 2 16,2 7 1-16,-4 4-1 0,1 6 1 0,0 6 2 15,-6 3-2-15,0 2 1 0,-3 4-2 16,-1 3 2-16,-3 0-5 0,-3 0-12 0,0 0-12 16,0 0-21-16,-5-2-12 0,3-1-15 15,0-2-25-15,-3-6-29 0,1 0-13 16,-2-3-19-16,2-5-28 0,-2-1-384 16,-2-6 193-16,-2-3 127 0</inkml:trace>
  <inkml:trace contextRef="#ctx0" brushRef="#br0" timeOffset="225296.7464">28741 6031 103 0,'32'-9'99'0,"-2"3"-11"16,0 1-16-16,1 0-27 0,1 2-25 0,-2-2-35 15,1 4-126-15,3-4 48 0,-2 4 32 16</inkml:trace>
  <inkml:trace contextRef="#ctx0" brushRef="#br0" timeOffset="225565.8056">29446 5250 66 0,'2'-8'204'16,"1"2"-27"-16,-1 1-10 0,0-1-23 15,-2 6-13-15,0 0-13 0,0 0-7 16,0 0-11-16,0 19-6 0,-2-2-6 16,2 3-11-16,-2 4-8 0,-1 5-2 0,1 1-8 15,-2 1-4-15,2 5-6 0,-2 2-1 16,2 0-7-16,0-2-6 0,0-4-3 16,-3-1 0-16,3-1-8 0,0-1-13 0,0 0-15 15,0-5-26-15,0 1-35 0,2-4-39 16,-2 0-37-16,2-2-422 0,-2 0 191 15,2-3 127-15</inkml:trace>
  <inkml:trace contextRef="#ctx0" brushRef="#br0" timeOffset="226013.6752">29775 6524 67 0,'0'6'168'0,"0"0"-1"16,0-3-2-16,0-3-3 0,0 0-14 16,0 0-13-16,0 0-12 0,6-18-11 15,-4 0-7-15,-2-3-8 0,4-5-6 0,0-2-10 16,0-11-6-16,3 1-7 0,2-10-7 15,1 1-4-15,-1-3-11 0,3 1 2 0,1 3-6 16,4 1-3-16,-1 1-2 0,6 6-5 16,-3-1-4-16,5 7-7 0,-6 5 0 15,4 2-3-15,-1 3 0 0,-2 6-9 0,2 3 1 16,1 3 2-16,-4 5-6 0,2 5 2 16,-4 5 0-16,1 4-1 0,3 4-1 15,-4 6 1-15,-4 3 2 0,2 7-2 0,-6 3 0 16,0 3 4-16,-3 1-4 0,-1 4 0 15,-2-2 3-15,-2 0-4 0,-2 2-1 16,0-5-3-16,0-2-6 0,0-2-7 16,-3-2-13-16,1-3-16 0,2-1-13 0,-2-6-14 15,2 0-26-15,0-2-33 0,2-2-23 16,-2-5-467-16,2-1 210 0,-2-5 138 16</inkml:trace>
  <inkml:trace contextRef="#ctx0" brushRef="#br0" timeOffset="226628.8063">30763 5984 42 0,'4'-3'202'16,"-4"3"-16"-16,0 0-9 0,0 0 5 15,4 16-10-15,-4-7-6 0,0 5-13 16,-2 1-8-16,0 4-9 0,-2 0-13 15,-2 5-14-15,-1 1-9 0,1 2-8 0,0-3-7 16,-3 3-12-16,3-4-6 0,-3 2-4 16,3-6-10-16,0 0-1 0,0-3-5 15,2-3-4-15,-2 0 0 0,2-5-8 0,0-2-8 16,0-5-8-16,4-1-8 0,0 0-4 16,-2-21-2-16,4 4-4 0,2-6-1 15,2-3 0-15,0-2 0 0,2-8-1 0,0 3-1 16,2-2 1-16,-1 3-1 0,2 1 0 15,-3 4-4-15,1 3 6 0,-1 0-5 16,2 4 4-16,-1 1-4 0,-2 4 1 0,1 0-4 16,2 3 2-16,1 3-4 0,-2 1 5 15,1 2-1-15,3 5 2 0,-3-2 0 16,3 7 1-16,0-2 1 0,-5 4 0 16,2 3 0-16,-2-1 1 0,-4 2-1 0,0-1 4 15,-4 1-1-15,0-1 0 0,0 3-1 16,-4-3 3-16,2 3-2 0,-3-4 0 0,0 3-3 15,1-2 2-15,2 2-2 16,-2 0 0-16,4-3-2 0,0 3 4 16,0-1-3-16,2 2 4 0,2 0 1 0,2 1-2 15,2 0 2-15,0 2-1 0,0-1-1 16,3-1 1-16,-3 1-1 0,3-1 2 0,-3 0 0 16,-1 1-3-16,1-3-2 0,-4 0 5 15,2 0 3-15,-2 1-2 0,0 0-4 16,-4-1 5-16,-4-1 2 0,0 1-2 0,-2 0 2 15,-4-1-1-15,-1-1 1 0,-4 1-2 16,-2-3-4-16,3-1-8 0,-6-2-18 16,4 0-24-16,-4-4-27 0,6 0-34 15,-5-4-32-15,4-2-37 0,-2-1-495 0,3-3 229 16,-4-3 152-16</inkml:trace>
  <inkml:trace contextRef="#ctx0" brushRef="#br0" timeOffset="227091.2115">31201 5217 81 0,'2'-7'202'0,"-2"1"-10"16,2 0-8-16,-2 6-7 0,2-9-10 15,0 5-9-15,0 0-5 0,-2 4-8 0,0-8-7 16,0 8-7-16,0-6-7 0,0 6-13 16,0-6 0-16,0 6-6 0,0 0-4 15,0-4-8-15,0 4-4 0,0 0-6 0,3-6-8 16,-3 6-11-16,0 0-3 0,0-6-7 15,0 6-4-15,0 0-7 0,0 0-2 16,0 0-4-16,0 0-3 0,0-6-7 16,0 6 0-16,0 0-1 0,0 0-5 0,0 0-2 15,0 0-4-15,0 0-2 0,0 0 5 16,5 21-1-16,-3-9 4 0,2 2 2 16,-2 4 3-16,2 7-1 0,0 2-5 0,-2 1 0 15,2 5-1-15,-2 3-7 0,1 2 2 16,-3-4-4-16,0 4-26 0,0 1-45 15,-3 0-54-15,3-1-76 0,-4-1-96 0,2-5-634 16,-2-3 313-16,-2-3 207 0</inkml:trace>
  <inkml:trace contextRef="#ctx0" brushRef="#br0" timeOffset="231359.5203">22815 8019 48 0,'0'0'68'0,"0"0"2"0,0 0 3 0,0 0-10 16,0 0-4-16,0 0-1 0,0 0-3 15,0 0-10-15,0 0 4 0,0 0-5 16,0 0 1-16,0 0-9 0,0 0 0 0,0 0-4 16,0 0-8-16,0 0 0 0,0 0-3 15,0 0 2-15,0 0-4 0,0 0 0 0,0 0 5 16,26-5-2-16,-16 5 1 0,2 0 4 15,4 0 2-15,5 0-5 0,0 0-4 16,4 0 0-16,5 0 6 0,2 2-3 16,5-2-3-16,8 2 3 0,2-2-2 0,10 1 7 15,2 2-3-15,5 0-5 0,-1-3-1 16,5 3-2-16,25 0-1 0,2-3 1 16,1 0 0-16,3 0-6 0,3-2-6 15,4 1-4-15,3-3 2 0,-2-1 8 0,-2 2-3 16,-6-2 0-16,-5 4 0 0,-16-3 0 15,-14 2 4-15,-3 1-1 0,-13-1-4 0,-1 2 3 16,-5-2-7-16,-8 2 5 0,1-4 4 16,-7 4 4-16,-4 0-7 0,0-2 3 15,-3 2 3-15,-3-2-3 0,-2 2 5 16,-2 0 0-16,-1 0-4 0,0 0-2 0,-1-2 4 16,-3 2-3-16,1 0-2 0,1 0 1 15,-11 0 4-15,15-1-5 0,-7 2 5 16,-8-1-3-16,11-1 1 0,-11 1-1 15,11 0-1-15,-11 0 3 0,10 0-2 0,-10 0-3 16,0 0-5-16,11 0 5 0,-11 0 4 16,0 0-1-16,0 0-10 0,10 0 8 0,-10 0 0 15,0 0-1-15,0 0 2 0,0 0-2 16,0 0-1-16,0 0 0 0,11 0 1 16,-11 0-3-16,0 0 3 0,0 0-5 15,0 0 6-15,0 0-4 0,0 0-1 0,0 0 2 16,4 3-2-16,-4-3-1 0,0 0 0 15,0 0 1-15,0 0 0 0,0 0 0 0,0 0 1 16,0 0-2-16,0 0 2 16,0 0-3-16,0 0 3 0,0 0-4 0,0 0 1 15,0 0-1-15,0 0-2 0,0 0-3 16,0 0 8-16,0 0-2 0,0 0 2 0,0 0-2 16,0 0-4-16,0 0 6 0,0 0-3 15,0 0 5-15,0 0-5 0,0 0 7 16,0 0-5-16,0 0-1 0,0 0 3 0,0 0-2 15,0 0 2-15,0 0-4 0,0 0 1 16,0 0 0-16,0 0 0 0,0 0 1 16,0 0 4-16,0 0-3 0,0 0-1 0,0 0 1 15,0 0-2-15,0 0 1 0,0 0-2 16,0 0 2-16,-19 6 2 0,19-6-4 16,-6 2-1-16,6-2 5 0,-7 2-4 0,7-2-2 15,-6 2 2-15,6-2-2 0,-6 1 0 16,6-1-2-16,0 0 2 0,-8 2-1 15,8-2-6-15,-8 2-12 0,8-2-23 16,0 0-9-16,0 0-28 0,-8 3-32 16,8-3-31-16,-4 3-432 0,4-3 195 0,-4 4 129 15</inkml:trace>
  <inkml:trace contextRef="#ctx0" brushRef="#br0" timeOffset="232928.8033">21780 10324 44 0,'0'0'100'0,"-6"1"-9"15,6-1 6-15,0 0-6 0,0 0 3 0,0 0-14 16,0 0 0-16,0 0 9 0,0 0-11 16,0 0-11-16,0 0 4 0,0 0-4 15,0 0-14-15,0 0-1 0,0 0 6 0,0 0-4 16,0 0 0-16,0 0 0 0,21 4-2 15,-7-2-1-15,2-1-4 0,4 4-1 16,2-5-2-16,5 3-2 0,1-3-5 16,4 4-4-16,1-4-4 0,9 2-1 0,3 1-4 15,-1-2 0-15,16 2 1 0,1 0-3 16,5 0-2-16,21 3 0 0,2-2-4 0,2-1 0 16,-2 1-7-16,0 0 0 0,2 0 2 15,-2-2 0-15,-1-1 0 0,-14 2 0 16,-8-3-3-16,-1 2 1 0,-3-2 1 15,-9 0-1-15,-5 0 0 0,1 1 8 0,-7-2-2 16,-3 2-1-16,-5-1 2 0,-2-1 1 16,-3 2-4-16,-4-1 0 0,-2-1 2 15,-3 1 2-15,1 1-1 0,-4-1 1 0,-2 0 4 16,-3 0-2-16,1 0-5 0,-2 2 7 16,-1-2-1-16,0 0-1 0,-1 0-4 15,-9 0 3-15,17 0-4 0,-11 0-2 0,1 2-1 16,-7-2 1-16,10 0-1 0,-10 0-2 15,9 4-1-15,-9-4 0 0,7 2-1 16,-7-2 1-16,2 4-2 0,-2-4-4 0,0 0 2 16,4 5 1-16,-4-5-5 0,0 6 4 15,0-6 0-15,0 0-1 0,-2 8 1 16,2-8-2-16,-2 6 3 0,2-6 1 0,0 0-2 16,-7 7 0-16,7-7 0 0,-2 4-1 15,-3 0-1-15,5-4 3 0,-4 6-3 16,4-6 0-16,-4 3-4 0,4-3 4 0,-4 4 1 15,4-4-5-15,-6 3 5 0,6-3-2 16,0 0 1-16,-5 5-5 0,5-5 4 16,0 0 1-16,0 0-2 0,0 0 2 15,0 0-2-15,-4 4 1 0,4-4 0 0,0 0 1 16,0 0 0-16,-2 3-3 0,2-3 2 16,0 0 0-16,0 0-1 0,0 0-1 0,0 0-1 15,0 0 4-15,0 0-3 0,0 0 1 16,0 0-1-16,0 0-1 0,0 0 3 15,0 0 0-15,0 0-4 0,0 0-2 16,0 0 5-16,-4 4 3 0,4-4-3 16,0 0-1-16,0 0 3 0,0 0-2 0,0 0-2 15,0 0-2-15,0 0 1 0,0 0 3 16,0 0 1-16,0 0-2 0,0 0 0 0,0 0-1 16,0 0 3-16,0 0-3 0,0 0 3 15,0 0-2-15,0 0 2 0,0 0 0 16,0 0-1-16,0 0 2 0,0 0-4 15,0 0 2-15,0 0-1 0,0 0-2 0,0 0 3 16,0 0-2-16,0 0 2 0,0 0-2 16,0 0 2-16,0 0 1 0,0 0-2 15,0 0 1-15,0 0-1 0,0 0 0 0,0 0 0 16,0 0 1-16,0 0-1 0,0 0-1 16,0 0 1-16,0 0-7 0,0 0 6 15,0 0-1-15,0 0-4 0,0 0 4 0,0 0-2 16,0 0-1-16,0 0-1 0,0 0-2 15,0 0-2-15,0 0-1 0,0 0 1 16,0 0-1-16,0 0-7 0,0 0 1 0,0 0-7 16,0 0-6-16,0 0-8 0,0 0-3 15,12-11-10-15,-12 11-6 0,3-5-7 16,-3 5 4-16,0 0-19 0,8-5-5 0,-6 3-4 16,-2 2-7-16,4-3-6 0,-4 3-10 15,4-4-4-15,1 0-10 0,-5 4-288 16,4-6 141-16,-1 2 93 0</inkml:trace>
  <inkml:trace contextRef="#ctx0" brushRef="#br0" timeOffset="236431.5427">26259 7980 25 0,'19'2'70'0,"-10"-1"-8"16,3-2-4-16,6 2 5 0,4-1-4 15,4 0-7-15,9 0 9 0,10-1-2 16,1 1-3-16,16 1-4 0,-1-2-4 0,7 2-2 15,0-1 3-15,25 0-8 0,-1 2 0 16,-15-2 2-16,-7 0-5 0,-2 0-6 16,-2 0-1-16,-3 0 0 0,-1 0 1 0,-12 0-5 15,-3 0 2-15,-3 0 2 0,-1-2 7 16,-11 2-10-16,-3-1 2 0,-3 1-1 16,-4 0-2-16,2-2 3 0,-5 2 6 15,-2-2-2-15,0 2-3 0,-5 0-3 0,4 0 4 16,-4 0-3-16,-2-2 1 0,-1 2 1 15,2 2-4-15,-3-4 0 0,-8 2-1 0,17 0-3 16,-17 0-3-16,13 0-8 0,-13 0 8 16,11 0 0-16,-11 0-6 0,8 0 3 15,-8 0-2-15,0 0-1 0,12-2-1 16,-12 2-4-16,0 0 2 0,9 0-2 0,-9 0-2 16,0 0 0-16,0 0 1 0,0 0 4 15,0 0-5-15,11 2-1 0,-11-2-2 16,0 0 0-16,0 0 2 0,0 0-2 15,0 0 0-15,0 0 0 0,0 0-2 0,8-2-2 16,-8 2 2-16,0 0 0 0,0 0 0 16,0 0-2-16,0 0-3 0,0 0 5 15,0 0-3-15,0 0 1 0,0 0 0 0,0 0 1 16,0 0-1-16,8 2 3 0,-8-2-6 16,0 0 2-16,0 0 2 0,0 0-4 0,0 0-3 15,0 0-1-15,0 0-12 0,0 0 8 16,0 0 3-16,0 0-2 0,0 0-6 15,0 0 5-15,0 0-1 0,0 0 2 16,0 0-3-16,0 0 1 0,0 0-1 16,0 0-11-16,0 0 5 0,0 0-8 0,0 0-8 15,0 0-2-15,0 0-12 0,0 0 1 16,0 0-10-16,0 0-4 0,0 0-7 16,0 0-1-16,0 0-3 0,0 0 1 0,0 0 2 15,0 0-7-15,0 0-5 0,0 0-226 16,-16 6 105-16,16-6 69 0</inkml:trace>
  <inkml:trace contextRef="#ctx0" brushRef="#br0" timeOffset="238787.0611">25122 10424 57 0,'0'0'59'0,"0"0"-7"0,0 0 7 15,0 0-10-15,0 0 5 0,0 0-9 0,0 0 1 16,0 0-4-16,0 0-2 0,0 0-3 16,0 0 0-16,0 0 0 0,0 0-10 15,0 0 0-15,0 0 2 0,0 0 2 16,0 0-9-16,0 0 1 0,0 0-2 0,0 0-5 16,0 0 3-16,0 0 2 0,0 0-1 15,0 0-5-15,0 0-1 0,0 0 2 0,0 0 9 16,0 0-10-16,0 0-2 0,0 0 3 15,0 0-5-15,0 0 1 0,0 0 4 16,0 0-2-16,0 0-4 0,0 0 2 16,0 0 1-16,0 0-5 0,0 0 4 0,0 0-4 15,0 0 4-15,0 0-6 0,0 0 0 16,0 0 1-16,0 0-2 0,0 0-2 16,0 0 4-16,0 0-3 0,0 0 6 15,0 0-11-15,0 0 2 0,0 0 4 0,0 0-5 16,0 0 2-16,0 0 3 0,0 0 2 15,0 0-4-15,0 0-3 0,0 0 4 16,0 0-2-16,0 0 6 0,11 5-4 0,-11-5 7 16,0 0-7-16,8 3 5 0,-8-3 1 15,7 1 0-15,-7-1-4 0,0 0 3 16,8 2-1-16,-8-2-2 0,0 0 1 0,8 2-1 16,-8-2 4-16,0 0-5 0,11 0 4 15,-11 0 2-15,11 0-2 0,-11 0-2 16,12 0-1-16,-4 0 2 0,4 0-6 15,-2-2 4-15,3 4 2 0,1-2 7 0,4-2-8 16,2 2 1-16,2 0-2 0,3-2-1 16,7 2 2-16,2 0 10 0,2 0-8 0,11-1 0 15,-1 1 3-15,7 0 0 0,6-3 6 16,1 6 1-16,3-3-3 0,-1 0-3 16,-1 0 10-16,0 0-10 0,1 0 8 15,-3 0-2-15,-9 0 0 0,1 1 2 16,-2-1-2-16,-2 0 4 0,-2 2 3 0,-1-2 1 15,-9 0-1-15,3 0 2 0,-4 2-2 0,1-2 0 16,-7 2 1-16,2-2-4 0,-6 0 3 16,-1 2 2-16,-1-2 0 0,-6 0 5 15,3 2-5-15,-2-2 2 0,-2 0 0 0,-3 0 4 16,0 0 2-16,-2 0-4 0,0 2 2 16,-1-4 0-16,-9 2-2 0,15 2-1 15,-9-2 1-15,3-2-5 0,-9 2-1 0,10 0-1 16,-10 0-3-16,10 2-2 0,-10-2-4 15,0 0 1-15,12 0-2 0,-12 0-3 16,0 0 0-16,8-2 0 0,-8 2-4 16,0 0-5-16,0 0-12 0,0 0-12 0,0 0-13 15,0 0-12-15,0 0-16 0,8-2-14 16,-8 2-23-16,0 0-17 0,0 0-9 0,0 0-15 16,0 0-15-16,-16-9-426 0,7 3 198 15,0 2 130-15</inkml:trace>
  <inkml:trace contextRef="#ctx0" brushRef="#br0" timeOffset="315238.7599">21261 15046 18 0,'7'1'30'0,"-7"-1"-1"0,0 0-4 0,0 0-1 16,2 5-5-16,-2-5 2 0,0 0-3 15,0 0-4-15,0 0-1 0,6 3 1 0,-6-3-4 16,0 0-1-16,0 0 1 0,0 0-3 15,0 0 1-15,0 0-1 0,0 0-5 16,0 0-6-16,0 0-6 0,0 0-4 16,15-3-10-16,-15 3-53 0,0 0 26 0,11-3 17 15</inkml:trace>
  <inkml:trace contextRef="#ctx0" brushRef="#br0" timeOffset="338423.9991">8898 14999 40 0,'-12'0'52'0,"3"0"0"0,-2-3 0 0,1 3-2 15,-1-3 1-15,1 3 3 0,-1 0-3 16,0-2 0-16,3 2-3 0,8 0 1 16,-17 0-2-16,8-1-2 0,9 1 0 0,-12-2-6 15,5 2 1-15,7 0-2 0,-10-2-8 16,10 2-3-16,0 0 4 0,-13 0-9 16,13 0 2-16,0 0-6 0,-11 0-1 15,11 0 1-15,0 0-6 0,-8-3 9 0,8 3-6 16,0 0-5-16,0 0 1 0,0 0-3 15,0 0-2-15,0 0 4 0,0 0 1 0,0 0-6 16,0 0-1-16,0 0 3 0,0 0-8 16,0 0 3-16,0 0-5 0,0 0 0 15,0 0 1-15,0 0-3 0,0 0-1 16,0 0-6-16,0 0-10 0,0 0-8 0,0 0-11 16,0 0-8-16,0 0-8 0,23-4-12 15,-23 4-12-15,0 0-168 0,9-4 84 0,-3 1 56 16</inkml:trace>
  <inkml:trace contextRef="#ctx0" brushRef="#br0" timeOffset="339316.424">9755 17655 20 0,'-2'6'62'0,"2"-6"-7"15,-2 7-14-15,2-2-14 0,0-5-15 16,2 8-20-16,0-5-64 0,0 2 25 15,-2-5 16-15</inkml:trace>
  <inkml:trace contextRef="#ctx0" brushRef="#br0" timeOffset="352495.1436">10653 16393 44 0,'0'0'39'0,"0"0"-1"0,0 0-2 16,0 0-2-16,0 0-5 0,0 0 3 16,0 0-4-16,0 0 0 0,0 0-2 15,6-3-3-15,-6 3 1 0,0 0-3 0,0 0 0 16,0 0-2-16,0 0-3 0,0 0 1 15,0 0-4-15,-6-11-1 0,6 11-1 0,-4-4 1 16,4 4-5-16,0 0 1 0,-2-6 1 16,2 6-3-16,-4-6-1 0,4 6 2 15,-6-5 1-15,6 5 1 0,-2-2-3 16,2 2 1-16,-4-6-1 0,4 6-3 0,0 0 1 16,-2-5-1-16,2 5 7 0,0 0-7 15,0 0 1-15,-4-4-4 0,4 4 2 0,0 0 0 16,-4-6 4-16,4 6-1 0,0 0 3 15,0 0 3-15,0 0-3 0,0 0 3 16,-4-4-1-16,4 4 0 0,0 0 3 16,0 0 0-16,-2-4 0 0,2 4 2 0,0 0-3 15,0 0 7-15,0 0-5 0,0 0 1 16,0 0 1-16,0 0-6 0,0 0 3 0,0 0 0 16,0 0-1-16,0 0-1 15,0 0 3-15,0 0-3 0,0 0-4 0,0 0 3 16,-9 10-2-16,7-6 5 0,2-4-6 15,-4 7-1-15,4-1 1 0,0-6-2 0,-5 8-4 16,3-1 10-16,0-1-8 0,0 2 3 16,0-1 0-16,0 1 3 0,0 3-3 15,0-3 0-15,2 5 7 0,-3-6-5 16,1 7 3-16,0 0-1 0,-2-5 8 0,2 4-8 16,0 1 1-16,-2 1 3 0,2 2-6 15,-2-2 2-15,2 0 1 0,-3 5 2 0,0-5 9 16,3 4-15-16,-2 0 5 0,2-4 2 15,-2 7-5-15,2-3 2 0,0-3 9 16,0 5-4-16,2-2 0 0,-2 1 0 16,4 0 1-16,-4-2 7 0,4 0-4 0,-2 3-1 15,0-1 3-15,2 1 1 0,0 1-2 16,0 3 0-16,0 4 2 0,2-3-6 0,0 5 2 16,3 4-3-16,0-2 3 0,1 2-5 15,2-1 1-15,3-2 2 0,0 3-1 16,2-2-1-16,1 9-2 0,2-14 0 15,0 2-3-15,-1 1-2 0,3-5 1 16,0-2-2-16,2 1 3 0,-3 2-8 0,-2-5 4 16,0-6-4-16,-3 4 4 0,2-5-1 0,-4 4-3 15,-2-6-1-15,-1-1 0 16,2-3 0-16,-3 3 1 0,-2-5-3 0,1 1-4 16,-1-2-3-16,-2-3-6 0,3 1 3 15,-1 2-6-15,-1-5 3 0,1-1 1 0,0 2-10 16,-6-2 4-16,0 0-2 0,12 0-5 15,-12 0-5-15,0 0-5 0,10-3-4 16,-6-2-9-16,-4 5-10 0,2-7-9 0,-2 7-12 16,0-7-11-16,0-1-13 0,0 3-241 15,-2-7 118-15,0 4 77 0</inkml:trace>
  <inkml:trace contextRef="#ctx0" brushRef="#br0" timeOffset="358619.4111">15931 16302 54 0,'0'0'78'0,"0"0"-7"0,2-4-4 0,-2 4 1 16,0 0 0-16,0 0-5 0,0 0 0 15,0 0-7-15,0 0-5 0,0 0 5 16,0 0-3-16,0 0-3 0,0 0-4 16,0 0-2-16,0 0 2 0,0-5 0 0,0 5-6 15,0 0 4-15,0 0-6 0,0 0-5 16,0 0-8-16,0 0 2 0,0 0-6 15,0 0 0-15,-6-6-2 0,6 6-2 0,0 0 6 16,0 0-2-16,0 0-2 0,0 0 2 16,0 0 0-16,0 0 1 0,0 0-2 0,0 0-1 15,0 0-5-15,0 0 7 0,0 0-3 16,0 0-13-16,0 0 10 0,0 0-4 16,0 0 1-16,0 0-1 0,0 0-6 15,0 0 2-15,0 0-4 0,0 0 2 0,0 0 4 16,0 0-2-16,0 0 1 0,0 0-2 15,0 15 3-15,2-9 1 0,0 0-4 16,0 2 0-16,0-3 1 0,0 3 1 16,4-2-6-16,-4 1 4 0,0 1-1 0,2-1 1 15,-2 5 1-15,2-4-2 0,-2-1 2 16,2 1 1-16,0 3-4 0,1-3-2 0,-3-1 2 16,2 0-1-16,0 5 3 15,-1-4-3-15,1 2-1 0,-2-3 1 0,0 4-1 16,0-4 0-16,0 2 4 0,1 2-5 15,-3-1-5-15,2 1 8 0,0-1-3 0,-2 1 2 16,2-3-1-16,0 4 4 0,-2-3-5 16,0 2 0-16,2-3 1 0,0 1 3 15,-2 3-5-15,2-5 2 0,-2 5-1 16,2-5 1-16,0 4-1 0,0-4-1 0,0 5 1 16,0-5-4-16,0 5 5 0,1-5-4 15,2 2 0-15,-3 3 5 0,0-5-4 0,0 1 4 16,2 0 1-16,-2 0-2 0,0 3-3 15,0-5 1-15,0 3-1 16,2-1 4-16,-4 0-1 0,2 1-3 0,0-2 2 16,1 1-1-16,-1-2 1 0,0 1 2 0,-2 0-1 15,2-1 0-15,-2 2 1 0,2-3-8 16,-2 4 7-16,3-1-1 0,-3-2-3 16,0 1 2-16,0 0 1 0,0 1 1 0,-3-1-1 15,3 3 1-15,0-2 1 0,-2-1-6 16,2 1 3-16,-2-1 2 0,-2 1 3 15,4 0-1-15,-5 1-3 0,3-1 1 0,0-1 0 16,2 1-1-16,-2-2-1 0,0 1-2 16,0 1 3-16,-2-1 0 0,2 0 2 15,0 4-2-15,0-4-3 0,0 0-5 16,0 2 10-16,0-4-3 0,-4 5 3 0,4-3-4 16,-2 4 1-16,0-4 4 0,0 0-9 15,2 1 13-15,-2-2-8 0,0 1 1 16,-1 1-1-16,1-2 2 0,0 1 0 15,0 1-1-15,-1-3-2 0,1 3 2 0,0-2 0 16,-3 1-10-16,3-1 10 0,0 2 0 16,0-2 2-16,0 1 5 0,0-1-7 0,-4-3-3 15,4 6 3-15,-2-5 3 0,-2 4-5 16,2-2 3-16,-1 2-13 0,-1 0 11 16,1 1 0-16,-1-5 2 0,-3 6 3 15,3-1-5-15,0-3 3 0,-4 1 1 0,2-1-1 16,2 2 0-16,-2 1-4 0,-2 1 1 15,4-7 1-15,0 5-1 0,-1 3 2 16,-1-5-2-16,1 2 0 0,-2-1 3 0,1-1 0 16,4 2-1-16,-2-1 0 0,-4 1-2 15,2-1 4-15,0 3-5 0,1-2 0 0,-2-1 4 16,1 0 0-16,-1 2-6 0,3-4 4 16,0 6-3-16,-2-6 4 0,4 2 1 15,-2 4-4-15,2-9 1 0,0 4 6 16,-1 0-8-16,1 2 6 0,1-7-5 15,-1 3 0-15,2 4 4 0,-1-6-3 0,1 4 2 16,0-1 2-16,2-3 4 0,-2 4-2 16,0-4-1-16,4-2-6 0,-6 10 6 15,3-9-3-15,3-1 2 0,-5 8 2 0,5-8-4 16,-2 6 2-16,2-6 3 0,0 0 1 16,-6 1-1-16,6-1 0 0,-2 6 2 15,2-6 2-15,0 0 0 0,0 0-2 0,0 0-2 16,0 0 7-16,0 0-1 0,0 0 2 15,6 6-2-15,-6-6 1 0,0 0-3 16,0 0-1-16,0 0 1 0,20-4 0 0,-20 4 1 16,10-4 0-16,-4 0-3 0,-1 3 2 15,3-5 0-15,-1 4-4 0,-1-4 4 16,3 0 3-16,-3 1-1 0,2 1-1 0,0-2-3 16,0 1 1-16,0-3-1 0,-2 0-1 15,2 1 1-15,1-3-3 0,-1 1 1 16,1 2-4-16,-3-2 2 0,3-1-1 0,-5 1 0 15,4-5-1-15,-2 6 0 0,1-4-2 16,0 0-1-16,1 3 0 0,-4-2 3 16,0 1-5-16,2 3 2 0,-1-5 4 15,1 3-1-15,-1-3-3 0,1 5 3 0,-2-7-1 16,2 7-2-16,-1-7 2 0,1 1-2 16,-2 4-1-16,0-5-3 0,0-3 4 15,1 3 0-15,-1-1 2 0,3 2-2 0,-5 0 2 16,2-1-2-16,0 1-2 0,0 3 0 15,2-3 0-15,-4 0 1 0,3 5 1 16,0-5 0-16,-3 2 3 0,2 1-4 0,-2-2 2 16,2 4-3-16,0-1 1 0,0-2 2 15,-2 3-1-15,3-1-1 0,-1-3 0 16,-2 1-1-16,2 1 1 0,-2-1 0 0,3 1 0 16,-3-1 1-16,0 2 0 0,0-3 0 15,0 3 0-15,0-5-3 0,1 7 0 16,-3-5 3-16,2 4 2 0,0-5-1 0,0 6-3 15,0-5 3-15,-2 3 0 0,2 0-4 16,0 2 2-16,-2-5 0 0,2 2 0 16,-2 0-2-16,0 2 2 0,2-3 2 15,-2 1-8-15,2-1 7 0,-2 2 2 0,0-3-2 16,0 4-3-16,0-3 6 0,0 1-7 16,2 0 2-16,-2-1 3 0,0 4-2 0,2-5 1 15,-2 4 0-15,2 2 2 0,-2-6-4 16,2 2 0-16,0 2 0 0,2 1 2 15,-2-5 1-15,0 5-4 0,0-1 5 16,-2 1-2-16,2-5-2 0,0 5 1 0,0-1 1 16,0 2-3-16,0-1 1 0,0-1 2 15,-2 2-4-15,2-1 2 0,-2-1 1 16,2 2 3-16,0-1-2 0,-2-2-1 0,0 2 2 16,0-2 1-16,0 4-2 0,0-4 3 15,0 1 0-15,0 0 0 0,-2 2-2 16,2-5 1-16,-2 3 1 0,2-1-3 0,-2 2 3 15,0 1 0-15,2-1-3 0,-2 1 1 16,2-1-1-16,0 7 1 0,-2-8-3 16,2 2 0-16,-2 1 4 0,2 5-2 0,-2-8 1 15,0 6 1-15,2 2 0 0,-2-7 0 16,0 1-2-16,2 6 1 0,-2-8 0 16,2 8-1-16,-4-5 2 0,2 3-3 15,2 2 3-15,0 0 0 0,-2-6-3 0,0 0 3 16,2 6-4-16,0 0 1 0,0 0-2 15,-2-5-6-15,2 5-7 0,0 0-18 16,-4-2-22-16,4 2-26 0,0 0-32 0,0 0-24 16,0 0-30-16,0 0-393 0,0 0 190 15,0 0 126-15</inkml:trace>
  <inkml:trace contextRef="#ctx0" brushRef="#br0" timeOffset="359521.8346">16169 16274 84 0,'0'0'85'15,"-4"-1"-3"-15,4 1-5 0,0 0-1 16,0 0-1-16,0 0-8 0,0 0 1 16,0 0-2-16,0 0 1 0,0 0-8 0,2-11 2 15,-2 11-2-15,0 0 1 0,0 0-9 16,0 0 0-16,0 0-4 0,0 0-5 15,0 0-2-15,0 0-3 0,0 0-1 16,0 0-6-16,0 0 0 0,0 0-3 0,0 0-9 16,2-3 8-16,-2 3-5 0,0 0 1 15,0 0-5-15,0 0 11 0,0 0-7 16,0 0 1-16,6 14 1 0,-4-11-2 0,2 7 2 16,1-6-8-16,-1 7 6 0,0-6-3 15,2 9 0-15,-1-3 0 0,1 3-2 16,1 3-1-16,-1-4 0 0,0 2 0 0,0 4 1 15,0-4-3-15,-1 7 4 0,2-7-2 16,-1 4 1-16,-2 0 6 0,2 2 3 16,-2 0 1-16,1 0-2 0,-1 5 6 15,0-5 1-15,-2 0-1 0,0 0 1 0,-2 1 0 16,0 0 2-16,0 0-3 0,0 2-5 16,-2-3 0-16,2 0-3 0,-2 0 0 0,2-1-3 15,-2 1-3-15,0 1 2 0,2-3-4 16,0 1 0-16,0 0 0 0,-2 1-6 15,2-4 2-15,0 2 0 0,0 0-1 0,0 2-1 16,0-2-8-16,0-5 6 0,-2 9 3 16,2-9-2-16,-2 5-1 0,2 0 0 15,-3-3 0-15,1-1-1 0,2 0 0 16,-2 2 1-16,0-2 1 0,-2-1-5 16,2-1 1-16,-2 2 2 0,0-1-2 0,0 0-3 15,-4 0 4-15,2-1 0 0,0 5-1 16,0-7 3-16,0 6 5 0,-5-3 3 0,2 1-4 15,-1-2 2-15,-1 1 0 0,1 1 0 16,-6 4 6-16,4-5 2 0,-2 3 1 16,-2-1-2-16,2 0-2 0,-1-1 1 0,-2 4 1 15,2-6-2-15,1 7 2 0,-4-9 0 16,6 6-2-16,-3-2-4 0,0-1 4 16,2-1-2-16,1 0-2 0,-4 2 0 15,4-1 0-15,0-6-3 0,1 5 0 0,2-6-1 16,1 7-1-16,-1-9 0 0,-1 5-2 15,4 0 0-15,2-3-5 0,-4-1 5 16,4 2-4-16,-2-7 2 0,2 5-1 0,2 0-3 16,-2-3 1-16,0 3-3 0,4-6-8 15,-7 6-17-15,5-4-23 0,0 4-41 16,2-6-42-16,-5 1-61 0,5-1-627 0,0 0 279 16,0 0 185-16</inkml:trace>
  <inkml:trace contextRef="#ctx0" brushRef="#br0" timeOffset="361167.4899">10272 16267 31 0,'2'-6'86'0,"-2"6"-3"15,0 0-1-15,0 0-2 0,0 0-5 16,0 0 3-16,0 0 0 0,0 0-11 16,0 0 5-16,0 0-5 0,0 0-3 0,2 13-4 15,-2-7-3-15,0 4 2 0,0 1-3 16,0 2 2-16,0 0 1 0,0 5-4 15,0 0-2-15,0 3 1 0,0 0-1 0,2 4-5 16,0 4-11-16,-2-2 11 0,2-2-3 16,-2 1 1-16,2 0-6 0,-2 7-4 15,0-5 5-15,2 2-7 0,-2 2 1 16,3-1 0-16,-3 0-4 0,2 4 0 0,-2-1 1 16,2-2-2-16,0-1-1 0,-2 1-3 15,2 3 0-15,-2-7-2 0,2 6-4 0,-2-7 2 16,2 4-1-16,1-5-2 0,-1 3-4 15,0-3 0-15,-2 1-1 0,2 0-6 16,0 0 7-16,0 0-4 0,0-3-3 16,0 2 0-16,0 1 3 0,2-4-5 15,-2 2-1-15,0 2 3 0,0-1 0 0,4-4-3 16,-4 6 3-16,0-7 2 0,2 5 0 16,-2-3 3-16,2 4-2 0,-2-6-1 15,2 0 1-15,0 4 0 0,-2-5 3 0,5 1-1 16,-3 1 0-16,1-7-2 0,1 4 6 15,2 2-2-15,1 0 2 0,-1 0-7 16,2 0 4-16,0-2-1 0,0-3-2 0,-2 4 0 16,5 0-4-16,-4-6 2 0,1-1 0 15,1 3 2-15,-1-3-2 0,3 0 0 16,-2 1 1-16,1-1 3 0,1-1-2 16,4-1 3-16,-2 0 0 0,-1-3-7 0,4 4 5 15,-4-5-1-15,4 0-2 0,-2 1 1 16,1-3 0-16,0 1-3 0,0-1 1 0,-1 1-7 15,2 0 4-15,-4-6 1 0,2 7-1 16,-4-7-4-16,1 6 2 0,-3-6 1 16,1 1 0-16,0 5 1 0,-1-6-3 15,0 2-1-15,0 2 2 0,-4-3-6 0,2-1 4 16,-8 0 1-16,13 5 0 0,-7-4 1 16,-6-1 0-16,11 0 0 0,-5 0-1 15,-6 0-2-15,0 0 2 0,11 2-1 0,-7 2-1 16,-4-4 1-16,0 0 0 0,8 2 1 15,-8-2-1-15,6 0 1 0,-6 0 0 16,0 0-2-16,0 0-6 0,0 0 6 0,12 0 2 16,-12 0-3-16,0 0 0 0,0 0 3 15,0 0 0-15,6 2-2 0,-6-2 1 16,0 0-2-16,0 0 1 0,0 0-1 16,0 0 4-16,0 0-3 0,6 4 1 0,-6-4-1 15,0 0-5-15,0 0 9 0,0 0-4 16,0 0 1-16,0 0 1 0,0 0-4 0,0 0 5 15,0 0-3-15,0 0 0 0,0 0 2 16,0 0-2-16,0 0 2 0,0 0-1 16,0 0-4-16,0 0 3 0,6 1 2 15,-6-1-2-15,0 0 1 0,0 0-2 0,0 0 3 16,0 0-3-16,0 0-6 0,0 0 8 16,0 0 0-16,0 0-1 0,0 0-4 15,0 0 6-15,0 0 0 0,0 0-2 16,0 0 2-16,0 0-2 0,0 0-2 0,0 0 4 15,2 4 0-15,-2-4 0 0,0 0-2 16,0 0 0-16,0 0 0 0,0 0 0 0,0 0-2 16,0 0 2-16,0 0-1 0,0 0-2 15,0 0-4-15,0 0-8 0,0 0-9 16,0 0-17-16,0 0-17 0,0 0-19 16,0 0-31-16,0 0-38 0,0 0-45 0,-12-11-542 15,12 11 249-15,-4-9 165 0</inkml:trace>
  <inkml:trace contextRef="#ctx0" brushRef="#br0" timeOffset="364962.5581">17009 17131 18 0,'0'0'15'0,"0"0"6"0,0 0-6 0,0 0-5 15,0 0-6-15,0 0-6 0,0 0-26 16,0 0 9-16,0 0 7 0</inkml:trace>
  <inkml:trace contextRef="#ctx0" brushRef="#br0" timeOffset="400955.9536">7617 18164 31 0,'0'0'119'0,"0"0"-12"15,2-19 3-15,0 0-22 0,5-6 0 16,-3-9-9-16,5-12-7 0,-1-9-16 0,7-19-4 16,-1 1-8-16,4 1 2 0,-2 6-6 15,0 14 2-15,-2 6-4 0,3 10 1 16,-4 1-3-16,4 7 10 0,-3 3 0 0,2 8 9 15,0 4 5-15,-1 7 3 0,0 6 9 16,0 7 6-16,1 6 2 0,6 9-6 16,-3 6-6-16,2 10-1 0,-2 3-7 0,1 2-7 15,-2-2-5-15,-1 8-3 0,-2-3-4 16,0-3-4-16,-1 5-3 0,0-6-4 16,-6-2-3-16,0-6-7 0,-2 0-5 15,1-5-11-15,-3-2-23 0,1-1-23 0,1-5-14 16,-2-4-20-16,-2 1-28 0,-2-9-21 15,-2 3-31-15,-2-11-399 0,-2 5 188 0,-3-8 125 16</inkml:trace>
  <inkml:trace contextRef="#ctx0" brushRef="#br0" timeOffset="401113.6157">7884 18049 148 0,'-28'-13'55'0,"3"6"13"16,4-3 5-16,4 4 10 0,5 1 9 0,0-3 7 16,2 2 4-16,2 4 4 0,1-3-1 15,3 3-3-15,4 2-3 0,9-12 0 16,3 6-9-16,6-1-7 0,4-1-8 15,6 1-13-15,8-1-2 0,2-5-9 16,2 6-13-16,10-6-22 0,-11 1-37 0,3 4-40 16,-4 0-53-16,3 0-407 0,-1 2 177 15,-2 0 117-15</inkml:trace>
  <inkml:trace contextRef="#ctx0" brushRef="#br0" timeOffset="401687.7263">9279 17608 132 0,'0'0'159'0,"2"22"1"0,5-4-3 16,-1 2-10-16,2 1-1 0,2 2-8 16,4 10-8-16,-2-5-13 0,5 7-10 0,-2-1-7 15,4 0-11-15,3 1-7 0,-6-1-10 16,1-6-9-16,0-1-2 0,2 0-8 16,-4-6-1-16,-2-2-8 0,1-5 4 0,-3 0 3 15,2-5-7-15,-1-4-4 0,1-3-1 16,-2-8-5-16,2 2-6 0,-3-8-2 15,0-3-3-15,-2-5-1 0,2-5-4 0,0-4-4 16,-6-5 0-16,2-1-3 0,1 2-2 16,-3-3-3-16,0 4 0 0,-1 4 2 15,1-1-4-15,0 7-1 0,-2 1 2 16,2 2-4-16,-1 0 2 0,-1 3-4 0,0 2-4 16,0 1-16-16,0 1-28 0,0 4-20 15,4 0-20-15,0 2-27 0,4 0-45 16,-2 3-504-16,6-1 226 0,1 2 149 0</inkml:trace>
  <inkml:trace contextRef="#ctx0" brushRef="#br0" timeOffset="402826.5463">11495 17731 40 0,'4'-5'110'15,"-4"5"-5"-15,5-2-8 0,-5 2 5 0,0 0-9 16,0 0 10-16,0 0 8 16,2 15 3-16,-2-7-1 0,0 5-3 0,0 6-12 15,0 2-8-15,0-2-7 0,0 4-7 16,0 3-7-16,0 1-6 0,-2-2-6 0,2 2-7 16,-3-1-3-16,1-1-6 0,2-4-3 15,-2-4-4-15,2 2-2 0,-2-4-3 16,2-1 2-16,-2 0 14 0,2-7 12 15,-2-1-10-15,2-6-1 0,0 0-5 0,0 0-8 16,-4-27-4-16,4 10 2 0,0-4-6 16,2-6-4-16,0-4-2 0,4-5-3 15,3 2 1-15,1 0-5 0,3 4-1 0,0-3-2 16,3 4 2-16,4 1-5 0,-1 3 2 16,2 3-4-16,0 0 2 0,1 6-4 15,-4 1 3-15,3 6-1 0,-1 2-2 0,-2 1 2 16,0 0-1-16,-6 6 0 0,1 0-1 15,-2 6 0-15,-5 1 1 0,0 0 1 16,-4 7-2-16,-4-3 2 0,-2 6 2 0,0-4-3 16,-2 2 4-16,-3 4-1 0,0-6-2 15,1 2 2-15,0-3 0 0,2-1-3 16,1 1 2-16,0-1 1 0,3-1 2 16,4 3 1-16,5 0 4 0,2 0-7 0,7 3 3 15,2-2-2 1,2-1 0-16,6 6-1 0,-3-4-1 0,3 4 0 0,-5-4-1 15,-2-2 0-15,-2 7 2 0,-3-5-2 0,2 0 2 16,-8-2 5-16,-4 0 4 0,-4 0 3 16,-4 4 1-16,-6-4-1 0,-8 0 1 15,-5 0 5-15,-5 2-3 0,1-7 2 0,-7 2 2 16,4-3-4-16,-2-5-4 0,-1 0 1 16,1 2-5-16,4-8-1 0,4 2-4 15,0 2-6-15,5-6-20 0,0 3-28 16,4-3-29-16,5-2-41 0,3 3-37 0,5-3-45 15,-1 1-584-15,8-3 266 0,4 2 175 16</inkml:trace>
  <inkml:trace contextRef="#ctx0" brushRef="#br0" timeOffset="403521.3946">12742 17637 120 0,'0'-7'169'0,"0"7"-9"16,0 0 0-16,0 0-2 0,0 0-6 0,8 12-4 16,-2 1-8-16,1 2-4 0,2 1-9 15,1 9-2-15,-2-5-9 0,8 9-7 16,-4 3-8-16,5-3-8 0,-2 5-8 15,6 0-8-15,-2 1-9 0,-2-1-10 0,2-5-4 16,-2-3-3-16,0 1-7 0,-3-6-2 16,0-3-2-16,-2 1 0 0,-4-6 6 15,3 0 6-15,-2-1 1 0,-1-9-5 0,1 3-6 16,1-8-3-16,0-4-2 0,2-1-6 16,0-11-3-16,2 1-4 0,2-10-3 15,-4-5-1-15,3 2-7 0,2-10-2 0,0 4 1 16,-1-5-1-16,0 7-3 0,-6 2 1 15,5 1-3-15,0 3 1 0,-2-3-4 16,-3 9 2-16,0 3-7 0,2 0-7 0,-4 1-15 16,-2 5-13-16,0 0-18 0,1-1-22 15,-3 7-14-15,3-5-15 0,-1 10-26 16,2 0-35-16,-1-2-32 0,-7 4-549 16,16 6 254-16,-6 0 168 0</inkml:trace>
  <inkml:trace contextRef="#ctx0" brushRef="#br0" timeOffset="403976.9395">14400 17745 89 0,'0'-6'125'0,"-3"-2"-9"0,-2 3-3 15,3-3-3-15,-2 2-6 0,0 0-11 0,-4 5-6 16,2 0 2-16,-5-4 1 0,-2 10 10 16,-2-3-1-16,-5 9 2 0,-4-2-5 15,1 6 5-15,-5 4 5 0,2 2-1 0,2 4-9 16,0-2-3-16,3 3 2 0,-1 3-2 15,6-2-7-15,1 1-3 0,6-1-2 16,3-1-4-16,4 3-4 0,6-2-4 0,4-1-8 16,6 4-4-16,4-8-5 0,6 4-6 15,3-6-5-15,3 0-4 0,2-6-5 16,-1 1-1-16,5-2-5 0,-2-5 0 16,-4-1-5-16,-1-1-2 0,-1 0 2 15,0 0-4-15,-7-5-3 0,-3 5-1 0,0-4-4 16,-4-2-3-16,2 0-3 0,-6 0-11 15,-2 0-21-15,-1-2-37 0,-7 2-35 16,8-6-41-16,-4 6-41 0,-4 0-68 0,7-7-539 16,-7 7 269-16,4-7 177 0</inkml:trace>
  <inkml:trace contextRef="#ctx0" brushRef="#br0" timeOffset="404720.8987">16918 17836 60 0,'-2'-6'162'0,"2"6"-17"16,-2-3 3-16,2 3 15 0,0 0-8 15,-7 15-11-15,3-3-1 0,-2-2-11 0,2 7-12 16,-1 0-11-16,1 3-11 0,-2 1-6 15,0-6-7-15,-1 4-3 0,0-4-7 0,1 3-2 16,2-3-7-16,0-3 3 0,0-3 6 16,0 3 9-16,0-10 12 0,1 4-10 15,3-6-6-15,0 0-11 0,-2-16-6 16,7-1-9-16,1-4-4 0,0-2-8 0,6-10-4 16,2-1-5-16,2-5-3 0,1 2-4 15,0 3 1-15,0 5-8 0,-3 1 0 16,6 3-2-16,-1-2-3 0,-2 12 1 15,0-1-5-15,1 3 2 0,0 7-5 0,1 5 2 16,0 2 0-16,-2 5 0 0,2 3 2 16,0 8 2-16,-2 7-1 0,0 2 4 15,-5 3-4-15,1 3 0 0,-2-1 1 16,-2 2-2-16,-5 3 0 0,0-2-3 0,-2-2 7 16,0-2-7-16,-2 3-1 0,0-5-3 15,0 2-3-15,-2-4-6 0,0 0-14 16,0-5-24-16,0-1-20 0,0-1-26 15,-3-4-35-15,3 0-27 0,-2-2-36 0,-1 1-22 16,-3-7-24-16,2-1-497 0,-3 0 248 16,1-5 164-16</inkml:trace>
  <inkml:trace contextRef="#ctx0" brushRef="#br0" timeOffset="405892.6725">17583 17331 12 0,'0'0'96'0,"0"0"1"15,2-5 1-15,-2 5 1 0,0 0-9 16,0 0-4-16,0-6-7 0,0 6-15 15,0 0 7-15,0 0-4 0,-4-6-9 0,4 6 0 16,0 0-10-16,0 0 1 0,-2-3-7 16,2 3 0-16,0 0-8 0,0 0-1 15,0 0-12-15,0 0 4 0,0 0-10 16,0 0 4-16,0-6-1 0,0 6-1 0,0 0 0 16,0 0-2-16,0 0-2 15,0 0 1-15,0 0-6 0,0 0 3 0,0 0 0 0,0 0 1 16,0 0-8-16,0 0 5 15,0 0-4-15,0 0 2 0,0 0-4 0,0 0 3 16,0-7-5-16,0 7 4 0,0 0-4 16,0 0-4-16,0 0 6 0,0 0 3 0,0 0-1 15,0 0-3-15,0 0-1 0,0 0 10 16,0 0 12-16,0 0 28 0,-7 16 16 16,-2 3 9-16,-1 0 5 0,-7 12 12 15,-2 9 3-15,-2-1 5 0,-7 23-3 0,3 1-6 16,6-13-5-16,4 2-7 0,2-2-8 15,5-1-5-15,3 5-6 0,8-9-2 16,5 5-6-16,5 0-6 0,8 11-7 0,11-4-2 16,4-4-23-16,0-17-26 0,-3-3-32 15,4-5-28-15,3-3-30 0,0-7-41 16,-2-2-46-16,-1-6-610 0,1-4 271 16,-5-6 179-16</inkml:trace>
  <inkml:trace contextRef="#ctx0" brushRef="#br0" timeOffset="406232.6582">18541 17588 92 0,'-2'-1'155'16,"2"1"-18"-16,-2-6 0 0,2 6 14 15,0 0-12-15,-4 19-3 0,4-6-6 16,2 3-7-16,-2 4-9 0,0 7-8 0,2 2-9 16,2-1-7-16,-2 5-16 0,3 1-2 15,-3 0-7-15,2-4-11 0,-1 4-1 16,-1-6-9-16,0-2-12 0,-2 1-13 15,2-6-27-15,-2 0-22 0,2-2-16 0,-2-4-28 16,0-3-34-16,-2-5-22 0,0-5-16 16,-2 1-357-16,4-3 171 0,-14-11 113 0</inkml:trace>
  <inkml:trace contextRef="#ctx0" brushRef="#br0" timeOffset="406482.9473">18459 17899 634 0,'-11'-25'10'0,"3"0"16"16,4 6 18-16,-3 4 22 0,5 0 10 15,2 2-9-15,2-1 8 0,5 5 8 0,3-3 3 16,3 5 6-16,6 1-6 0,5 4-5 15,5-2-3-15,11 10-3 0,4 0-4 16,9 3-7-16,-2 9-5 0,-2-2-5 0,-2 5-2 16,-5 4 0-16,-7 3 1 0,-5 2 10 15,-11 2 2-15,-6-4 0 0,-6 1 2 16,-14 3 4-16,-6 1 1 0,-8 0-3 16,-11-1-2-16,-16 9-4 0,3-12-5 0,3-4-4 15,-3-4-2-15,-1-6-7 0,4 2-4 16,5-8-2-16,4-1-7 0,5-3-11 15,5-3-18-15,4-2-40 0,3-2-37 16,4-5-46-16,6 0-64 0,4-5-672 0,4 3 291 16,4-8 192-16</inkml:trace>
  <inkml:trace contextRef="#ctx0" brushRef="#br0" timeOffset="407358.6823">19597 18215 108 0,'0'6'132'0,"0"0"-8"0,0 0-2 0,0-3-5 16,0 3-8-16,0 0-4 0,-2 1-1 16,2-1-8-16,0 1-1 0,0-7-1 15,-4 8-3-15,4-3-3 0,0-5 3 16,0 8 2-16,0-8 5 0,2 4-7 0,-2-4-7 15,0 0-7-15,0 0-8 0,0 0-7 16,0-25-5-16,4 12-5 0,0-2-7 16,6-4-6-16,-2-8-3 0,2-1-5 15,3-2-4-15,4-11-3 0,2 0-7 0,3-5 2 16,-2 4-3-16,10-13-3 0,-7 6-1 16,-1 14 1-16,0 0-2 0,-4 7 1 15,1 1-1-15,-5 7-3 0,2 1 2 16,0 0-1-16,0 8-1 0,-2-1 1 0,1 7 0 15,0 5 4-15,0 4 0 0,-1 3 4 16,2 7 0-16,-2 5 0 0,0 3-1 0,0 6 0 16,0 0-1-16,-1 5-2 0,-1 1 0 15,2-4 1-15,-4 5-3 0,0-1-3 16,-1-1 5-16,0-5-4 0,-3-1 2 0,0-6-5 16,0 1 2-16,-1-3-1 0,1-4 1 15,-2 4-1-15,0-6-5 0,-2-2 3 16,3 0-3-16,-3 1 1 0,0-3-5 15,3-3-16-15,-3 0-26 0,0-5-19 0,0 5-31 16,-2-6-22-16,6 2-35 0,-6-2-37 16,0 0-535-16,0 0 245 0,10-8 163 15</inkml:trace>
  <inkml:trace contextRef="#ctx0" brushRef="#br0" timeOffset="409400.9092">20995 17664 31 0,'0'0'88'0,"0"0"2"15,0 0-4-15,0 0-7 0,2-3-9 16,-2 3-5-16,0 0 2 0,0 0-6 16,0 0-3-16,0 0-3 0,0 0-4 0,0 0 1 15,0 0-8-15,0 0-1 0,0 0 1 16,0 0-1-16,0 0 0 0,0 0-4 15,0 0 4-15,0 0-10 0,0 0-4 16,0 0-1-16,0 0 2 0,0 0-3 16,0 0-6-16,0 0 5 0,0 0 0 0,0 0-4 15,0 0 2-15,-2-10-1 0,2 10 4 16,0 0-2-16,0 0-1 0,0 0-12 16,0 0 11-16,0 0-12 0,0 0 6 0,0 0 4 15,0 0-6-15,0 0 1 0,0 0 2 16,0 0-4-16,0 0-1 0,0 0-6 15,0 0 6-15,0 0-3 0,0 0 7 16,0 0 6-16,0 19 3 0,-4-13-2 0,-1 4 11 16,1 3 2-16,-4 0-1 0,-1 1 0 15,3 1 0-15,-3 2 3 0,3-2-2 16,-2 0-3-16,2 5 0 0,-2-7-3 0,4 6 2 16,-2-4 2-16,6 0-1 0,0 2 1 15,2 0 1-15,2-3-4 0,2 1 0 16,10 4-3-16,0-4-3 0,8 5-1 15,1-7-3-15,1 2-3 0,3 3-4 0,1-3 2 16,0-7-3-16,-3 4 0 0,-2-4-4 16,-1 3-6-16,-1-3-13 0,-6-2-14 15,-2-2-15-15,0 2-23 0,-5-6-36 16,1 0-27-16,-11 0-43 0,8-2-40 0,-8 2-425 16,-4-11 215-16,-2 0 141 0</inkml:trace>
  <inkml:trace contextRef="#ctx0" brushRef="#br0" timeOffset="409581.7987">21211 17879 81 0,'22'-3'107'0,"0"3"-13"16,-5-2-4-16,-4 2-37 0,-3-4-43 15,-1 2-158-15,-3-2 50 0,-4 1 33 16</inkml:trace>
  <inkml:trace contextRef="#ctx0" brushRef="#br0" timeOffset="409726.2706">21027 17600 78 0,'29'-4'104'15,"3"2"-16"-15,-6 0-8 0,-2 2-5 16,0-4-31-16,-3 4-37 0,-2-1-169 0,0-3 55 16,-4 2 36-16</inkml:trace>
  <inkml:trace contextRef="#ctx0" brushRef="#br0" timeOffset="409961.885">21605 17286 79 0,'44'12'224'0,"-2"2"-2"0,3 5-5 16,14 17-6-16,-2 6-10 0,0 14-10 15,-4 5-9-15,-6 5-8 0,-7 4-12 16,-10 5-12-16,-11 3-13 0,-9 5-11 0,-10-15-11 16,-10 12-12-16,-9-8-8 0,-7-3-11 15,-10-1-10-15,-6-12-8 0,-3-1-17 16,-3-9-28-16,-3-10-51 0,6-10-58 15,7-5-63-15,-4-5-97 0,1-4-557 0,-3-11 274 16,-7-1 180-16</inkml:trace>
  <inkml:trace contextRef="#ctx0" brushRef="#br0" timeOffset="417858.3044">17925 18791 107 0,'7'-6'134'0,"-7"6"-11"0,6-2-7 0,-6 2-5 15,7-6-16-15,-7 6-12 0,0 0-6 16,6-1-4-16,-6 1-16 0,4-4-13 0,-4 4 2 15,0 0-11-15,4-2-21 0,-4 2-23 16,0 0-22-16,4-8-30 0,-2 2-38 16,-2 6-213-16,-2-5 106 0,2 5 71 15</inkml:trace>
  <inkml:trace contextRef="#ctx0" brushRef="#br0" timeOffset="420373.1107">22887 18068 59 0,'2'-20'92'0,"-2"5"5"0,2-5 5 15,-2 7-3-15,2 0 5 0,-2-1-4 0,0 1 0 16,2 4 3-16,0-3-7 0,-2 3-5 16,3-3 1-16,-3 3-9 0,0-1-3 15,0 3-7-15,2-1-3 0,-2 5-3 16,0 3-1-16,0 0 7 0,2 17-8 0,-2-3 4 15,0 7-5-15,2 10-1 0,0-1-2 16,0 10-4-16,-2 2-5 0,2-1-3 16,0 2-7-16,3-1-3 0,-1-2-2 15,-4-1-7-15,2-6 2 0,0-4-6 0,-2-2 0 16,3-5-5-16,-3-2 10 0,2-3 14 16,-2-6 3-16,2-3-4 0,-4-8-7 15,2 0-5-15,0 0-3 0,0-36-4 0,0 9-6 16,4-9-4-16,-2-5-1 0,2-12-1 15,2 0-5-15,0-2 2 0,10-16-4 16,-6 10-2-16,3 12 0 0,4 1-2 16,0 6 0-16,-1 0-2 0,6 8 1 0,-1 7-5 15,0 1 6-15,4 5-1 0,-1 7-4 16,2 7 3-16,-4 6 3 0,4 2-2 16,1 11 0-16,3 1 3 0,-2 9 2 0,1 5-1 15,-1 7-1-15,-5 2 1 0,-2 4 0 16,-2 2-1-16,-1 0-3 0,-4 4-5 15,-6-10-13-15,1 4-11 0,-2-4-16 16,-3-1-11-16,-2-3-15 0,0-3-13 16,0-2-17-16,-4-5-28 0,0 3-36 0,-2-9-37 15,-3 3-449-15,0-4 221 0,-3-6 146 0</inkml:trace>
  <inkml:trace contextRef="#ctx0" brushRef="#br0" timeOffset="420552.4303">23027 18112 2 0,'4'-11'136'0,"6"-1"-3"0,4-1-10 0,4 4-7 16,8-3-5-16,5-1-8 0,5 4-6 15,2-3-11-15,3 3-9 0,-1-3-8 16,0 4-6-16,-1 3-6 0,-8-1-7 0,-1 4-20 16,-2 0-29-16,-4-2-27 0,-2 4-30 15,-3-1-37-15,-5 1-274 0,4 1 124 16,-4-1 83-16</inkml:trace>
  <inkml:trace contextRef="#ctx0" brushRef="#br0" timeOffset="423401.7946">23918 17588 48 0,'17'8'123'15,"-6"4"4"-15,1 1-5 0,2 8 2 0,2 7 0 16,0 1 0-16,4 11-5 0,-1 0-7 15,2 8-7-15,4 12-3 0,5-2-7 16,-5 5-7-16,-3-15-10 0,-4-3-6 16,0-3-3-16,3-6 2 0,-2 0-2 0,-2-5-2 15,-3-7-4-15,0-1 4 0,-4-5 9 16,0-5 4-16,5-6 0 0,-4-1-8 16,-1-6-4-16,5-7-7 0,-3-5-7 0,2-2-7 15,0-9-7-15,-1-3-3 0,0-4-5 16,-1-8-4-16,3-4-4 0,-2-2-3 15,0-2-3-15,-3 3-4 0,3-3-5 16,-4 11-3-16,-1-1-9 0,0 3-5 16,1 5-18-16,-3 3-17 0,0 4-20 0,1 5-24 15,-3-2-28-15,5 5 0 0,-1 3-5 16,-2 5-12-16,4 3-17 0,0-2-17 16,-2 8-416-16,2-2 198 0,1 2 131 0</inkml:trace>
  <inkml:trace contextRef="#ctx0" brushRef="#br0" timeOffset="424045.1776">24917 17760 8 0,'8'-6'61'0,"-1"4"8"0,-1 1 2 16,-2-3 8-16,-4 4 0 0,11-2-1 0,-11 2-6 16,0 0 1-16,9 6 14 0,-7-3 0 15,0 9 10-15,-2-3-9 0,2 10 10 16,-2-4-10-16,0 5-8 0,0 0-5 0,-2 5-6 15,2 0-7-15,-2 2-2 0,2-2-6 16,0-3-4-16,0 3-7 0,0-2-3 16,0-2-5-16,0-1 1 0,0-3-7 0,0 2-2 15,0-6-5-15,0 0 3 0,-2 0-9 16,2-5 1-16,0-1-4 0,0-1-2 16,0-6 1-16,0 0-2 0,0 0-4 15,0 0 2-15,-7-21-7 0,5 8 1 0,2-2 0 16,0-7-3-16,0-3-2 0,0-4-2 15,2-2 6-15,0 1-4 0,0-3-4 16,3-2 3-16,1-1 3 0,2 2-3 16,-2 2 2-16,8 3-2 0,-2 1 0 0,0 1 0 15,8 7 0-15,-5-2 1 0,1 2 2 16,6 6 1-16,-4 1 1 0,2 5 1 16,-5 2-3-16,3 0-2 0,-4 6 1 15,-2 4 1-15,2-2 1 0,0 4-1 0,-6 3 2 16,-2 3 2-16,-1 1 1 0,-3-4-1 15,-2 6-3-15,-2-2 1 0,-1 1-2 16,-1 0 4-16,0 3 3 0,0-3-3 16,-2-1-1-16,2-4 2 0,1 5-4 0,-2-7 0 15,3 1 4-15,2 3-1 0,0-1-2 16,5 1 3-16,4-2 3 0,1 3-3 0,-2 1 2 16,9-2 2-16,1 2-3 0,0-1 1 15,0 2-4-15,0-1 4 0,-1-1-4 16,0-1-1-16,-4 1 3 0,-1 1-2 15,0-4 2-15,-2 3 0 0,-4 1 2 0,-2 1-1 16,-2-5 1-16,-4 3-2 0,-4 2-1 16,-4-2 2-16,-8-2 0 0,0 4-1 15,-4-3-1-15,-1-3-1 0,-1 1 2 0,0 1-3 16,-4-7-3-16,3 3-5 0,3-4-21 16,4 2-37-16,0-4-36 0,3 0-30 15,3-6-448-15,1 0 197 0,5-2 130 16</inkml:trace>
  <inkml:trace contextRef="#ctx0" brushRef="#br0" timeOffset="424689.4178">25592 17596 83 0,'8'12'146'15,"-2"-5"-11"-15,2 7 3 0,-2 5-6 16,2 3-5-16,0 3-11 0,5 6-8 16,-4 3-3-16,1 0-7 0,3 2-11 0,-3 2-11 15,0-2-5-15,0-1-7 0,-2-1-6 16,0-5-6-16,-1-2 0 0,2-2-3 16,-3-3-1-16,-2-6 4 0,0 3 3 0,0-6 5 15,1 0 1-15,-3-3-2 0,0 1-2 16,-2-5-8-16,-2-4-4 0,2-2-3 15,0 0-8-15,0 0 0 0,0 0-6 16,0 0 4-16,0 0 1 0,-15-8-5 0,15 8-1 16,-4-7-4-16,4 7 2 0,-4-6-4 15,4 6-1-15,0-8-3 0,0 8-1 16,0 0-1-16,-2-6-4 0,2 6 1 16,0 0-3-16,-3-5-4 0,3 5 1 0,0 0 2 15,0 0-4-15,0 0 1 0,-2-3-1 16,2 3 1-16,0 0-2 0,0 0-1 15,0 0 2-15,-4-6-2 0,4 6 0 16,0 0 0-16,0 0 1 0,0 0-1 0,0 0 1 16,0 0-2-16,-2-5 1 0,2 5-2 15,0 0 4-15,0 0-1 0,0 0-1 16,0 0 0-16,0 0-2 0,0 0 2 0,6-7-2 16,-1 6 2-16,1-5-1 0,0-3 0 15,3 1-1-15,-1 1 0 0,2-5 0 16,6-8 0-16,-2 1 0 0,1-2-2 15,2-4 2-15,0-5-2 0,0 1 2 0,0-5-6 16,-1 4 2-16,-2-3 0 0,-4-1 1 16,3 7 3-16,-1-2-7 0,-3 4 4 15,0 5 1-15,-1-2-7 0,-2 7 1 16,0 2-6-16,-2-2-5 0,-2 7-9 16,4-3-21-16,-4 3-1 0,0 1-18 15,-2 1-12-15,0 6-20 0,0 0-27 0,0 0-32 16,0 0-29-16,0 0-410 0,0 0 203 0,0 0 134 15</inkml:trace>
  <inkml:trace contextRef="#ctx0" brushRef="#br0" timeOffset="425110.9586">26650 17615 50 0,'2'-6'127'16,"0"3"-3"-16,-2-3-9 0,0 6-15 15,-6-6-11-15,0 0-3 0,-4 6-2 0,-2 0 9 16,-4 6-4-16,-1 0-4 0,-6 2-1 15,0 1 4-15,-5 8 0 0,-2 0 3 16,3 2-7-16,3 6-5 0,2-2 0 16,0 0 2-16,5 3-6 0,4-1-3 0,7 2 0 15,2-4-4-15,6 3-5 0,0 4-1 16,9-8-7-16,1 5-7 0,3-1-4 16,5-1-3-16,2-4-2 0,0-4-6 15,-3 1 1-15,2-4-5 0,0-3-6 0,-2-1 0 16,2-1-2-16,-2 2-6 0,-2-8-9 15,-2 2-14-15,-1 1-26 0,-2-5-23 16,-2 1-34-16,0 2-29 0,-1-4-29 0,-9 0-32 16,9 0-465-16,-9 0 219 15,0 0 146-15</inkml:trace>
  <inkml:trace contextRef="#ctx0" brushRef="#br0" timeOffset="425637.2384">27131 17105 144 0,'38'21'176'0,"0"1"1"0,1 5-12 15,13 15-11-15,-1 6-10 0,-4 7-4 0,-5 6-11 16,-6 6-6-16,-5-1-15 0,-5 8-5 15,-12 0-9-15,-4-10-8 0,-10-5-7 16,-5-2-9-16,-8 19-6 0,-10-6-8 0,-5-3-9 16,-4-5-18-16,-6-2-35 0,-4-10-38 15,0-1-42-15,-5-1-44 0,-2-14-48 16,1-5-381-16,1-8 190 0,-1-4 125 16</inkml:trace>
  <inkml:trace contextRef="#ctx0" brushRef="#br0" timeOffset="426345.3073">22754 17470 130 0,'-28'34'159'0,"3"-1"0"0,-1 3 6 16,-10 20-1-16,5 4-5 0,-1 3-1 0,2 8-8 15,3 4-7-15,8 0-4 0,6 6-11 16,7-4-11-16,4-10-5 0,6-10-13 0,8 18-5 16,7-5-9-16,3-1-9 0,10-8-4 15,5-4-6-15,3-4-9 0,5-6-6 16,1 2-10-16,4-13-23 0,-4-8-33 15,-5-5-31-15,3-6-39 0,3-4-51 0,-5-7-82 16,5-4-477-16,-3-4 237 0,0-4 155 16</inkml:trace>
  <inkml:trace contextRef="#ctx0" brushRef="#br0" timeOffset="427668.6654">28081 17560 104 0,'-8'13'151'0,"1"1"-4"16,-1 5-7-16,0 2-8 0,0 1-6 0,-2 2-7 15,0 8-8-15,0 2-7 0,-1 0-13 16,2 1-9-16,-1-3-4 0,1-2-9 16,1 4-10-16,2-7 0 0,0 0-12 0,-2-6-1 15,4 0-1-15,0-6-8 0,0 4-5 16,0-5 4-16,2-7 5 0,0 0-3 15,0-7-7-15,2 0-4 0,0 0-5 0,2-20 0 16,0 5-4-16,2-12-1 0,2-7-2 16,2-1-2-16,4-9-1 0,0-1-3 15,3-3-2-15,-2 5-5 0,2-3 4 16,3 5-2-16,-2 11 2 0,0 2-1 16,1 1 3-16,-2 6 0 0,4 2 0 0,-2 6 0 15,-2 5 3-15,1 4 4 0,4 8 6 16,-3-2-2-16,2 11 0 0,-2 2 3 15,-1 10-4-15,2 4 2 0,-2-1-3 0,-3 6 0 16,2 1-2-16,-2 7 0 0,-3-4 0 16,-2-2-5-16,2 3 2 0,-2-4-1 15,-4 0 1-15,0-5-3 0,-2 1-5 16,0-4-7-16,0-5-23 0,-2-1-24 0,2 0-21 16,-2-2-31-16,2-3-44 0,-2-4-51 15,0-4-425-15,0-2 211 0,-2-4 140 16</inkml:trace>
  <inkml:trace contextRef="#ctx0" brushRef="#br0" timeOffset="427973.2204">29110 17229 133 0,'-28'27'143'0,"4"1"3"15,0 2-5-15,3 4-4 0,-1 6 7 0,4 1-9 16,4 6-8-16,6 1-7 0,0 0-10 16,10-7-11-16,2 1-7 0,0 1-12 15,6 4-5-15,6-4-6 0,0-1-8 0,4-2-5 16,3-1-6-16,-1-11-9 0,-2-5-22 15,6 2-33-15,-3-8-35 0,5 0-37 16,-8-7-48-16,4-5-443 0,-1-3 196 16,-1-2 130-16</inkml:trace>
  <inkml:trace contextRef="#ctx0" brushRef="#br0" timeOffset="428457.9395">29457 18062 2 0,'0'6'107'0,"0"-6"1"15,3 8-5-15,-3-5-5 0,0-3-1 16,0 5-7-16,0-5-2 0,0 0 2 16,2 5-10-16,-2-5 7 0,0 0-4 15,0 9-1-15,0-9 0 0,0 0-1 0,2 3-7 16,-2-3-5-16,0 0-5 0,0 0-4 15,0 0-2-15,0 0-5 0,0 0-4 16,0 0-3-16,4 3-4 0,-4-3 4 16,0 0 2-16,0 0-2 0,0 0-1 0,0 0-1 15,0 0-3-15,0 0 5 0,0 0 1 16,0 0-3-16,0 0-2 0,0 0-5 16,0 0-2-16,0 0-7 0,0 0-1 15,0 0-1-15,0 0-3 0,0 0-2 0,0 0-2 16,0 0-3-16,0 0-1 0,0 0-2 15,0 0-1-15,0 0-4 0,0 0 4 16,0 0-3-16,0 0 0 0,6 1-1 0,-6-1-2 16,0 0 1-16,0 0-1 15,0 0-1-15,0 0-2 0,0 0-1 0,0 0-3 16,0 0-2-16,0 0-8 0,0 0-8 16,0 0-18-16,0 0-11 0,0 0-15 15,0 0-18-15,0 0-6 0,0 0-13 0,0 0-2 16,0 0-7-16,0 0-11 0,4-10-19 15,-4 10-28-15,4-6-344 0,0 4 174 16,-1-4 114-16</inkml:trace>
  <inkml:trace contextRef="#ctx0" brushRef="#br0" timeOffset="429173.0706">29438 18000 4 0,'-2'6'106'16,"2"-6"-10"-16,0 0 2 0,0 0-4 15,-2 6 5-15,2-6 7 0,0 0 8 0,0 0 8 16,0 0 6-16,0 0-12 0,0 0-13 15,4-18-9-15,0 3-12 0,-2 0-8 16,5-6-4-16,2-10-5 0,-3-2-6 16,10-10-8-16,0-1-7 0,0-7-3 0,5-11-9 15,3-2 1-15,-1 3-4 0,-4 12-8 16,-4 6 2-16,4 4 5 0,-6 6-1 16,1 5-4-16,-2 5-5 0,-4 2-3 15,0 2 4-15,-2 4-4 0,3 7-2 0,-3 2 2 16,3 3-5-16,-1 6 3 0,-2 7-2 15,-1 8 2-15,1 2-2 0,-2 7 5 16,2 7-4-16,-4 2 1 0,3 5-3 0,-3 1 3 16,-2 5-3-16,-2-5-3 0,2 5 4 15,-2-5-3-15,-1 6 2 0,-1-6-9 16,2-6-4-16,-2 4-22 0,2-8-26 16,-2-2-25-16,4-3-19 0,-4 0-24 0,1-6-23 15,1-2-448-15,-2-4 200 0,2-1 133 16</inkml:trace>
  <inkml:trace contextRef="#ctx0" brushRef="#br0" timeOffset="429349.6293">29419 17809 64 0,'19'-1'120'0,"5"-7"-15"0,5 8-10 16,1-6-10-16,4 4-8 0,0 2-7 15,-1-4-11-15,-3 4-16 0,0 4-28 16,-5-4-32-16,-4-4-45 0,-2 4-161 0,-2 0 76 16,-4-1 50-16</inkml:trace>
  <inkml:trace contextRef="#ctx0" brushRef="#br0" timeOffset="432067.5506">30300 17249 15 0,'0'0'129'0,"0"0"-14"0,0 0-12 16,-2-6-1-16,2 6-7 0,0 0-2 16,0 0-15-16,0 0-5 0,0 0-7 15,0 0-7-15,-4-1-1 0,4 1-8 0,0 0 0 16,0 0 0-16,6 17-3 0,-4-6-3 16,0-2-6-16,4 4-9 0,-2-4 7 15,0 4-3-15,1-1-9 0,1 1 7 0,-2 0 1 16,1 1-3-16,-1-7-1 0,0 3-8 15,-2 1 5-15,3-3-6 0,-3-1-2 16,2 1-1-16,-4-1 0 0,4-1-5 16,-2 0 0-16,-2 1-1 0,2-1-2 0,0 1-12 15,0-1 14-15,0 2-2 16,0-2-1-16,0 2 0 0,4 0 0 0,-4-2 1 16,0 2-3-16,0 4 1 0,0-4 0 15,2 3 0-15,-2-1-2 0,2-3 3 16,0 5-5-16,0 1 4 0,1-5-4 0,-3 5 3 15,2-5-8-15,-1-1 7 0,1 5 0 16,-2-3 1-16,2-3-3 0,-2 1 0 16,2-1-1-16,-2 1 3 0,1 1-3 0,-1-2 3 15,0-3-2-15,0 2 1 0,0 0-4 16,0 1 2-16,-2-2 2 0,2 2-3 16,-2-6 1-16,2 6-1 0,-2-6 3 15,2 6-3-15,-2-6 14 0,2 1 9 0,-2-1 3 16,0 0-2-16,0 0-7 0,11-19 2 15,-6 9-2-15,-1-6-1 0,0-2-4 16,2-3-3-16,-2-5-2 0,0 1 0 16,0-4-2-16,4 1-1 0,-4 0-4 0,0-5-2 15,0 4 1-15,-2-3-4 16,2 1-2-16,-2 5-3 0,0-3-3 0,1 3-9 16,-1 4-8-16,0 3-12 0,0 4-15 0,0 0-3 15,-2 2-23-15,2-1-21 16,0 3-12-16,-2 3-21 0,0 0-305 0,0 3 150 15,0 5 99-15</inkml:trace>
  <inkml:trace contextRef="#ctx0" brushRef="#br0" timeOffset="434236.4992">31078 17333 39 0,'0'0'43'0,"0"0"-3"0,0 0-1 16,0 0-2-16,0 0-3 0,-4 19 3 16,2-9-4-16,0 1-1 0,0-1-3 0,0 1 4 15,0 3-8-15,2 1 0 0,-2-1-2 16,-3 4-2-16,5-3-2 0,-2-1-5 15,0 1 2-15,2-2-2 0,-2 1-3 0,2-1 5 16,-2 0-16-16,2-3-18 16,-2 1-24-16,0-3-135 0,0 3 60 0,0-3 40 15</inkml:trace>
  <inkml:trace contextRef="#ctx0" brushRef="#br0" timeOffset="434513.0017">31118 17366 23 0,'28'15'75'0,"-7"0"-8"0,-1 4-6 16,-4 0 2-16,-3-2-4 0,0 2-4 0,-3 4-4 15,-1 2 1-15,-3 2 3 0,-4-5-5 16,0 5-5-16,-4 0-2 0,-2 0-1 15,-2-5-3-15,-5 3-2 0,-1-2-4 16,-6 0-9-16,2 2-1 0,-6-4 1 0,1-8-2 16,0 2-1-16,0 0-5 0,-1-3-3 15,2 0-15-15,-1-5-28 0,-1-4-33 16,4 1-243-16,0-8 104 0,4 2 69 0</inkml:trace>
  <inkml:trace contextRef="#ctx0" brushRef="#br0" timeOffset="434789.0275">31703 17402 17 0,'11'47'85'0,"-5"-3"-3"0,-6-4-7 16,0-1 1-16,0-9-8 0,-4 5-2 16,-4 1-5-16,-4-3-7 0,2 0-5 0,-3-5 2 15,-1 1-15-15,-2-4 4 0,6-4-9 16,-2-1 0-16,0-3-4 0,2-1-19 16,4-2-24-16,-2-5-42 0,3-1-209 15,1-1 91-15,4-1 60 0</inkml:trace>
  <inkml:trace contextRef="#ctx0" brushRef="#br0" timeOffset="435206.6031">31918 17985 48 0,'0'0'129'0,"12"-6"-6"16,-6-1-13-16,2-5-9 0,3-1-5 16,2-3-11-16,-1-3-9 0,7-4-4 0,1-4-5 15,2-6-4-15,4-2-9 0,-1-5-3 16,-1 4-7-16,1-6-7 0,-2 2-2 16,3 0-5-16,-1 4-4 0,-1 2-3 15,-6 6-4-15,1 0 1 0,-1 6 1 0,-4 3 3 16,-1-1 0-16,0 5-6 0,-3 8-3 15,1-1 3-15,-3 2-2 0,1 6 3 16,-9 0-4-16,17 15 2 0,-11-1-3 0,2 7 1 16,-1 4-2-16,-5 0-3 0,3 6 5 15,-3-2-5-15,2 10 1 0,-2-3 1 16,-2-7-3-16,-2 4 2 0,0 2-1 16,0-7-2-16,0 5 2 0,-3-7-2 15,0 1-6-15,1-4 3 0,0-1-9 0,0-2-2 16,0 0-27-16,2-6-20 0,-2-1-23 15,-1 3-29-15,-1-5-365 0,2 3 159 16,0-7 106-16</inkml:trace>
  <inkml:trace contextRef="#ctx0" brushRef="#br0" timeOffset="435636.8487">30041 18029 23 0,'-8'-2'118'0,"8"2"0"0,-28 7-7 16,10 1-10-16,-2 5-2 0,-1 6-3 15,2 2-7-15,-4 2-11 0,3 6 0 0,4 1-10 16,3-1 0-16,2 5-5 0,3-6-8 15,4 5-5-15,2-4-8 0,4-1 0 16,0 1-3-16,4-3-3 0,0 1-11 16,5 0-6-16,-2-5-13 0,3 0-16 0,4-2-36 15,-2 0-32-15,1-1-30 16,0-4-294-16,2 4 136 0,-3-4 91 0</inkml:trace>
  <inkml:trace contextRef="#ctx0" brushRef="#br0" timeOffset="435901.3321">30219 18730 23 0,'17'-22'102'0,"-2"-5"-12"0,-2 5-3 15,-1-4-10-15,4-3-2 0,-2-3-7 0,3-3-15 16,0-1-6-16,0 4 1 0,-5-3-3 16,6 7 3-16,-4 1-9 0,-1 6-2 15,0 0 0-15,-1 7-8 0,-1 2 6 16,1 2 9-16,-3 4-9 0,2 6 4 0,-1 3-7 15,-2 4-10-15,4 6 8 16,-4 0-3-16,0 8 0 0,-2 4-8 0,1-2 6 16,-3 4-4-16,2 0-4 0,-4-5-1 15,3 6-3-15,-3-2-2 0,0 2-16 16,-2-7-18-16,2 0-35 0,-4 0-38 0,0-2-291 16,-2-5 132-16,-3-1 87 0</inkml:trace>
  <inkml:trace contextRef="#ctx0" brushRef="#br0" timeOffset="436076.6585">30411 18613 82 0,'5'-7'140'0,"2"-1"-6"16,5 2-11-16,3-1-20 0,2 1-7 16,0 3-9-16,3-1-8 0,0-4-4 15,1 6-21-15,1-2-21 0,-2-2-34 16,2 5-25-16,-4-1-29 0,0-3-34 15,1 3-195-15,-3-3 96 0,2-2 64 16</inkml:trace>
  <inkml:trace contextRef="#ctx0" brushRef="#br0" timeOffset="436371.6118">30852 18442 74 0,'8'-9'37'0,"1"-3"9"0,-5 4 12 16,3 1 6-16,-1 1 11 0,0-2 4 0,-4 3-3 16,4 1 3-16,-2 0 4 0,2-2-6 15,-6 6 1-15,8-1 3 0,-8 1-8 16,6 13 8-16,-2-6 1 0,0 7-6 15,-2 5-3-15,3-4-1 0,-3 6-5 0,4-1-1 16,-2 5-5-16,3-1-7 0,1-3-5 16,-1 0 1-16,1-1-5 0,-2 0 1 15,0-5 0-15,4-2 0 0,-2-1 4 0,2-5 0 16,-1-1-4-16,4-4-3 0,-3-4-5 16,5-4-6-16,-3-5-4 0,6 1-3 15,-4-9-2-15,4 4-4 0,-2-10-4 16,1 2-3-16,0-3-1 0,-2 0-3 15,-3 3-7-15,0 3-2 0,-2 5-14 0,-2-2-19 16,1 5-25-16,-3 1-20 0,2-1-23 16,-1 5-18-16,-3 3-4 0,1 0-30 15,-1 2-393-15,-4 2 186 0,0 0 123 16</inkml:trace>
  <inkml:trace contextRef="#ctx0" brushRef="#br0" timeOffset="436637.8123">31468 18398 77 0,'6'6'128'0,"-2"-2"1"0,-2 7-13 15,-2-3 0-15,0 5 0 0,-2 6-4 0,0-4-5 16,-2 5-2-16,0 0-5 0,0 3-1 16,-3-2-14-16,3 0-5 0,0-2-5 15,2-4 4-15,-2 5-7 0,4 1-4 16,-2-6-4-16,2 2-8 0,2-2-4 15,0 1-4-15,2-3-3 0,4-1-6 0,3-3-4 16,-1-2-5-16,6 1-8 0,-4 2-15 16,5-7-22-16,-2 3-25 0,0-2-16 15,-3-2-17-15,1-1-38 0,-2-2-26 16,-1-1-418-16,-2 2 189 0,-1-4 124 0</inkml:trace>
  <inkml:trace contextRef="#ctx0" brushRef="#br0" timeOffset="436782.6625">31563 18681 7 0,'0'0'99'0,"4"-7"-4"16,1 2 0-16,1 3-12 0,3 0-2 15,1-2-9-15,2 2-11 0,2-2 2 16,0 3-18-16,-1-1-24 0,0-2-40 0,-3 2-48 16,1-4-150-16,-1 0 74 0,-4 3 49 15</inkml:trace>
  <inkml:trace contextRef="#ctx0" brushRef="#br0" timeOffset="436907.7731">31643 18364 54 0,'13'-6'88'0,"4"-1"-17"0,0 1-29 16,3-2-48-16,-2 0-79 0,2-4 29 15,-4 0 19-15</inkml:trace>
  <inkml:trace contextRef="#ctx0" brushRef="#br0" timeOffset="437110.8785">32124 18118 11 0,'26'18'213'16,"-3"2"5"-16,0 1-7 0,-4 2-7 0,-2 6-12 16,-2 3-9-16,-3 5-9 15,-3 2-13-15,-7-3-19 0,-4 8-11 0,-4-6-12 16,-11 8-11-16,-1-3-13 0,-8-2-11 15,-2-7-9-15,-4 1-16 0,-1-2-28 16,-2-3-46-16,1-3-62 0,4-7-57 0,3-5-69 16,2-2-471-16,0-5 229 0,-1-2 151 15</inkml:trace>
  <inkml:trace contextRef="#ctx0" brushRef="#br0" timeOffset="462811.266">16313 17084 33 0,'0'0'29'0,"0"0"-1"16,-11 0 0-16,11 0-3 0,0 0-3 0,0 0 0 15,-11 2-4-15,11-2 3 0,-6 0-1 16,6 0-3-16,-8 1-2 0,1 4 1 16,7-5-1-16,-10 0 6 0,10 0-3 15,-8 1-1-15,3 4 0 0,5-5 0 0,-9 1-2 16,9-1 3-16,-8 0-1 0,8 0 2 15,0 0-3-15,-10 0 4 0,10 0 0 16,0 0-1-16,-11 2 3 0,11-2 1 16,0 0-2-16,-9 4 4 0,9-4-5 0,0 0 1 15,-10 0 4-15,10 0 6 0,0 0-4 16,-11 0 2-16,11 0-5 0,-10 0 1 0,10 0-4 16,-13 0 2-16,4 0 0 0,9 0 2 15,-18 0-4-15,9 0 0 0,-4 0-1 16,3 1-3-16,-3-1 3 0,0 0 2 15,2 3 4-15,1 0-6 0,2-3-1 0,-2 0 0 16,0 0 2-16,10 0-2 0,-10 0-9 16,10 0 4-16,0 0-5 0,0 0-5 0,0 0 9 15,0 0 8-15,0 0-12 16,32 2-7-16,-13-4 0 0,2 2 5 0,2 0-1 16,3 0-6-16,4 0 9 0,3-3-12 15,1 3 9-15,2-3-4 0,0 3-4 0,3 0 0 16,3 0 4-16,2 0 1 0,-1 0 6 15,1 0-4-15,-2 0 6 0,-2 3 1 16,-4-3-1-16,-2 0 1 0,0 3-8 0,-9-3 4 16,1 0 2-16,-7 0 2 0,2 0-7 15,-4 0 8-15,0 0-4 0,-4 0 1 16,-1 2-2-16,1-2 1 0,-2 0 8 0,-1 0-1 16,-1 4 7-16,-9-4-12 0,14 2 3 15,-9-2 1-15,-5 0 0 16,8 2-4-16,-8-2-3 0,5 4-6 0,-5-4 18 0,2 5-15 15,-2-5 3-15,2 2-1 0,-2-2-3 16,0 0 3-16,0 6-4 0,0-6-7 16,0 0 0-16,0 0-7 0,-4 8-3 15,4-8 1-15,0 0-2 0,0 0 0 16,-5 5-2-16,5-5-1 0,0 0-1 0,-2 2-7 16,2-2-2-16,0 0-2 0,-6 6-11 15,6-6-13-15,0 0-9 0,0 0-20 0,-11 0-25 16,11 0-252-16,0 0 123 0,-6-12 80 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35:53.466"/>
    </inkml:context>
    <inkml:brush xml:id="br0">
      <inkml:brushProperty name="width" value="0.05292" units="cm"/>
      <inkml:brushProperty name="height" value="0.05292" units="cm"/>
      <inkml:brushProperty name="color" value="#FF0000"/>
    </inkml:brush>
  </inkml:definitions>
  <inkml:trace contextRef="#ctx0" brushRef="#br0">4777 7143 6 0,'31'2'29'0,"-3"0"0"16,0-2-1-16,-3 2-1 0,3 0-3 0,-1 0-3 16,2 0 3-16,1 0-7 0,3 2-1 15,-2-2 1-15,3 1-4 0,0 1 1 16,6 0 0-16,0-2-2 0,1 1 0 0,-2 2 1 15,5-4-1-15,-1 0 1 0,1 4 0 16,3-4-5-16,0 2 2 0,0 1-1 16,1-3 0-16,1 2 1 0,-1-2 0 0,1 4-4 15,2-4 1-15,-3 2-1 0,7 1 0 16,1 3 1-16,-10-6-1 0,3 5-2 16,-3-2 0-16,1-1 0 0,-1 1 1 0,-1 3 0 15,1-3 0-15,-1-1 3 0,-1-1 0 16,3 1-1-16,-3 2-2 0,1-4 1 15,1 1 0-15,-3-2 0 0,1 5 2 0,1-5 1 16,-3 1-1-16,0 1-1 16,3 0 2-16,-3 0 3 0,3-1-7 0,-3 2-2 15,0-2 2-15,1-1 1 0,1 2-1 16,-2 0 0-16,3 0 0 0,-1 0 0 0,3-2 2 16,-1 2-1-16,1-2 2 15,4 0-4-15,6 0 2 0,2-2 2 0,-2 2 0 16,3-2-2-16,-3 2 4 0,-4-2-1 15,4 0-3-15,-7 0 2 0,0 2 4 0,0 0-6 16,-1 0 7-16,0 0-6 0,-1 2 2 16,-1-2-5-16,-1 2 2 0,1-2-2 0,-3 2 1 15,3-2 2-15,-3 2-1 0,3 0 1 16,-3-2-5-16,0 0 1 0,1 3-2 16,-1-3 3-16,1-3-4 0,-1 3 3 15,1 0-1-15,-1-2-4 0,-1 2 4 0,1-2 1 16,0 0 1-16,3 2-5 0,-3-2 3 15,1 0-2-15,-1 2 0 0,1-1 2 0,-3 1 0 16,0-3 1-16,1 3-3 0,-1-1-3 16,-6 1 4-16,3 0 4 0,-3 0-9 15,2-2 3-15,-1 2 1 0,1 0 0 16,1 0 1-16,3 0 1 0,0 0-1 0,-3 0-3 16,3 0 0-16,3-2 3 0,-7 4-2 15,0-4 0-15,-2 2-1 0,-1 0 3 16,4 0-2-16,-5 0 1 0,2 0 2 0,-2 0-4 15,1 0 4-15,-1 0-6 0,0-2 0 16,0 2 3-16,-1 0 2 0,2-1 1 16,-1 1 0-16,0 0-6 0,-1-2 6 0,1 2-3 15,0-3-2-15,2 3 6 0,-2-2-3 16,2 1-1-16,0-2 3 0,4 0-3 16,0 1-2-16,-1-2 4 0,-3 3-3 0,-2-3 3 15,1 2-4-15,-1-3 2 0,2 4 3 16,-2-2-1-16,2 1-3 0,-2 1 3 15,0-1 0-15,0 0-2 0,0 2 1 0,-1-2-2 16,1 1 0-16,0 1 1 0,-2-3 0 16,-1 2 0-16,1-1 0 0,0-1 4 15,-1 0-3-15,1 0-3 0,-2 1 0 16,0 1 2-16,-1 0 2 0,1-2-3 0,0 1 5 16,-5 1-4-16,1 1 2 0,-3-3-2 15,0 3 0-15,0-1 2 0,-1 1-4 16,-2 0-1-16,0 0 3 0,-1 1 0 0,0-1 0 15,2 0-1-15,-2 0 3 0,0 3-2 16,0-3 2-16,1 0 0 0,-2 1-3 16,2-1 2-16,-4 0 0 0,1 0-1 0,-2 2 0 15,2-2 1-15,-3 0 2 0,2 0-2 16,-4 3-1-16,3-3-2 0,-4 0 7 16,2 0-5-16,-3 0 4 0,0 0 3 15,2 0-6-15,-4 0 9 0,2 0-6 0,-2 1 0 16,-8-1 2-16,18 0-3 0,-10 0 1 15,-8 0 2-15,13 1 1 0,-7-1 0 0,-6 0-2 16,10 0 6-16,-10 0-3 0,0 0 4 16,14 0-4-16,-14 0 6 0,0 0-1 15,10 0 1-15,-10 0-2 0,0 0 0 16,6 2-5-16,-6-2 7 0,0 0-5 0,0 0 3 16,8 0-1-16,-8 0-7 0,0 0 2 15,0 0 1-15,0 0-1 0,0 0 2 16,0 0-4-16,0 0-1 0,10 3 5 15,-10-3-2-15,0 0-5 0,0 0 3 0,0 0-1 16,0 0 0-16,0 0 4 0,0 0 3 16,0 0-7-16,0 0 3 0,0 0-2 0,0 0-7 15,0 0 10-15,0 0-1 0,0 0-3 16,0 0 0-16,0 0 1 0,0 0-2 16,0 0 3-16,0 0-2 0,8 0 4 15,-8 0-1-15,0 0-2 0,0 0 0 0,0 0 1 16,0 0 4-16,0 0-3 0,0 0 1 15,0 0 0-15,0 0-5 0,0 0 3 0,0 0-4 16,0 0 2-16,0 0-2 0,0 0-2 16,0 0 8-16,0 0-10 0,0 0 7 15,0 0 0-15,0 0-1 0,0 0-1 0,0 0 2 16,0 0-4-16,0 0 0 0,0 0 1 16,0 0-13-16,0 0-28 15,0 0-33-15,0 0-268 0,0 0 116 0,0 0 77 16</inkml:trace>
  <inkml:trace contextRef="#ctx0" brushRef="#br0" timeOffset="37109.0606">12960 6838 31 0,'-11'-2'41'16,"-2"4"-6"-16,3-2-4 0,-1 0-1 15,-1 3-2-15,1 0-4 0,-2 0-1 16,-1-2 1-16,-1 4-1 0,-2-2-4 16,0 2 4-16,0 0-3 0,0 1 0 0,1-3-1 15,0 3 0-15,2-3 3 0,1 3-3 16,2-4 0-16,0 2-7 0,3 0 0 16,0-2 1-16,4 2 2 0,2 1-1 0,2 1 2 15,8-1 1-15,6 3-4 0,10 2-2 16,9-1 1-16,15 5 1 0,5-1-3 15,20 6-2-15,10-3 1 0,-1 2-1 0,-1 2-1 16,-5-3 0-16,-2 2 4 0,-16-7-3 16,-12 2-3-16,-6-4 2 0,-4 1 0 15,-4-3 4-15,-4-1-1 0,-6 1 3 16,0 0 16-16,-3-5 18 0,-4 3 7 0,0 0 14 16,-5-5 5-16,2 2 4 0,0-1-8 15,-6-4-7-15,-6 2-6 0,12-8-6 16,-8-2-6-16,1-3 0 0,-3-6-2 0,0-6-6 15,0-5-4-15,0-11-4 0,1-3-4 16,-3-10-2-16,0-5 1 0,2-22-6 16,0 0 2-16,-2 8-6 0,-2 10-3 0,4-18-1 15,-4 10-2-15,0 12 1 0,-1 2-1 16,1 1-5-16,0 3 4 0,-2 8-3 16,1 3 4-16,1 3-2 0,0 9 0 0,0 2-1 15,0 0-3-15,0 3 2 0,0 7-3 16,0 1 0-16,0 0-1 0,0 5 0 0,2 1-5 15,-4 3 4-15,2 2 0 0,-2 3 5 16,4 3-6-16,-16 0 6 0,16 0-3 16,-19 7 2-16,7-1-3 0,-3 0 3 15,0-1 2-15,-5 3 0 0,0 0 5 0,-4-3-1 16,-3 3 0-16,-1-2 2 0,1-1-1 16,-5-1 2-16,0 0-3 0,0 0 4 15,-1-1-2-15,3 0 4 0,-2-1-4 0,3 2 1 16,1-3 0-16,0 2-6 0,-1 0 2 15,4 0 0-15,-3 2-2 0,1 1-1 16,1-1-1-16,-1 1 1 0,1-1 2 0,4 4-4 16,-4-1 0-16,2 3-2 0,3-3 2 15,0 4-1-15,2 0 0 0,-2 3 1 16,0 6 0-16,6-2 2 0,-5 5-3 16,6 7-22-16,0-1 3 0,2 6 5 15,-2 9 0-15,3 4 3 0,3 2 0 0,4 4 5 16,-1 6 3-16,7 1-1 0,3 20 1 15,-5-14 5-15,0-7-2 0,2-3 2 0,4-2-1 16,0 0 0-16,-1-4-1 0,-1-2-2 16,2 0 5-16,0-10-6 0,1 0-1 15,-2-3-6-15,-1-10-2 0,0 3-18 16,2-6-26-16,0-1-29 0,0-2-27 0,5-2-34 16,-2-4-333-16,3-4 162 0,3-1 108 15</inkml:trace>
  <inkml:trace contextRef="#ctx0" brushRef="#br0" timeOffset="37945.0893">20213 7106 90 0,'-22'-12'90'0,"0"0"-6"15,3-1-1-15,0 0 9 0,2-2-7 16,3-4-1-16,-6-8-9 0,3-2-6 0,-2-9 3 15,2-4-6-15,5-3 0 0,-1-4-5 16,4-1-9-16,3-8 0 0,4 2-8 0,2-6-2 16,2 3-9-16,6-17-3 0,8 4 0 15,0 3-10-15,6 4-4 0,1 13-2 16,1 13-9-16,0-1 2 0,4 3 5 16,1 3-4-16,1 3 3 0,4 5-7 0,0 3 2 15,-3 4 0-15,1 4-3 0,0 3-3 16,3 5 2-16,-4 1 0 0,1 4-3 0,2 4 1 15,-2 4 3-15,3 3 9 0,-3 5-9 16,0 3-2-16,0 7 0 0,-5 7 3 16,-5 6 7-16,-4 4 2 0,-3 7 5 15,-6 5 3-15,-5 6 2 0,-2 2 1 0,-6 25 4 16,0 3 0-16,-3-1-3 0,0 0 0 16,1 1 1-16,-2-2 0 0,0 2-1 15,-1-3-3-15,0 3 0 0,-1-1 2 16,-3-2-3-16,-2-1 0 0,-4-2-2 0,-1 0 0 15,-17 12-3-15,-7-4 1 0,-14-3-5 16,-11-8-18-16,-14-6-27 0,-10-3-41 0,-15-7-47 16,-12-6-44-16,-14-7-354 0,-10-7 176 15,-16-10 117-15</inkml:trace>
  <inkml:trace contextRef="#ctx0" brushRef="#br0" timeOffset="47225.1392">12204 14559 4 0,'0'0'5'15,"0"0"-2"-15,0 0 3 0,-4 3-3 0,4-3 0 16,0 0-2-16,0 0 4 0,0 0-4 16,0 0-1-16,0 0 2 0,0 0 0 15,0 0 0-15,0 0 2 0,0 0-4 0,0 0 1 16,0 0-1-16,0 0 0 0,0 0 1 16,0 0 1-16,0 0-1 0,0 0-1 15,0 0 1-15,0 0-1 0,0 0 4 0,-2 4-4 16,2-4 1-16,0 0 0 0,0 0-2 15,0 0 0-15,-2 6 2 0,2-6 0 16,0 0-3-16,-2 5 1 0,2-5 4 16,0 0-4-16,0 0-1 0,0 0 2 0,0 0 0 15,-2 6 0-15,2-6-2 0,0 0 1 16,0 0-3-16,0 0-11 0,-2 3 5 16,2-3 3-16</inkml:trace>
  <inkml:trace contextRef="#ctx0" brushRef="#br0" timeOffset="71035.9445">13728 13843 112 0,'5'-9'137'15,"1"2"-11"-15,4-4-15 0,3 6-7 16,2-1-10-16,2 4-12 0,1 2-5 0,2 5 1 15,3 3-6-15,5 12-1 0,-3 5-2 16,-2 11-2-16,-4 7-4 0,-8 8-1 16,-4 26-4-16,-10 8-2 0,-9 1-4 0,-8 4-5 15,-12 14 4-15,-3-4-1 0,-5-3 4 16,-5-4 2-16,9-19 4 0,2-1-1 16,0-2 2-16,3-3 0 0,3-1-5 0,4-5-5 15,10-9-3-15,4-4-2 0,5-6-6 16,3 1-2-16,4 0-7 0,7 6 0 15,-1 0-1-15,4-3-3 0,4-2-2 16,-2 3-4-16,1-3-1 0,-2 0 1 0,0 1-5 16,-7-6 1-16,-4 4 2 0,0-1-3 15,-6 1 3-15,-2 4 2 0,-5-2 14 16,-4 3-1-16,2-2 7 0,-3 1-2 16,0 0 6-16,2-6-1 0,-1 5-1 0,4-5-1 15,5-2 0-15,2 2-4 0,4-4-2 16,4 2 1-16,7 6-4 0,2 1-1 0,1 2 5 15,10 18 1-15,-1-3 0 0,0-2-10 16,0-5 3-16,-1-3 0 0,-4-7-3 16,4 14-1-16,-7-11-7 0,-3-6 9 15,-3-6-9-15,0 2 2 0,-7-5 3 0,0 1-9 16,-6-1 7-16,-1 0-9 0,-6-1 3 16,-3-1 0-16,-3-6-4 0,-7 1 0 0,0-6-12 15,-4-2-5-15,-2-5-27 0,5-8-31 16,-3-3-34-16,-2-4-42 0,7-7-37 15,2-7-49-15,2-6-756 0,4-10 333 16,4-8 220-16</inkml:trace>
  <inkml:trace contextRef="#ctx0" brushRef="#br0" timeOffset="71512.0654">15226 15022 172 0,'8'14'171'0,"-4"8"7"0,0 3 12 0,0 6-5 15,-4 13-1-15,0 0-6 0,-2 15-10 16,2 24-8-16,-4 0-9 0,2-5-13 0,-2 1-10 16,1-9-9-16,0-16-9 0,1 1-13 15,0 0-8-15,-2-5-8 0,2-4-8 16,0-4-7-16,-2-8-7 0,2-3-12 0,0-3 2 15,0 0-5-15,2-7-3 0,-2-5-11 16,2-3-9-16,2-5-19 0,0-6-13 16,-2-2-10-16,14-15-12 0,4-12-9 0,5-13-7 15,13-21-3-15,2-4-2 0,6-3 2 16,-1-3 4-16,-1 4 6 0,-4 9 4 16,-4 4 5-16,-9 16 10 0,-4 6 7 0,-3 9 7 15,-6 2 11-15,-2 6 6 0,0-2-1 16,-6 7 4-16,-2 4 13 0,-6 5 3 15,4 1 12-15,0 0 6 0,-24 20-6 0,12-2 12 16,-1 4 2-16,0 7-2 0,2 2 3 16,3 3-7-16,2 0 1 0,2 4-3 0,4-7-4 15,2 7-4-15,6-4-2 0,0 0-10 16,5 1 3-16,2-7-4 0,2 0-23 16,3-4-31-16,2-6-27 0,-1-4-31 0,5-3-31 15,2-3-49-15,3-8-52 16,1-4-620-16,8-3 286 0,4-11 188 0</inkml:trace>
  <inkml:trace contextRef="#ctx0" brushRef="#br0" timeOffset="72087.5716">16442 15508 93 0,'4'-6'124'0,"0"6"6"16,-4 0 17-16,0 0 9 0,0 0-2 15,-2 20 3-15,-2-5 0 0,-2 2-5 16,0 6-10-16,-2 2-6 0,0 4-7 15,0 1-9-15,-1 4-11 0,1 0-6 0,0 0-12 16,-1 1-9-16,2-4-8 0,1-5-6 16,0-1-9-16,0-4-4 0,2 0-5 15,0-8-5-15,-2 2-3 0,2-2-2 0,2-7-7 16,2-2-6-16,0-4-1 0,0 0-6 16,10-26-3-16,-2 2-2 0,4-7-2 15,1-7-4-15,2-8 0 0,0 1-1 0,1 0-3 16,2 3-3-16,0 2 2 0,-2 6-2 15,-2 3 0-15,3 3 0 0,0 1 0 16,0 2 1-16,-1 2-2 0,2 7-1 16,-1 0 1-16,2 7 0 0,-4-2-2 0,-1 10 2 15,2 1-3-15,-2 3 1 0,1 6 1 16,0-2 0-16,-5 7 0 0,-3-1 2 16,-1 5-1-16,-4-2 0 0,-2 5 2 15,-2 0 1-15,-2 0-1 0,0-2-1 0,-3 2 1 16,-1-1-2-16,3 2 0 0,-1-6 1 15,2 2 1-15,-1-1-1 0,3 2 0 0,0 0-1 16,4-1 1-16,2 0 1 0,3 7-1 16,2-4 0-16,3-1 3 0,3 3-3 15,-3-3-1-15,4 1 1 0,-2 0 1 16,1 0-1-16,-4-2 4 0,1 2 0 0,-3-4 4 16,-1 0 3-16,-4-4 4 0,-1 0 6 15,-6-1 2-15,-1 0 0 0,-6 0-4 16,-7-5 1-16,-7-3-4 0,-2-1-2 0,-11-3 0 15,-5 0-2-15,-5-6-2 0,-10-1-4 16,4 0-1-16,-2-6-1 0,4 1-5 16,3-1-20-16,10-1-49 0,6 3-59 0,11-3-52 15,5 3-57-15,12 1-617 0,6-3 290 16,10 4 192-16</inkml:trace>
  <inkml:trace contextRef="#ctx0" brushRef="#br0" timeOffset="72211.2427">17252 16042 64 0,'11'0'168'0,"-6"-2"-21"0,-3-1-12 16,-2 3-13-16,-4-8-19 0,4 8-42 15,-14-8-73-15,4 2-256 0,0 2 91 16,-4-7 60-16</inkml:trace>
  <inkml:trace contextRef="#ctx0" brushRef="#br0" timeOffset="73229.5837">21431 15175 23 0,'0'0'138'0,"6"16"8"15,-4-5-16-15,0-1 5 0,0-1-10 16,-2 0-7-16,2 2-7 0,-2 0-5 0,0-2-5 15,0 1-2-15,-2 1-5 0,2-4 4 16,-2-1-2-16,-2 1-3 0,0-4 0 0,-2-1-4 16,6-2-1-16,-16-5-9 15,8-6-5-15,2-1-10 0,-3-6-2 0,3-3-5 16,2-3-8-16,2-1-5 0,2-1-1 16,2-2-8-16,4 3-3 0,3 2-1 15,1 2-3-15,5-1-4 0,2 5-3 0,2 0-3 16,2 7 0-16,6 1-1 0,1 6-4 15,4 3 0-15,0 3 1 0,7 8-4 16,9 0-1-16,-1 8-3 0,1-1 4 0,13 10-2 16,-2 2-3-16,3-5 5 0,-13-1-1 15,-3-4-4-15,-4 0 3 0,-3-10-2 16,-5 2 0-16,1-4-2 0,-3-3 2 0,0-5 3 16,-3 0 3-16,1-7 4 0,-2 1 4 15,1-11 3-15,-1-3-6 0,-2 1 4 16,-4-8-3-16,2-4-2 0,-5 0-4 0,-2-9-1 15,-2 3-3-15,-3-3 1 0,-6 6-8 16,0 0 6-16,0 5 0 0,-4 0-2 16,-2 4 1-16,0 3-4 0,2 0-10 0,-2 4-24 15,0 5-34-15,0 2-26 0,-2 7-25 16,4-2-37-16,-2 6-50 0,0 0-568 16,0 0 263-16,8 23 173 0</inkml:trace>
  <inkml:trace contextRef="#ctx0" brushRef="#br0" timeOffset="73759.1969">23695 14822 161 0,'-6'-1'184'15,"6"1"-7"-15,-16 8-8 0,2-1 0 16,-2 9-9-16,-6 4-5 0,1 5-8 0,-7 9-11 16,2 3-6-16,-11 16-15 0,-1-4-6 15,0 4-12-15,2-4-8 0,5-5-9 0,-3 8-8 16,2-13-6-16,7-8-7 0,-3 2-4 16,4-10-7-16,-1-1-2 0,-1-2-6 15,4-2 8-15,0-7-3 0,1-2-1 0,0-1 1 16,2-8 1-16,-1 0-2 0,2-8-2 15,1 2-6-15,4-7-3 0,0-2-1 16,3-2-7-16,4 2-1 0,2-5 2 16,4 3-2-16,0 0-4 0,6 0-2 0,2 3 0 15,5-1 1-15,0 4-2 0,4 3-1 16,1 2 2-16,4 5-1 0,1 2 5 16,5 5 3-16,8 7-4 0,-2 1 2 0,5 7-3 15,1 2-3-15,1 1-4 0,-1 1 5 16,-2 2-2-16,3-1-2 0,-1-2 0 15,0 0-3-15,0-3 2 0,1-2-3 0,-6-6 1 16,3-1 2-16,0-3-3 0,3-5-2 16,-5-1 3-16,0-6-1 0,4-1-3 15,-2-3-1-15,0-5 0 0,-4-1-5 0,-2 0-1 16,0-4-7-16,-3 0-6 0,-3-2-24 16,-3-2-35-16,-4-3-43 0,-4 6-67 15,-5-3-85-15,1-2-668 0,-13 2 318 16,-1 0 210-16</inkml:trace>
  <inkml:trace contextRef="#ctx0" brushRef="#br0" timeOffset="75690.1409">15381 16651 79 0,'0'0'94'0,"-2"10"-3"0,0-3-1 15,0-1-8-15,0 1-2 0,0 5-6 16,-2-4 2-16,1-1 3 0,1 5-9 16,-2-5 1-16,0-1-4 0,-1 2 0 0,3-1 1 15,0-1-2-15,0 0 3 0,0-3 5 16,-2 2 0-16,4-5-9 0,0 0-1 15,-12-14-6-15,6 1-7 0,0-8 0 16,-2-13-9-16,0-4-4 0,-3-8-7 0,-4-27-3 16,0-2-1-16,-1-10-7 0,0-4-1 15,-2-28-5-15,-2-4-2 0,6-3-5 0,-5-4 1 16,-3-1-1-16,6-3-3 0,-4 5-2 16,-1 7-3-16,2-3 0 0,0 11 1 15,7 19 0-15,-2 4 0 0,6 4-6 16,2 4 1-16,4 16 5 0,2 11 0 0,4 1-4 15,0 2-2-15,7 3 0 0,4 3 8 16,6 2-8-16,4 5 4 0,18-5-4 16,-3 8 3-16,21 2 0 0,9 6 1 0,13 3-1 15,14 9 0-15,35 0-1 0,17 3-4 16,13 7 6-16,11 5 1 0,22 2 3 16,63 5 2-16,9 1 2 0,14 4 6 15,11-1-2-15,19 0 5 0,13 1-4 0,5-3 0 16,10 0-2-16,12 1 4 0,2-3-1 15,17 1-3-15,0 2 1 0,6-3-3 0,-4-1 1 16,-3-4-2-16,-3 7 3 0,6-8-3 16,-3 4 0-16,-16-1-5 0,-7 0 2 15,-3 6-1-15,-10-1-2 0,-15 2 2 0,-22 1-2 16,-17 1 3-16,-14-1-3 0,-13 1-3 16,-58-3 3-16,-10-1 1 0,-10-5-1 15,-13 2 1-15,-13-4 0 0,-31-1 1 16,-12-2-6-16,-12 1 5 0,-18-2-6 15,-18-1 6-15,-13 2 1 0,-6 1 2 0,-4-2 1 16,-2 0-5-16,-7 2 8 0,-1 0-2 16,-3-2-1-16,-4 2-5 0,0 2 2 0,-5 0 1 15,-1 7-4-15,-2 3 3 0,-5 7 2 16,-2 7 2-16,-4 7 3 0,-2 16-3 16,-5 6 7-16,0 26 0 0,-3 8 7 0,-5 24 8 15,2 7-3-15,2 3 4 0,-1 6 9 16,4 1 6-16,2 0 2 0,4 0 0 15,2-26-3-15,2 5-2 0,4 15-3 16,-2-19-3-16,6-6-1 0,-4-1-1 0,4-4-3 16,-2-1 3-16,0-6 3 0,3-10-4 15,-5-11 0-15,-2-14-4 0,0-7-3 0,-4-3 0 16,-2-5-2-16,-7 0-2 0,-1-5-3 16,-8-5-2-16,-9 1-2 0,-7-7 0 15,-12-2-1-15,-27-2-3 0,-14-5 0 16,-8-5-3-16,-11-7 0 0,-32-6-3 0,-12-1 4 15,-15-2-2-15,-23-5-2 0,-54-7-2 16,-9-1-7-16,-6 1 6 0,-21-3 1 16,-9 4-1-16,-8 4-5 0,-8 0 2 15,-4 5-2-15,-6-1 0 0,-5 5-5 0,-4 6-6 16,-12 1-6-16,-1 0-7 0,-4 4 0 16,3 0 1-16,-1 8 1 0,2-4 6 0,-1 6 1 15,9-5 4-15,8 4-3 0,6 6 8 16,12-5 2-16,10 5 1 0,12-4 2 15,19 0-1-15,12-1 4 0,57-1-6 16,5-7 7-16,8 3 0 0,7-1-2 0,7-3 1 16,14 1 2-16,10 0-1 0,30-5 0 15,9 4 2-15,9-4-2 0,16-1 1 0,14 0 0 16,14 0 1-16,1 0 0 0,4 0-2 16,9 0 0-16,2 0 3 0,5 2-8 15,3-2-7-15,6 0-11 0,0 0-1 16,4 0-3-16,3 0 0 0,2-2-7 0,3 2-7 15,8 0-13-15,-15 0-18 0,15 0-17 16,-4-1-4-16,4 1-23 0,0 0-21 16,12-13-27-16,1 3-447 0,0 0 208 15,4-3 137-15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40:59.226"/>
    </inkml:context>
    <inkml:brush xml:id="br0">
      <inkml:brushProperty name="width" value="0.05292" units="cm"/>
      <inkml:brushProperty name="height" value="0.05292" units="cm"/>
      <inkml:brushProperty name="color" value="#FF0000"/>
    </inkml:brush>
  </inkml:definitions>
  <inkml:trace contextRef="#ctx0" brushRef="#br0">8526 16727 43 0,'-9'-7'53'16,"2"4"-8"-16,1-2 3 0,0-1-11 15,-2-1-6-15,1 1-1 0,0-1-3 16,1 0 2-16,0 1 1 0,-2-2 1 0,1 2 2 15,-1-2 2-15,-1 0 2 0,1 5 0 16,-1-1-8-16,3-2 9 0,-2 3 6 16,2 0-9-16,-4 2 4 0,4-5 5 0,0 6-1 15,6 0-4-15,-10-6-2 0,5 4 3 16,5 2-4-16,-6-4-9 0,6 4 2 16,0 0 3-16,0 0 1 0,0 0 3 0,27 4 9 15,-7 0-2-15,9 1 6 0,9 1-6 16,6 0 5-16,16 1 9 0,22 2 0 15,12-1 5-15,3 3 3 0,11-8 0 16,0 3 0-16,34 0-3 0,6 0-2 0,0-6-6 16,4 0-5-16,5-6-1 0,4-6-2 15,4-2 1-15,-2-9 2 0,2-3-5 16,0-4 2-16,-2-4-4 0,1-6-4 0,-2 4-5 16,-1 1-7-16,-5 1 0 0,-1 1-2 15,-11 5-5-15,-13 1-1 0,-10 5-1 0,-24 4-3 16,-6 5 2-16,-10 4 0 0,-16 0-3 15,-11 3-1-15,-14 1-2 0,-1 3 1 16,-5 2-2-16,-6 0 1 0,-3 0 0 0,-3 2 1 16,-2 3 2-16,-2 1-1 0,-4 3-2 15,-1-4 0-15,-2 5-2 0,-7 2-6 16,-2-5-12-16,-2 3-12 0,-4 1-22 0,-2 2-22 16,-5-3-25-16,2 1-21 0,-3-1-19 15,0-1-19-15,0-7-14 0,4 0-473 16,-2-4 217-16,10 2 143 0</inkml:trace>
  <inkml:trace contextRef="#ctx0" brushRef="#br0" timeOffset="790.5058">15068 15058 29 0,'-4'-12'127'0,"0"3"3"0,-3 2 2 16,1 1-7-16,-3 4-6 0,1 1-7 15,-4 4-13-15,-4 7-7 0,-2-1-3 16,-6 9-6-16,-1 4-3 0,-5 7-5 0,-2 6 1 16,-10 11-6-16,-1 4-6 0,-1 2-1 0,-1 3-7 15,1 0 1-15,-1 1-11 16,-1 1-1-16,1 0 1 0,-3-1-6 0,1 0-3 15,5-6-4-15,-5 0-6 0,3-8 4 16,8-9-7-16,5-3 3 0,-1-6 0 0,2-5-6 16,1-2 0-16,1-3 0 0,4-3-8 15,-1-9 4-15,2 0 0 0,4-6-2 0,-1-2-1 16,2-2 0-16,1-5-2 0,6 2 0 16,3-5-2-16,3 3-1 0,5 1 1 15,3-2-4-15,5 4 2 0,1-2-1 16,6 5-2-16,1 1 2 0,4 6 0 0,3 5 4 15,4-3 3-15,5 10-3 0,8 7 5 16,0 2 2-16,0 6-3 0,16 11 1 16,-3 1 0-16,-2 4-1 0,-1 0-1 0,5-4 1 15,-2 1-3-15,0 0 3 0,0-6 2 16,-6-5-4-16,-7-3 1 0,2-5-4 16,-1-5 2-16,-5-3-2 0,-1-6-2 0,3-1 2 15,-6 0-6-15,0-12-3 0,3-1-15 16,-3-7-10-16,0-7-16 0,1-5-16 15,-7-2-25-15,4-8-19 0,-7-1-17 0,1-1-18 16,-6-1-9-16,2 3-1 0,-3 4-2 16,0 4 2-16,-2 1 12 0,1 0 14 0,0 6 10 15,-2 4 17-15,1-2 20 0,0 4 20 16,2-2 23-16,-1 4 24 0,4 3 18 16,-4-2 23-16,6 5 16 0,-5 1 11 15,-1 1 11-15,2 1 0 0,-4-2-6 0,0 3 0 16,-4-3-7-16,0 5-6 0,1-5-13 15,-3 3-21-15,-1-1-36 0,-1-7-50 0,-4-3-59 16,-2-3-304-16,-4-2 145 0,-2-2 97 16</inkml:trace>
  <inkml:trace contextRef="#ctx0" brushRef="#br0" timeOffset="66531.9051">25022 8437 39 0,'-4'-5'122'0,"0"5"-1"15,4 0 5-15,-10 12 2 0,2 1-1 16,-6 9-9-16,0 9-11 0,-3 6-9 16,-5 9-7-16,-2 15-8 0,-2 6-3 15,0 0-10-15,1-1-7 0,3 1-5 0,6-12-4 16,4-9-8-16,-2 0-1 0,4-8-4 15,4-4-5-15,-1-6 2 0,3-3 10 16,0-5 2-16,0-9-6 0,6-6-3 0,-2-5-6 16,0 0-1-16,12-24-6 0,-5-3-3 15,3-11-4-15,3-14-2 0,6-22-2 0,0-6-2 16,2 0-4-16,2-2-1 0,1 4-1 16,-1 4 0-16,0 3-4 0,1 10 1 15,-5 16-4-15,-5 9 3 0,2 7-2 0,-2 8 2 16,-1 10 7-16,-2 3 11 0,1 6 1 15,3 8 3-15,-5 7-3 0,4 6 0 16,-2 10-2-16,-4 6-2 0,3 14-1 0,-2 2-1 16,-5 4-1-16,4 21-1 0,1 2-3 15,-3 0 0-15,2-2-1 0,1-1-1 16,-2-13-1-16,-1-7-5 0,-2-6 0 16,0-5-4-16,-2-2-11 0,0-7-26 0,0-2-19 15,0-4-12-15,0-4-23 0,-2-3-16 16,0-2-10-16,-4-7-20 0,0 0-3 0,0-5-5 15,-4-1-4-15,-1-5-329 0,0-4 162 16,-3-2 107-16</inkml:trace>
  <inkml:trace contextRef="#ctx0" brushRef="#br0" timeOffset="66685.0264">24927 9249 343 0,'-22'-20'0'0,"-2"4"18"16,3 0 17-16,4 5 10 0,2-1 4 16,5 3 10-16,-2 1 9 0,2 0 2 0,4 1 0 15,0 2 0-15,8-6-10 0,2 4-5 16,6-2-6-16,8-2-7 0,5-1 3 15,7 0-6-15,6-1-8 0,6-2-8 16,7-1-5-16,-1 3-13 0,7-2-32 0,17-5-31 16,-13 4-42-16,-8 0-244 0,0 5 117 15,-5-3 78-15</inkml:trace>
  <inkml:trace contextRef="#ctx0" brushRef="#br0" timeOffset="66865.923">25772 8866 67 0,'12'0'128'0,"4"0"-4"0,4-3-12 15,6 3-6-15,6-1-16 0,-1-4-2 0,12 4-15 16,1-4-9-16,-2 0-5 0,3 0-13 16,-3 1-30-16,1-2-34 0,-7 3-33 15,-4-3-257-15,-3-2 105 0,-5 2 69 0</inkml:trace>
  <inkml:trace contextRef="#ctx0" brushRef="#br0" timeOffset="67135.8006">26287 8553 37 0,'0'0'116'16,"6"-6"-3"-16,-2 5 1 0,-4 1-2 0,26 3-18 15,-10 3-4-15,8 4-12 0,1 1-4 16,9 6-16-16,-4 0-1 0,5 4-4 0,-1 4-2 15,-2 6-5-15,0 0-7 0,-7 2-1 16,1-1-6-16,-8 5 0 0,-2-7-1 16,-6 2-1-16,-3-2 5 0,-3-4 1 15,-8 3 0-15,-3-3 0 0,-6 1-1 0,-2 2-4 16,-3-4 0-16,-4-3-8 0,-3 1 1 16,-1-4-5-16,1 0-5 0,0-4 0 15,3-1-9-15,4-3-27 0,-1 0-33 0,3-5-41 16,4-2-47-16,2 0-306 0,1-4 153 15,9 0 101-15</inkml:trace>
  <inkml:trace contextRef="#ctx0" brushRef="#br0" timeOffset="67674.5591">27150 9671 186 0,'0'4'187'16,"0"-4"-17"-16,0 0-18 0,0 0-10 15,0-21-13-15,2 4-5 0,-2-4-9 16,2-9-12-16,3-12-8 0,1-8-14 0,2-5-7 16,3-23-9-16,6-2-10 0,0 0-7 0,3 0 2 15,2 3-11-15,3 1-3 0,3 7-4 16,2 5-4-16,-1 5-2 0,-1 14-6 15,0 8-2-15,-4 5-3 0,2 1 2 16,-3 7-7-16,-3 3-1 0,-2 5-1 0,0 3 1 16,-6 3 3-16,-1 6-8 0,-1 3 5 15,-3 2-3-15,-1 3-1 0,-4 2-1 0,-2 4 3 16,0 1-2-16,-4 4-1 0,2 0-4 16,-3 1 5-16,1 2-1 0,0 0 2 15,2 1 0-15,0-1 0 0,2-1-3 16,0 1 1-16,2 0 0 0,2-1-1 15,2 0 1-15,3 2-5 0,0-2 1 16,3 0 6-16,-2 0-3 0,6 1-1 0,-4-1 0 16,3-2-3-16,-4 3 0 0,1-4 5 15,-1 1-4-15,-3-1 2 0,-2 1 2 16,1-2-6-16,-4 2 3 0,-3-3-2 0,-5 3 4 16,-4-2 0-16,-3 3 0 0,-7-2 0 0,-3-1 3 15,-8 0 1-15,1 0-2 0,-3-1 1 16,-2 0-3-16,3-2 1 0,-3 0-1 15,2 1 0-15,2-3-8 0,5-1-29 16,4 2-54-16,2 0-47 0,5-2-54 0,2 3-410 16,2 0 204-16,4-5 134 0</inkml:trace>
  <inkml:trace contextRef="#ctx0" brushRef="#br0" timeOffset="68417.4895">27125 10728 64 0,'-2'10'109'0,"-2"-2"-8"0,1-1 10 16,-1 2-2-16,-1-2-5 0,3-1 5 0,-2-1 4 15,0 1 5-15,4-6-10 0,-8 4-8 0,8-4-10 16,0 0-3-16,-17-12-2 0,10 1-4 15,-4-3-6-15,3-5-3 0,0 0-8 16,0-6-4-16,1 1-3 0,2-5-4 16,1 3-7-16,4-3-1 0,4 0-3 0,1 1-6 15,4 3-3-15,-1 0-6 0,4 3 1 16,6 4-6-16,-1 5 1 0,3 2-3 16,2 5-1-16,1 4-2 0,7 7 1 15,-2 3-4-15,3 4 0 0,1 5-4 0,6 1 1 16,-2 6 1-16,0-2-2 0,2 3-3 15,-2-2 2-15,0 0-4 0,2 0 3 16,-2-4-1-16,-2-4 0 0,-1-1 0 0,1-3-1 16,-6-5 4-16,-1 0-1 0,-3-6 10 15,4-5 2-15,-5-2-4 0,0-2-2 16,-4-7-1-16,-2-1 1 0,0-6-2 16,-5-5-5-16,1-3-3 0,-4 5 5 0,-3-4-3 15,-1 4-2-15,1 2-3 0,-4-1-1 16,0 4 0-16,0 4-5 0,-2-1-13 15,2 4-25-15,0 2-22 0,-4 6-26 0,2 2-33 16,0 4-45-16,0 0-525 0,0 0 236 16,0 0 155-16</inkml:trace>
  <inkml:trace contextRef="#ctx0" brushRef="#br0" timeOffset="69296.7667">28260 10553 100 0,'0'0'105'0,"0"0"-7"16,0 0-4-16,4-3-11 0,-4 3 3 0,0 0-10 16,0 0-6-16,0 0-1 0,0 0-6 15,0 0-4-15,4-4-1 0,-4 4-8 0,0 0-6 16,0 0-7-16,0 0-1 0,0 0-2 15,0 0-4-15,0 0-1 0,0 0-4 16,0 0 3-16,0-6-4 0,0 6-1 16,0 0 0-16,0 0 2 0,0 0-1 0,0 0-6 15,0 0-2-15,0 0 0 0,0 0-2 16,0 0-4-16,0 0-2 0,0 0 6 0,0 0-5 16,0 0-1-16,0 0 0 0,0 0-1 15,0 0-1-15,0 0-1 0,0 0-2 16,0 0 4-16,0 0-3 0,0 0 0 15,0 0-5-15,0 0 2 0,0 0 5 0,0 0-4 16,0 0 1-16,0 0 1 0,0 0-2 16,0 0 3-16,0 0-2 0,0 0 2 0,0 0 1 15,0 0-3-15,0 0-5 0,0 0 5 16,0 0-1-16,0 0 0 0,0 0 0 16,0 0 4-16,0 0-1 0,0 0-5 15,0 0 3-15,0 0-4 0,0 0 1 0,-4-6 0 16,4 6 0-16,0 0-1 0,0 0 10 15,2-9-6-15,-2 9-2 0,2-7-1 16,-2 2 4-16,0 5-8 0,0-7 6 16,2 1-4-16,-2 6 4 0,0-7 1 0,2 2 2 15,-2 5-5-15,2-7 1 0,-2 7-4 16,0-7 2-16,2 2 3 0,-2 5-3 0,0-6 1 16,0 6 3-16,0-7-3 0,0 7 1 15,2-3 0-15,-2 3 0 0,0 0-2 16,0-6 3-16,0 6-5 0,0 0 3 15,2-6-1-15,-2 6 1 0,0 0 3 0,0 0-2 16,0-6-1-16,0 6 2 0,0 0-3 16,0 0 0-16,0 0 0 0,0 0 4 0,0-6-3 15,0 6-1-15,0 0 2 0,0 0-3 16,0 0 3-16,0 0-1 0,0 0 2 16,0 0 4-16,0 0-8 0,0 0 3 15,0 0-5-15,0 0-4 0,2-5-12 0,-2 5-6 16,0 0-3-16,0 0-10 0,0 0-13 15,0 0-6-15,0 0-14 0,0 0-9 0,0 0-13 16,0 0-8-16,0 0-259 0,0 0 123 16,0 0 81-16</inkml:trace>
  <inkml:trace contextRef="#ctx0" brushRef="#br0" timeOffset="70706.3845">28509 10205 65 0,'0'0'98'0,"0"0"-6"0,0 0-2 16,0 0 2-16,-13 24 5 0,9 0-17 16,-4 2 4-16,-1 7-3 0,-4 1-3 15,1 10-3-15,-4-1-4 0,0 3-8 0,1 0-6 16,-9 16-9-16,6-6 1 0,2-11-4 15,0-1-7-15,-1 0 0 0,0 0-7 0,2-4-3 16,3-7-1-16,-2-1-4 0,4-7-5 16,0-3 2-16,1-1-1 0,3-3-2 15,-1-7-3-15,3-1-2 0,-2-5-3 0,2-5-3 16,4 0-2-16,-5-13-9 0,5-2-1 16,0-5-3-16,3-7-5 0,1-10 4 15,2-3-2-15,3-8 1 0,1-3 2 0,1-3 5 16,-1 3-8-16,4-2 1 0,0 3 8 15,1 3-2-15,0 4 1 0,-3 8 5 16,1 4 2-16,-3 2 1 0,4 8 3 16,-2 2-1-16,-2 6 4 0,3 5 6 0,0 7 2 15,-2 2 1-15,1 10 3 0,1 3-3 16,0 5 0-16,-1 8-3 0,1 5 0 0,0 2-1 16,-3 4-1-16,3 6 1 0,-5 1 0 15,3 2-3-15,-2 0-4 0,-3-6 1 16,0-1 1-16,0 0-4 0,0-2-1 15,0-5 3-15,-4 0-3 0,0-5 2 0,0-4-10 16,0-2-13-16,0-4-15 0,0 1-13 16,-2-6-16-16,2-1-14 0,-4-5-14 15,0 1-10-15,-2-5-7 0,4-3-10 0,-9 0-268 16,9 0 130-16,-15-9 86 0</inkml:trace>
  <inkml:trace contextRef="#ctx0" brushRef="#br0" timeOffset="70935.9457">28321 10866 79 0,'-20'-12'22'15,"5"5"11"-15,1-1 14 0,2 4 3 16,0-1 10-16,4 1 10 0,2 2 1 0,0 0 0 16,1-2 3-16,5 4 0 0,-6-4-4 15,6 4 2-15,2-6 1 0,-2 6-12 16,15-7 1-16,-3 3-8 0,4 0-4 0,0-2-6 16,3 3 1-16,3-1-6 0,0-1-3 15,4 1-5-15,-3-2-4 0,1 3-5 16,-4-2 2-16,0 1-3 0,-4 1 0 15,2 2-2-15,-6-4-6 0,-1 4-2 0,-1-4-9 16,-3 4-14-16,-7 1-13 0,13-3-24 16,-11 1-27-16,-2 2-25 0,4-4-302 0,-4 4 137 15,0-3 90-15</inkml:trace>
  <inkml:trace contextRef="#ctx0" brushRef="#br0" timeOffset="87405.8771">13786 11976 1 0,'-24'-23'15'0,"5"1"-4"0,4-1 2 0,2 4 0 15,5-2 4-15,-2 2-2 0,4-4-2 16,0 0-1-16,2 3-1 0,4 1-3 16,-2-2-2-16,2-1 1 0,4 1-1 0,-2 0 0 15,1 2 0-15,2 2-3 0,-1-2 1 16,2 2-1-16,0 2-2 0,0 1 1 0,1 0-2 16,-1 1 2-16,1 2-4 15,-3 2 2-15,0-1-2 0,0 3 0 0,1-1-2 16,-1 0 0-16,0 4-2 0,-2-1-1 15,-2 5-3-15,4-4-3 0,-4 4-30 0,0 0 15 16,0 0 9-16</inkml:trace>
  <inkml:trace contextRef="#ctx0" brushRef="#br0" timeOffset="88909.2894">8684 11722 4 0,'15'-3'21'0,"6"-2"-2"0,5-1-3 15,9-4 3-15,3 1-3 0,11-2-3 0,3 1-1 16,0-1-1-16,3 1-2 0,0 0 0 15,0 3 1-15,-2-1-4 0,-6 4 1 16,-3-2-1-16,-1 3-2 0,-1-1 2 0,-5 2-2 16,-5-2 1-16,-2 2-2 0,-3 2 0 15,-3-1 1-15,-2-2 0 0,-4 3 0 16,-1-1 0-16,-2-1 1 0,0 2 5 0,-3 0 1 16,0 0 3-16,0-1 3 0,-4 1 0 15,-8 0 2-15,17 0 3 0,-10 0 1 0,-7 0 2 16,14 0-2-16,-14 0-2 0,11 0-1 15,-11 0-1-15,8-3 0 0,-8 3-3 16,0 0 0-16,11 0-4 0,-11 0 5 16,7-2-7-16,-7 2 0 0,0 0-2 15,0 0-2-15,10 0 1 0,-10 0 2 0,0 0-3 16,0 0-2-16,0 0-2 0,0 0-1 16,10 0 2-16,-10 0-1 0,0 0 4 15,0 0-5-15,0 0 2 0,0 0-3 0,0 0 1 16,0 0-1-16,0 0 1 0,0 0 0 15,0 0 0-15,0 0 0 0,0 0 1 16,0 0-2-16,0 0 2 0,0 0-3 0,0 0 1 16,0 0 2-16,0 0-2 0,0 0 1 15,0 0-1-15,0 0 7 0,0 0-5 16,0 0-5-16,0 0 4 0,0 0-1 16,0 0 3-16,0 0-4 0,0 0 7 0,0 0-6 15,0 0-2-15,0 0 0 0,0 0-2 16,0 0-4-16,0 0-5 0,0 0-2 0,0 0-11 15,0 0-5-15,0 0-13 0,0 0-128 16,0 0 59-16,0 0 38 0</inkml:trace>
  <inkml:trace contextRef="#ctx0" brushRef="#br0" timeOffset="89918.7561">10720 11660 3 0,'0'0'30'0,"0"0"-5"0,0 0 5 16,0 0-3-16,0 0-4 0,0 0-6 15,0 0 2-15,0 0-2 0,0 0-3 16,30-7 1-16,-15 5 6 0,4-2-9 0,2 0-1 15,7 0 2-15,4-2-1 0,7 1 1 16,3-1 3-16,5 1-2 0,7-3-1 16,3 2-4-16,-3 0 3 0,1 2-1 0,3 3-5 15,-1-2 2-15,-9 0-1 0,1 1-3 16,0 1 2-16,-1 1-2 0,-3 0 2 16,-1 0-1-16,-6-2-1 0,-2 4 0 15,-4-2 2-15,1 0-4 0,-5 0 3 0,-2 1-1 16,-5-1 6-16,1 0-4 0,-4 2 1 15,2-2-1-15,-4 3 1 0,-1-3-1 16,-4 0 2-16,2 0-2 0,-3 0 1 0,0 0 0 16,0 0 0-16,-2 0 2 0,-8 0-3 15,14 0-1-15,-14 0 1 0,13 0-2 16,-13 0-1-16,11 1 0 0,-11-1 0 0,8-1 1 16,-8 1-2-16,0 0 1 0,11 0 0 15,-11 0-1-15,0 0 0 0,0 0 0 0,12 0-2 16,-12 0 2-16,0 0-2 0,0 0 2 15,0 0-2-15,12 0 2 0,-12 0-1 16,0 0 0-16,0 0-3 0,0 0 3 16,4 3-1-16,-4-3 2 0,0 0 0 0,0 0-2 15,0 0-1-15,0 0 2 0,0 0-1 16,6 1 0-16,-6-1 1 0,0 0-1 0,0 0 1 16,0 0-3-16,0 0 2 0,0 0 1 15,0 0-2-15,0 0 1 0,0 0 0 16,0 0 0-16,0 0-2 0,0 0-1 15,0 0-4-15,0 0-5 0,0 0-9 16,0 0-8-16,0 0-15 0,0 0-118 0,0 0 55 16,0 0 36-16</inkml:trace>
  <inkml:trace contextRef="#ctx0" brushRef="#br0" timeOffset="90992.4957">5763 11753 20 0,'0'0'70'0,"0"0"-12"15,0 0-1-15,0 0-9 0,0 0 0 0,0 0-5 16,24-10-5-16,-1 1 1 0,13 0-4 16,14-4 5-16,27-6-6 0,12-4-7 0,20-6-1 15,6-1 0-15,2 0-5 0,-1-1 2 16,-4 2-2-16,-4-1 2 0,-21 3-6 15,-3 6 0-15,-5 0-4 0,-8 2-1 16,-15 6 1-16,-9 1-4 0,-9 3 4 16,-3 2-4-16,-5 1-2 0,-4 0 2 0,-1 0-1 15,-4 2-3-15,-4 1 3 0,-1-2-1 16,-2 1-5-16,-6 2-7 0,-2-2-9 0,-4 3-13 16,-2 1-9-16,0 0-10 0,-12-9-13 15,2 6-166-15,-4-3 77 0,-2 4 50 16</inkml:trace>
  <inkml:trace contextRef="#ctx0" brushRef="#br0" timeOffset="91190.3836">7018 11196 50 0,'-21'-6'33'16,"5"0"15"-16,4 0 11 0,4 0-1 0,2 3-5 15,6-2-7-15,0 5-4 0,10-11 4 16,4 4-3-16,8 0 2 0,10 0 5 16,11 1-5-16,12 1-5 0,3 2 1 0,4 3-3 15,-1 1 2-15,-4 5 0 0,-1 3 1 16,-5 3-1-16,-7 4 0 0,-4 2-1 15,-11 3-1-15,-5 2 2 0,-5 6 0 0,-12-3-7 16,-5 2-6-16,-11 9-7 0,-10 3-15 16,-17 12-35-16,-8 1-37 0,-9-8-302 15,-2 2 126-15,-7-8 82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51:43.534"/>
    </inkml:context>
    <inkml:brush xml:id="br0">
      <inkml:brushProperty name="width" value="0.05292" units="cm"/>
      <inkml:brushProperty name="height" value="0.05292" units="cm"/>
      <inkml:brushProperty name="color" value="#FF0000"/>
    </inkml:brush>
  </inkml:definitions>
  <inkml:trace contextRef="#ctx0" brushRef="#br0">18702 12561 17 0,'0'0'18'0,"11"0"-5"16,-11 0-13-16,0 0-17 0,9-2 6 15,-9 2 4-15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5:59.131"/>
    </inkml:context>
    <inkml:brush xml:id="br0">
      <inkml:brushProperty name="width" value="0.05292" units="cm"/>
      <inkml:brushProperty name="height" value="0.05292" units="cm"/>
      <inkml:brushProperty name="color" value="#FF0000"/>
    </inkml:brush>
  </inkml:definitions>
  <inkml:trace contextRef="#ctx0" brushRef="#br0">7844 13482 54 0,'6'-6'69'0,"0"2"-1"16,1-4-10-16,2 2-7 0,-1 1 0 15,0-1-5-15,-2-1-4 0,3 1-2 16,-2 0 2-16,1 2-1 0,-2-1-8 16,3 1 0-16,-3 0 2 0,0 1-8 0,1-2 1 15,-3 4 2-15,-4 1 0 0,9-2 0 16,-9 2 2-16,8 5-1 0,-2 1 6 16,-4-1-3-16,2 1 2 0,-2 5 1 0,0-3-2 15,2 4-2-15,-4 1 2 0,0 0 1 16,-4 5 1-16,2-1-7 0,-2 2 4 15,0 1-3-15,-2 4 6 0,-2 1-1 0,-3 6-4 16,-2-2-1-16,-2 6 0 0,-5 3-3 16,-6 1-1-16,-6 14-1 0,-8-4-1 15,-1 0 0-15,-5-3-2 0,-5-1 1 0,-2 0 3 16,-1-5-5-16,-4-4 1 0,1-4 4 16,8-7-6-16,3-5 0 0,-3-4 2 15,1-3-2-15,-3-3 2 0,4-4-4 0,1-4 6 16,-4-4 3-16,-4-6-2 0,1-3 2 15,-12-10-3-15,-1-4-2 0,7-8-1 16,-1-5-5-16,9-3 1 0,2-1-4 0,7-7 3 16,6 1-1-16,3-8-5 0,11 10 0 15,4 1 0-15,4-5 0 0,6 1 0 16,4-5 0-16,2 0-1 0,6-4-1 0,8-15 2 16,6 4-2-16,2-1 2 0,8 4 0 15,4 3-1-15,4 2-3 0,4 0 1 16,6 1 2-16,4-1 0 0,5 7 1 0,-3 4-1 15,5 1-2-15,5 5-3 0,1 6 1 16,1 4 3-16,4 7-5 0,0 2 0 16,1 4 1-16,-7 10-1 0,-7 6-2 15,-7 2 1-15,1 6 2 0,4 4-2 0,-3 6 1 16,-1 6 2-16,13 11 0 0,-7 5 0 16,-5 5 2-16,-7 5-1 0,-5 4 4 0,-4 3-3 15,-11-3 2-15,-8 0 3 0,-2 1 0 16,-5-1 4-16,-4 4 1 0,-2-2 4 15,-6 3 1-15,-2-1 1 0,-9 15 3 16,-6-2-1-16,-6-4 2 0,-7-1 2 0,0-3 4 16,-5-5 0-16,-1-6-3 0,-4-2-2 15,5-8-1-15,6-10-3 0,-3-2 0 16,4-6 0-16,-2-4-5 0,5-3-3 0,-1-5-2 16,4 1-2-16,-1-4-1 0,6-3-3 15,-2-1-16-15,3 0-17 0,2-4-22 16,-1 1-35-16,2-1-34 0,4-2-39 15,1-2-34-15,0 1-40 0,2-5-503 0,4 1 248 16,0 0 165-16</inkml:trace>
  <inkml:trace contextRef="#ctx0" brushRef="#br0" timeOffset="5666.9327">7421 12718 35 0,'0'0'35'0,"0"0"-1"16,0 0 0-16,0 0 3 0,0 0-1 15,0 0 2-15,0 0-1 0,0 0-1 0,0 0-1 16,0 0 1-16,0 0-4 0,0 0-1 16,0 0 3-16,0 0-4 0,0 0-4 15,0 0 0-15,0 0 3 0,0 0-2 16,0 0 2-16,0 0 1 0,0 0 6 0,0 0-6 16,12 1-4-16,-1-1 3 0,-1 0-5 15,3-1-4-15,0 1 5 0,1-3 2 0,4 3-5 16,-2-3 3-16,1 1 1 0,3 0-7 15,-2 0 2-15,2 0-4 0,-2 1 5 16,0-2-8-16,-1 1 0 0,1 1 3 0,0-2-7 16,-2 3 5-16,1-1-1 0,2-1-2 15,-2 0 1-15,3-2 3 0,-2 2-1 16,0 0-7-16,0 0 7 0,3-1-2 0,-1-1 3 16,0 2-2-16,6-2 3 0,-3-4-2 15,1 7-2-15,0-5 0 0,0 0-3 16,0-2 2-16,-1 5-3 0,3-3-3 0,-4 0 0 15,4 0 7-15,-5 4-6 0,1-1-5 16,0-3 6-16,0 3-2 0,-1-2-2 16,3 2-4-16,-2-1 5 0,4 0-3 0,-1-1 6 15,3-1 1-15,0-3-9 16,-1 4 2-16,0-3-1 0,1 1 0 0,1 1-2 16,1-1-3-16,4-1 5 0,-5 2 1 15,1 1 2-15,-2 1-2 0,1-2-2 0,-1 0 3 16,2 2-2-16,-3 1-4 0,3-1 8 15,0 2 1-15,-1-2-2 0,1 1 2 0,0-2-3 16,1 2 2-16,-1 1-4 0,2-2 0 16,-1 0 2-16,1 1-5 0,2-1 4 15,-2 0 3-15,1 0-3 0,-1 0 2 16,-2 0 0-16,2 3 5 0,-1-3-5 0,-1 2-2 16,0 0 3-16,-1 2-4 0,-3 0 0 15,-1 0 2-15,0 2-6 0,-2-2 3 0,1 4 3 16,0-4 0-16,-4 2-1 0,4-1 0 15,-3 1-1-15,3 0 0 0,-2 0 3 16,2 0 3-16,-1-2-6 0,3 2-1 0,-4-2 7 16,0 2-6-16,3-2 2 0,-1 2 1 15,1 0 1-15,-2 0-2 0,0-2-1 16,1 2 1-16,0-1 2 0,-2-1-2 16,2 2-2-16,-1-2 3 0,1 0-3 0,-2 2 2 15,2-2-5-15,-1 2 2 0,1-2 1 16,-2 2 0-16,4-4 1 0,-3 2 2 0,1-2-2 15,1 2 2-15,2-2-6 0,1 0 3 16,-3-1 0-16,3 1 3 0,0-2-2 16,1 0 0-16,-1 0 0 0,2 2-1 0,-1 0 0 15,1-1 2-15,0-1 1 0,-1 0-3 16,1 0 0-16,0 0 1 0,-1 1-1 16,0-1 0-16,-2 1 2 0,-1-2-4 0,2 2 2 15,-3-3-2-15,1 2 5 0,-6 1-3 16,2-1 2-16,-3 2-5 0,0-2 4 15,-2-1-4-15,-3 4 2 0,0-4 1 16,-2 4-4-16,-1 0-9 0,-3-1-10 0,-1-1-20 16,-7 3-18-16,2-3-22 0,-2 3-20 15,-13-9-340-15,-2 8 150 0,-3-4 99 0</inkml:trace>
  <inkml:trace contextRef="#ctx0" brushRef="#br0" timeOffset="8469.8931">7565 12553 54 0,'0'-9'56'0,"0"-2"-3"0,-2 1 1 0,2-3 3 15,-3-3-4-15,1-2-3 0,0-1-7 16,0-4 4-16,-5-2-4 0,1-1-2 16,-2-5-4-16,-3 0-5 0,-1-1-3 0,-2-2 3 15,2 1-1-15,-2 1-6 0,-2 0-3 16,2-1-2-16,1 2-5 0,0 3 2 15,2 3-1-15,1 2 3 0,2 1-3 16,-3 1 0-16,4 2-4 0,1 2 1 0,0 0-1 16,2 3-1-16,0-1-2 0,1 3-2 15,1 1 0-15,2-1 3 0,0 3-4 16,5-3-1-16,-1 5 5 0,2-3-5 0,4 2-3 16,2 1 4-16,2 1 2 0,1 1 0 15,4 0-4-15,2 0-1 0,5-1 5 16,3 3-3-16,1-1 5 0,4 0-7 15,6 1 0-15,0-3 2 0,7 1 2 0,-3 2-7 16,11-3 1-16,0 1 7 0,3-1-6 16,1-1 4-16,23-1-1 0,1-1 3 0,2 0 0 15,-2 0 5-15,6-3 3 0,-2 6 5 16,5-1 7-16,1 3-5 0,0 0-6 16,0 0 2-16,0 1-6 0,0-5 3 0,2 2 6 15,-2-3-4-15,8-2-1 0,-2-3 8 16,4 1 2-16,20-6 4 0,-24-1 3 0,22 0-7 15,-4-5 1-15,5-2-1 0,-3 2-6 16,0 1 4-16,-6-1-4 0,-14 4-5 16,-2 2 1-16,2 1-5 0,-4-1-2 0,-2 3 4 15,0 0 1-15,-4 2-5 16,0 5 3-16,-2-2-8 0,0 2 5 0,-3-3 0 16,-1 3-4-16,2 1 0 0,-3-2 0 15,-3 1 0-15,-12 1 2 0,-7 0-4 0,1-1 2 16,18-2-2-16,-2-1 0 0,-11 2-2 15,-11 3 0-15,2-1-4 0,1 1 5 16,-1 1 0-16,-3 2-3 0,2-2 5 0,-7 6 1 16,-1-3-3-16,-1 3 0 0,-1-3-3 15,-1 3 2-15,-1 3-3 0,1-3 4 16,-3 0-2-16,3 1 3 0,1-1-1 0,-4 2-4 16,5-2-2-16,-3 0 3 0,1 0 1 15,-1 0 4-15,1 0-3 0,-1 0-4 16,1 0 5-16,-3 0 1 0,2 3-4 0,-1-3-1 15,-1 2 1-15,3-1 0 0,-3 2 1 16,0-2 1-16,3 2 0 0,-3 1-2 16,3 1 6-16,-1 1-2 0,3-3-3 0,-3 3 1 15,11-1-4-15,-9 0 5 0,9 1-3 16,3-3 2-16,-1 1 1 0,2-1-1 0,3 0 2 16,1 0-2-16,-1-1 1 15,3 2 0-15,-2-2-1 0,1-2-1 0,-1 3 1 16,3-2-1-16,-3 1 2 0,1 2-2 15,-1-3-5-15,-1 3 5 0,-3 0-3 0,0 0 4 16,1 1-4-16,-1 1 5 0,-2 0 1 16,0 1-2-16,1 1-3 0,-1 2 4 15,2-1-1-15,0-1-3 0,0-1 2 0,20 7 1 16,-12-5-2-16,-7-1 1 0,23 4-1 16,-14-5 1-16,-7-1-1 0,23 3 2 15,-16-5-1-15,-8-2 0 0,3 2 1 16,1-1 20-16,-1 1-4 0,1-2-3 0,24 3 3 15,-16-4-2-15,-5 2-2 0,-1 0-1 16,1-2-1-16,-3-1-2 0,4 3 3 0,19-2-6 16,-10 1 2-16,-10-2-1 0,27-3-3 15,-2 0 1-15,0 0 0 0,0-1-1 16,-2-2-1-16,1 3-1 0,-6-2 0 16,1 0 2-16,-13 2-2 0,-8-1-1 0,23-3 1 15,-15 6-3-15,13-5 4 0,-11 3 0 16,-8 2-3-16,18-2 7 0,-12-1-4 0,-10-1-5 15,2 3 4-15,0 2-1 0,-3-1 0 16,3-2-1-16,-1 1 2 0,0 1 0 16,1 2-2-16,-1-1 4 0,4 0-3 0,-1-1 0 15,-1 2 0-15,1-1 6 0,-1 2-1 16,0-2-1-16,0 3 2 0,1-3 3 16,-5 1-1-16,3 1 2 0,-1 3-1 0,-1-5 0 15,-3 1-1-15,2-1-1 0,4 3-3 16,-4-2 2-16,5 1-1 0,-1 2-2 15,1-4 0-15,19 6 0 0,-13-5-4 0,-11 1 6 16,1 1 0-16,2 0-2 0,-1-3-3 16,1 3 4-16,-1-3 0 0,1 0-1 15,-1 0 2-15,-1 1-2 0,2-1 2 16,-2-1-2-16,-3-2 2 0,-3 2-2 0,2-6 1 16,-1 3-3-16,-2-2-2 0,1 2 4 15,-1-2 1-15,0-3-1 0,3 0-1 0,-1 2 1 16,19-5-1-16,-15 3 0 0,-6 1 1 15,-1-2-3-15,3 3-1 0,-2-2 2 16,3-1 4-16,-4 0-1 0,3 1 0 16,1-1 0-16,20-1-3 0,-16 1 1 0,-5 3 2 15,1-2-2-15,-1 3 0 0,0 0 3 16,-1-1-3-16,0 1-2 0,-3 1 4 0,-4 1-4 16,-3 3 0-16,2-1 4 0,-1 2-5 15,-3-1-1-15,1 1 1 0,-1 1 0 16,-1-1 1-16,-1 2-2 0,0-1 2 15,3 2-2-15,-3-2-6 0,1 4 0 0,1-2-5 16,-1 0-6-16,-1 0-4 0,-1 3-4 16,1-5 6-16,1 8-1 0,-3-6-2 0,-2 3 1 15,1 0-1-15,-3-1-1 0,-3 3-1 16,-3-3 1-16,4 3-4 0,-6-4-1 16,3 2-1-16,-3-2-1 0,2-1-2 15,2 1-3-15,-1 0-5 0,6 2-5 0,-1-4 13 16,2 1-8-16,0-1-1 0,1 2-1 15,1 0 0-15,-2 0 9 0,3 0-3 16,-1 2 5-16,3-5 5 0,-4 3-1 0,1 0 6 16,1-1 5-16,-1 1 3 0,1-2-4 15,-3 1 7-15,-4-2-3 0,0 1 7 0,0-1 12 16,3-1-2-16,-4 0 6 0,3 0 3 16,0 0 6-16,5 0-1 0,-3-1-2 15,-2 1 5-15,-2 0-1 0,-3 0-1 0,4 1 0 16,-3-1-2-16,0 5 2 0,-3-3-2 15,3 2 0-15,-6-1 0 0,-1 1-3 16,1-1 1-16,-5 3-4 0,2-1 4 0,-3 2 3 16,-1-3-6-16,-2 5-3 0,-2-3 3 15,-1 1-9-15,0 2 6 0,-2 0 2 16,1-2 3-16,-2 3 0 0,0 0 0 16,-1-1 6-16,-2-1-4 0,2 3 4 0,-2-1-3 15,0 1 0-15,1 1-2 0,-2-1 2 16,1 0-6-16,-1 3 5 0,1 0 1 0,-2 1-3 15,1 0 0-15,2-2-1 0,-1 6 0 16,0-1-2-16,0-2-7 0,0 3 5 16,0 0-1-16,1 1-3 0,0 1-4 15,-1-1 5-15,1 1-4 0,-1 0 2 0,2 4 1 16,-2 0-1-16,0 0-3 0,-2-1 0 16,5 7 0-16,-2-1 0 0,-3 1 0 0,3 0 0 15,-3-4-3-15,1 2-2 0,-2-2 3 16,1 0-2-16,0 1-2 0,-2-1 1 15,1-1-2-15,-1-1-5 0,-1 2-1 16,3-2-1-16,-4 0-4 0,3-1-7 0,-3-1-1 16,0 0-2-16,0 2 0 0,-2 0-2 15,0-3-1-15,-2 2 2 0,0-4 0 0,-2 7-11 16,-2-4-5-16,0 1-12 0,-5 1-4 16,1-1-13-16,-5-2-8 0,-2 0-21 15,-1 2-14-15,-8-3-348 0,-3-2 158 16,-5-2 104-16</inkml:trace>
  <inkml:trace contextRef="#ctx0" brushRef="#br0" timeOffset="12032.5368">9229 12791 4 0,'12'-1'24'16,"-6"0"-1"-16,3 1 3 0,-9 0 1 0,12-5-2 15,-3 4-1-15,0-1-3 0,-3-2 2 16,2 2-3-16,0-2-5 0,2-1-1 0,-2 3-1 16,0-4-2-16,0 0 1 0,1 0-3 15,2 1-1-15,-1-2-3 0,1 1 2 16,-1 1-1-16,-2 0-3 0,6-3 1 16,-2 2 1-16,-4 0-1 0,5 1 4 0,-2-3-2 15,-1 2-4-15,1-1 2 0,1-1-3 16,0 1 2-16,-2 1-1 0,2-2-1 15,2 2 0-15,-4-1 0 0,2-1 1 0,1 2 2 16,-2 1 2-16,2-3-1 0,-3 2 3 16,2 0 2-16,2-1 2 0,-2 1-1 15,5 0 0-15,-2 3 0 0,4-2 1 16,1-1-1-16,2-2-3 0,0 2 5 0,1-2-6 16,0 0-2-16,2 3-1 0,-1-4-1 15,1 3 3-15,1-2-3 0,-4 1 5 16,2-1-8-16,-1 2 2 0,-1-1-1 0,0 1 3 15,-2 2-1-15,-1-1-1 0,0 1 2 16,0 2-2-16,1-4 3 0,-2 2 0 0,2 2 0 16,-2 0 2-16,3-1 5 0,-1-1 2 15,0 2-3-15,2 0-3 0,-3 0 4 16,2 0-1-16,0 2-1 0,1-1-1 16,-2 1 4-16,0 0-7 0,1-3 2 0,-3 3 11 15,4 3-2-15,2-3-1 0,-4 1 0 16,4-1-1-16,-1 0-1 0,3 0 9 0,1 2-4 15,-1-2-2-15,2 0-2 0,5 0 1 16,-1 0 0-16,0 0-4 0,-1 0 3 16,5 0 1-16,0 0 0 0,6 2 1 15,1 0 2-15,-1 0 9 0,3-2-9 0,1 0-1 16,-2 2 3-16,3 0-3 0,-1-2-3 16,1 2-7-16,0-2 5 0,1 1-6 0,-1-1 4 15,3 2 2-15,2-2-5 0,-4 2-4 16,11-2 6-16,-8 0-4 0,6 4 0 15,3-2-2-15,-3 0 7 0,2 2-7 16,-4-2-2-16,2 1 4 0,0 1-3 0,1-2-2 16,-9 2 0-16,7-2 4 0,-5-2-2 15,-2 0 0-15,1 2 5 0,0-4-2 16,-2-2-6-16,1 2 6 0,0-2-2 16,-3-1-3-16,1 1 0 0,7 0 5 0,-7-2-1 15,6 1 3-15,-7-1-1 0,8 0-3 16,-8 0 2-16,7 0 0 0,2-1-8 0,-2 2 5 15,0-4 1-15,0 2-1 0,2 1 0 16,-2 0-2-16,-1-1 7 0,2 1-9 16,-7 3 5-16,1-3 1 0,7 0-3 15,-7 2 3-15,-1 1 2 0,10-1 4 0,-1-2-6 16,-10 4 4-16,5-2-6 0,4 1 0 16,-7 0 2-16,1 2 3 0,2-1-4 0,-2 0 2 15,2 2 3-15,1 2-1 0,-3 0 3 16,8-1-2-16,1 3 1 0,-4-1 2 0,1 2-3 15,-6-1-1-15,3 2 3 16,-2-3 5-16,-3-2-5 0,3 4 7 0,-3-4-5 16,-1 2 5-16,3-1 1 0,-3-1-3 15,3 2 0-15,-3-3-5 0,1 2-3 0,-1-1 5 16,-1 2-1-16,1-1-3 0,-1-1-3 16,-1 0 5-16,-1 5-1 0,1-1-5 15,-2-1 3-15,1 4-5 0,-1-1 0 0,1-1 3 16,-1 3-5-16,0-2 7 0,1 1-7 15,-1 0 1-15,0-1 1 0,1-1-1 16,-1 2 2-16,1-3 0 0,-1-1-2 16,0 2 1-16,1-4-3 0,-1 4 1 0,3-3 0 15,-3 1 3-15,2 0-2 0,1 0-2 16,-3 1 6-16,3 1-5 0,-1 0 1 16,1-2-1-16,-3 1-3 0,0 3 25 0,1-4-2 15,-4 4 0-15,1-1-2 0,1 0-3 16,-1-1-3-16,0 0 0 0,0 1-2 15,1-2 1-15,-1 1-1 0,2 0-3 0,1-4-2 16,1 3-4-16,-1-1 8 0,1-2-5 16,1-1 0-16,1-1-1 0,1 0 0 0,1 2 1 15,1 1-2-15,1-3-1 0,7 1 1 16,3-1-4-16,1 0 5 0,-1 2-2 16,1-2 1-16,-2 0 0 0,3 0 2 15,-1-2-2-15,-2 2 1 0,1-1 1 0,1-4 1 16,1 2 1-16,-1-1 0 0,2-2 4 15,3 2-3-15,-3 1 0 0,24-3 6 0,-13 1-2 16,-9 2-1-16,2 0 3 0,-4 2 0 16,3 0 0-16,-3-4-3 0,3 5 5 15,-3-1-4-15,5-1 2 0,-3 2-1 16,4 0 1-16,0-3 0 0,22 3 5 16,-15 0-1-16,-8-1-1 0,2 1 3 0,0 0-2 15,21-2 0-15,0 2-3 0,-13 2 1 0,-10-2-1 16,0 0-2-16,-3 4 3 0,3-1 0 15,-3-1-4-15,1 1 3 0,23 4-3 16,-15-6 0-16,-10 4 3 0,25-1 0 16,-17-1 2-16,-7-1 0 0,-2 2-3 0,3 0 2 15,-5-2 0-15,1 4 4 0,-1 0 0 16,-2 0-1-16,3-2 1 0,-3 0-1 0,1 2-3 16,-1 0 2-16,-2-1-2 0,2 1 0 15,-1-2-1-15,-2-2 2 0,3 4 1 16,-1-3-1-16,-3 1 2 0,-4-2 0 0,-3-2-2 15,1 4 4-15,1-2-2 0,6 2-5 16,-7-2 5-16,-1-1-1 0,7 3 2 16,-8 0-3-16,1 0 0 0,-1-1 1 15,1 1 0-15,-3 1 0 0,2-2-3 0,0-1-3 16,-3 2 0-16,1-2-1 0,1-1-2 16,1-1-4-16,-1 0 4 0,3-1-2 15,-1 1 2-15,3-2-2 0,4-2-4 0,3 2 1 16,-3-4-2-16,1 3 2 0,-1-1 0 15,-7 2-2-15,-2-2 1 0,1 0-2 16,-3 2 3-16,-1-1-1 0,-4-2-1 0,-3 4 1 16,0-1 0-16,4-2 0 0,-5 2 1 15,-1 0-4-15,1 2 4 0,1-2-3 0,0 2 0 16,7 0 0-16,-7 0-1 0,6 0 0 16,3 0 1-16,-3 2-1 0,2 0-2 15,-1-4 0-15,-1 4 2 0,1-2-1 16,-8 0-2-16,1 2 2 0,0 0 1 0,-2-2-2 15,0 0 2-15,-1-2-2 0,-1 2 0 16,0-2 1-16,0 0 1 0,-1-2-1 16,6-1 3-16,-5-1-4 0,-1 0 3 0,-1 2 0 15,2-1-1-15,0-3 0 0,-1 2 1 16,-1 2-1-16,0-2-1 0,-3 0 1 16,2 0 2-16,-1 0-3 0,-1 2 1 15,-1 1-1-15,-1 1 1 0,-1-2 2 0,-2 2-2 16,2-1 0-16,-3 3 1 0,3 0-2 0,-2-1 2 15,0-1 0-15,1 2-3 0,1-3 3 16,-4 2-3-16,4 1 2 0,0 0-5 16,-1 0 1-16,0-1 2 0,0 2-1 15,1-1-1-15,-1 0-2 0,0 1 0 0,4 2-7 16,-3-3 5-16,1 2-3 0,3-1-1 16,-5 2-1-16,4-1 1 0,-1-1 1 15,-3 2 0-15,-1-1-1 0,-2 1 2 0,0 0 1 16,-1-1 2-16,-3 1 0 0,0 0 1 15,-2-3-1-15,-2 5 1 0,2-4 4 16,-2 1-6-16,1-2 1 0,-2 3-3 0,4-2-3 16,-5-1 7-16,2 2-3 0,0-2 3 15,0 0 0-15,-2 0 2 0,3 0-1 16,-2 0 1-16,-3 0 0 0,3 0 0 0,-3 0 1 16,3 3 2-16,-2-2 1 0,-1 0-3 15,0 1 2-15,0 2 0 0,2 0 0 0,-2 0 0 16,2 0 1-16,-1-1-2 0,3 1-1 15,1 2 2-15,2-2-1 0,1 0-1 16,2 1 2-16,-1-3-3 0,0 4 1 16,0-4-2-16,-1 0-5 0,2-1 0 0,-6 4-4 15,1-4 1-15,-2 1-3 0,-1 0-4 16,1 0 0-16,-3-2-5 0,0 2 0 0,-1 0 2 16,-7-2-3-16,13 2-6 0,-7-2-1 15,-6 0-11-15,8 2-12 0,-8-2-10 16,0 0-14-16,0 0-1 0,13-2-17 15,-13 2-7-15,0 0 0 0,7-2 5 0,-7 2 3 16,0 0 0-16,6-4 3 0,-6 4 0 16,0 0-5-16,2-4-11 0,-2 4-331 15,0 0 149-15,0 0 100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18:10.107"/>
    </inkml:context>
    <inkml:brush xml:id="br0">
      <inkml:brushProperty name="width" value="0.05292" units="cm"/>
      <inkml:brushProperty name="height" value="0.05292" units="cm"/>
      <inkml:brushProperty name="color" value="#FF0000"/>
    </inkml:brush>
  </inkml:definitions>
  <inkml:trace contextRef="#ctx0" brushRef="#br0">25673 12387 8 0,'0'0'19'0,"0"0"-13"16,2 4-18-16,-2-4 4 0,0 0 3 15</inkml:trace>
  <inkml:trace contextRef="#ctx0" brushRef="#br0" timeOffset="63390.2845">8371 12868 68 0,'-4'-6'78'16,"0"5"-1"-16,4 1-11 0,0 0-3 0,-7-4-3 15,7 4-6-15,0 0 2 0,-6-4-1 16,6 4-2-16,0 0-2 0,0 0 0 16,-4-4 1-16,4 4 6 0,0 0 3 0,0 0-5 15,0 0 7-15,-5-4 3 0,5 4-4 16,0 0 1-16,0 0 0 0,0 0-5 15,0 0 1-15,0 0-6 0,0 0 1 0,0 0-2 16,0 0-8-16,0 0 8 0,0 0-3 16,0 0 1-16,0 0-3 0,28 8 4 15,-14-4 2-15,2 0 1 0,2 1-3 0,10 1 3 16,-1 0-4-16,11 1 3 0,1-1-6 16,5 1-3-16,9-1 1 0,7 0 3 15,22 3-1-15,2 0-2 0,3 2 6 0,4-4-1 16,1 0-1-16,3 1-6 0,4 2 0 15,-2-3-8-15,8 5 0 0,-6-5-3 0,0 4-2 16,-2-1 1-16,0 2 3 0,2 1-3 16,0 1 3-16,2-1 0 0,0 0-2 15,0 2 4-15,-2-1 3 0,0-3-5 16,3 3 6-16,2-1-1 0,-1 2 1 0,2-2 2 16,0 0-9-16,-2 1-1 0,22 3 0 15,-23-2-7-15,0-1 2 0,-5-1-3 16,-2 2-4-16,-2-3 3 0,-2 1 0 0,-4-3 3 15,-2-1-5-15,2-1 3 0,-15-5 5 16,-5 0-7-16,1-3-1 0,27 0 6 16,-2-3-4-16,5 2-6 0,0-3 7 0,-1 2 0 15,0-2-2-15,-4 4 1 0,-12 0-7 16,8 2 1-16,-17 0 6 0,-9 2-3 16,-6-2-1-16,3 2-2 0,-12-2-6 0,-1 2-1 15,-1-1 0-15,-3 1 3 0,-1-2-5 16,-6-1 5-16,-1 1 5 0,0 1 2 0,-1-2 2 15,0-1 2-15,-3 2-1 0,1-2-4 16,-2 3 0-16,-1-2-1 0,-1-1 6 16,0 4-3-16,-6-2 0 0,0-1-2 0,5 4-1 15,1-2-3-15,-8 0-2 0,8-2-1 16,-4 4-1-16,-3-4-1 0,3 0-2 16,0-1-1-16,0 0 1 0,5 0-3 0,3-1 1 15,0-5-2-15,9 0 1 0,1-1-2 16,6-3-3-16,3 1 3 0,2-3-2 15,-3-1-1-15,1 2-1 0,1-1 1 0,-4 1 0 16,3 0-2-16,-4-1 1 0,-5 3 1 16,-4-1 0-16,0 2 0 0,-2 1 3 0,-4-1 3 15,-5 1-7-15,-2 1 0 0,-1 0 3 16,-5 2-2-16,-2 1-3 0,-2 1 2 16,-3-2 1-16,2-1 5 0,-4 4-11 0,0-3 0 15,-2 2 4-15,-1-4-4 0,-3 3-1 16,-2-1 0-16,1-2 3 0,-3 0-1 15,0-1-4-15,-3-1-5 0,1-2 5 0,0 1 0 16,-2-2 3-16,-1 0-2 0,1-3-4 16,0-2 2-16,0 0 3 0,0-4-2 15,2-1-1-15,0-4 2 0,0-1 3 0,0-2 0 16,2-3-4-16,0-3 2 0,2-4 4 16,0-2-6-16,2-1 1 0,0 2 5 0,0-3-5 15,2 0 6-15,-1 1-3 0,1-7 3 16,1 7-3-16,-1-6 5 0,2 2-7 15,-1 2 4-15,1 3 0 0,-2 0 6 0,0 0-8 16,2 3 5-16,-2 0-5 0,-2 3 4 16,2-1 4-16,-2 6-2 0,0 3 3 15,0 1-3-15,-1 4 5 0,1 1-7 16,-4 3 4-16,5-1-4 0,-3 0 4 0,0 4-3 16,0-2 0-16,0 5 1 0,-2-1-3 15,2 3-1-15,0 0 4 0,-2-1-4 0,2 2-1 16,-2 1-1-16,0 1 0 0,0-2 1 15,0 2-6-15,0 1 8 0,0 5-3 0,0-10-5 16,0 7 6-16,0 3 0 0,-2-10-4 16,2 10 4-16,-2-8-5 0,0 3 9 15,0 1-9-15,2 4 4 0,-4-8-6 0,-1 5 4 16,3-2-2-16,2 5-3 0,-9-7 1 16,3 2-1-16,0 3 4 0,0-2 4 15,-2 2-3-15,-4-1 1 0,4 1 4 16,-4 1-4-16,-3-2 0 0,0 3 1 0,-8 0-5 15,-1 3 8-15,-3-3 0 0,-7 1-5 16,-8 4 0-16,-5-2-4 0,-13 2 4 0,-3-1-6 16,-24 3-1-16,-6-1 3 0,-2 2-4 15,-7 0-3-15,-6 3 3 0,-21 0 0 16,22 0 10-16,-25 0-10 0,-1 3 3 0,-7-1 4 16,2-2-9-16,-1 1 9 0,-1 0-8 15,3-1 5-15,-1 0 1 0,3 1-1 0,1-3 7 16,1-2-1-16,18-1-2 0,-18 1 4 15,19-1-5-15,2-2 0 0,-1 1 1 16,3-2-1-16,5 0-1 0,1-1 3 16,2-1-4-16,5-1 4 0,4 1-1 15,13-1-1-15,11-1 0 0,2 1-2 0,-3 0 0 16,-21 0-5-16,12-1-3 0,12 1 3 0,-24-2-2 16,15-1-1-16,10 2 3 0,1-1 1 15,1-1-1-15,2 0 0 0,-1 0 0 0,3 0 0 16,2-2 0-16,1 0 0 0,-1-1 1 15,3 0 0-15,0 2 1 0,11-5 3 16,-1 6 4-16,3-3-6 0,0 0 5 0,3-1-1 16,1 1-1-16,5 3 3 0,3-3 1 15,-2 2 0-15,5 0 1 0,1 0 2 16,-2-2-2-16,8 3-2 0,-4-5 1 16,1 2 2-16,4 1 1 0,0-1-2 0,2-2 3 15,2 2-2-15,-2 1 3 0,5-3-2 16,-3 3 2-16,2 0-1 0,1-1 0 15,-2-2 1-15,4 2 0 0,2-1 4 0,-3 1-4 16,5 0 0-16,-3-1 1 0,3 1-2 16,-1 0-1-16,1 0 2 0,0 0-1 0,2 1 2 15,0-1-1-15,-3 2 0 0,2-2 0 16,1 2 4-16,-2 1-1 0,2-1-1 0,-2 0-1 16,0 0 2-16,6 4-1 0,-12-6 0 15,4 5-1-15,2-1 0 0,-3 0 1 16,-1 0-2-16,10 2 0 0,-22 0 2 15,12-2-1-15,-2 4-1 0,-2-2-1 0,0 2 2 16,1 0 0-16,-4 0-1 0,2-2 2 16,-1 1-1-16,-2-1-2 0,0 2 2 0,-4-2-1 15,1 3 7-15,-3-3-5 0,2 1-2 16,-2 1-1-16,-5 0 2 0,-1 0-3 16,0 0 1-16,-3 2 1 0,-5-2-1 0,-1 1 1 15,-1 2 0-15,-2 0-2 0,1 1 2 16,1 0 0-16,8-3 0 0,-5 2 1 0,5 0-1 15,0-2 1-15,2 3-1 0,3-2 0 16,1-1 0-16,1 1 2 0,2 1-4 16,2-3 1-16,1 2 0 0,2-1 0 0,-2-1 0 15,6 2 2-15,1-3 1 0,0 2-3 16,0-2 0-16,3 1 3 0,2 1 0 16,-4-1-1-16,4-1 2 0,2 1 1 0,-4 2-1 15,3 0 0-15,-1-1 0 0,1 5-1 16,-1 3 4-16,-1 3 4 0,3 3-2 15,0 8 5-15,0 1-1 0,2 10 3 0,-2 2-4 16,2 6-1-16,0 10 1 0,2 4 3 16,0 23-7-16,0 1 3 0,0 2 1 0,0-2-4 15,-2 1 3-15,2-2-1 0,-3-13-4 16,3-7 3-16,0-2 1 0,-2-4-4 16,2-1 2-16,-1-8-4 0,1-7-14 0,0-6-21 15,0-5-33-15,2-1-35 0,-2-6-42 16,0-2-37-16,0-4-35 0,-3-3-19 15,1-6-615-15,-2-4 289 0,-2-2 190 16</inkml:trace>
  <inkml:trace contextRef="#ctx0" brushRef="#br0" timeOffset="79647.7095">19623 11556 6 0,'70'-30'8'0,"10"4"-5"0,9-1 2 16,30-1-5-16,0 1-1 0,10 5 1 15,8-2-1-15,11 8-6 0,-2-1 2 16,5 3 2-16</inkml:trace>
  <inkml:trace contextRef="#ctx0" brushRef="#br0" timeOffset="89192.0144">17081 12676 10 0,'0'0'27'0,"-7"5"-4"0,3-1 0 16,2 0-4-16,-2 0 2 0,0 0 1 0,4-4-2 16,-8 9 0-16,4-3 0 0,-4 0-1 15,2-1-3-15,2 0-1 0,-2 1 2 16,2 0-6-16,0 0 1 0,-3 0-1 16,1 0-1-16,-1 0-1 0,3-1-3 0,-2 1 2 15,-1 0-1-15,3-1-3 0,-2-1 0 16,2 2 2-16,-2-2-2 0,0-1 2 15,6-3-1-15,-6 6-1 0,4-4 6 0,2-2 0 16,-6 5 7-16,6-5 2 0,-4 2 0 16,4-2 0-16,0 0 2 0,-10 0 1 0,10 0 0 15,0 0 1-15,0 0 2 0,-11 0-2 16,11 0 0-16,0 0 1 0,0 0 1 16,-11-3-1-16,11 3 0 0,0 0 2 15,-6-4 1-15,6 4 4 0,-4-3 2 0,4 3-1 16,-5-8 8-16,3 4-10 0,-2-1 8 15,4 5-4-15,-4-8-5 0,0 2-4 0,0 0-3 16,-1 0 0-16,0-1 1 0,1-1-4 16,0-2 4-16,-2-2-7 0,-2-1 4 15,-1 1 1-15,0-2-10 0,-1-2 0 16,-1 0-1-16,-1-4 0 0,-1 1 2 0,2-2-2 16,1 1 3-16,-2-1 10 0,0-2-12 15,2-2 2-15,0 2 3 0,1 0-3 0,-2-2 1 16,5 3 3-16,-3-3-5 0,5 1-3 15,-2-1 2-15,2 3 4 0,-2 1-3 16,4 1 1-16,0 0-6 0,-4 1 6 16,4 2-4-16,2 0 0 0,-2 2-1 0,2 2 0 15,0 0-4-15,0-1 0 0,0 1 1 16,2-2-5-16,-2 5 12 0,2-2-15 16,2 1 7-16,-2 0-3 0,4-3 4 0,0 3-3 15,2-3 0-15,1 1-1 0,1-2 1 16,3 0 0-16,0 0-2 0,3-1-4 15,2 2 2-15,-4 2-7 0,4-2 0 16,0 1-14-16,3-1 1 0,1 5-17 0,-1-2-6 16,2 1-15-16,3 0-12 0,-3 1-23 15,5 1-317-15,-5 3 140 0,2-1 92 0</inkml:trace>
  <inkml:trace contextRef="#ctx0" brushRef="#br0" timeOffset="159189.8071">18308 11553 108 0,'0'0'110'16,"0"0"-4"-16,0 0-9 0,-4-3 0 0,4 3-3 15,0 0-5-15,-4-4-7 0,4 4-4 16,0 0-2-16,0 0-4 0,-4-3 2 0,4 3-4 16,0 0-3-16,0 0 1 15,-4-4-6-15,4 4-3 0,0 0 0 0,0 0-8 16,0 0-4-16,0 0-3 0,0 0-3 15,0 0-1-15,0 0-4 0,0 0-1 0,-2-6 0 16,2 6-1-16,0 0-3 0,0 0-3 16,0 0 7-16,0 0-1 0,0 0-2 0,0 0 1 15,0 0-4-15,-11 0 0 0,11 0-1 16,0 0-1-16,-5 7-2 0,5-7 0 16,-6 10-2-16,4-7 0 0,-2 6 0 15,0-2 0-15,0 2 0 0,-2 2-4 0,-3-1 6 16,2 3 1-16,-1 1-5 0,-3 1 6 15,3 4-2-15,-2 0 0 0,-4 0 2 0,6 2 0 16,-4 3-1-16,1 0 0 0,-2 3 0 16,1 1 0-16,1 1 2 0,-2 1 0 15,2 1 3-15,-1 1 1 0,2-1 1 16,-2 2-1-16,2-4 1 0,2 4 1 0,-1 1-1 16,3-1-2-16,0 2 1 0,1 1 0 15,1 3 0-15,2-3-2 0,0 2 1 16,4-1-3-16,0 1 1 0,4 0-3 0,1 0 1 15,1-2 2-15,3 0-2 0,3-2-1 16,4 4-1-16,-4-5 0 0,4-3 2 0,5 5 4 16,0-3-7-16,0-6 1 0,1-1-1 15,1 0-2-15,3-4 1 0,-2 0 2 16,4-2-2-16,-2 1 0 0,-1-5 0 16,1-2-1-16,-2 0-3 0,-3-4 7 15,-2 3-1-15,0-2-4 0,1-1 0 0,-8-2-5 16,3 2 0-16,-4-3-4 0,2 2 4 0,-5-1-7 15,2-1-2-15,-2 1 9 0,-2 0-10 16,0 1-7-16,-2 0-20 0,1-3-30 16,-1 1-31-16,-2-1-45 0,-1 1-48 15,1-2-63-15,-4-4-833 0,0 0 364 0,0 0 240 16</inkml:trace>
  <inkml:trace contextRef="#ctx0" brushRef="#br0" timeOffset="164008.2878">20895 11908 2 0,'0'14'8'0,"-2"4"-2"0,0 0-1 0,-5 0 0 16,3 2 0-16,-2 0 1 0,-2 5-2 16,-1-2-3-16,-3 2 3 0,-2 1-4 0,2 0 2 15,-2 4-2-15,-2-2-2 0,-1 1-14 16,-1 1 5-16,-4 6 4 0</inkml:trace>
  <inkml:trace contextRef="#ctx0" brushRef="#br0" timeOffset="164786.0016">20567 12521 30 0,'-31'37'11'0,"1"-5"4"0,2-1 4 0,-3-1 0 16,-1 0 4-16,-2 1 2 0,-2 1 4 15,-11 7 6-15,-4 0 2 0,9-8 4 16,4-2 0-16,-17 5-3 0,9-4 5 0,-9 2 1 16,-5-1 0-16,9-4-4 0,-10 1 3 15,-1-3-2-15,-1 2-2 0,-2-3-1 16,-3-3-3-16,-2 1-5 0,-4 0-5 0,-2-3 3 15,-1-2 4-15,-1-1-2 0,0-1-5 16,0-2 0-16,-1-1-4 0,-2-3 3 16,14-1-1-16,5-4-2 0,-1 1 4 15,0-1-2-15,-3-4 0 0,-4 0-4 0,-21-2-4 16,0-2 8-16,-2-1 0 0,-4-3 10 16,-3 0 1-16,-4 1 4 0,5 1 5 0,2-3-2 15,-1-1 2-15,5-1-9 0,2-1 1 16,1-1-5-16,3-3-1 0,2 2-4 15,2-4 2-15,5-1-2 0,-3 0 0 0,8-2 2 16,2-1-1-16,3-5 3 0,5-2-5 16,2-3 0-16,3-5-5 0,4-1 2 15,3-4 1-15,6-3 3 0,5-5 6 16,4-6 0-16,4 2 5 0,7-5 1 0,8 6-1 16,6 5 6-16,5-4-1 0,2-1 0 15,4 0-1-15,4-4 4 0,8-14 2 0,6 1 0 16,1 1-3-16,6 0-1 0,2 5-6 15,5 1 0-15,4 0-3 0,5 4-2 16,3 0 0-16,3 3 0 0,3 3-2 16,3 3-2-16,2 3-4 0,3 3-4 15,3 4-2-15,5 4 0 0,1 0-3 0,3 1-1 16,2 4 1-16,4 1-3 0,3 4-1 0,3 3-1 16,5 0 0-16,6 4-2 0,4 2 4 15,3 3 2-15,6 6 0 0,2-1 1 16,4 6-8-16,2 0 4 0,3 3-3 15,20 9-1-15,-24-3 2 0,13 4-1 0,-22 2-1 16,-2 3-1-16,-7 1-1 0,-2 5 1 16,-2 3-1-16,-2 1-1 0,-9 2 1 0,-1 2 1 15,-5 5-2-15,-3-1 0 0,-2 2 0 16,-8-1 0-16,1 2 1 0,-8 3 0 16,-1-1-2-16,-8-8-2 0,-9 1 0 15,-2 1 4-15,-5-2-2 0,-1 4 0 0,0 0 0 16,-6 0 3-16,2 0-2 0,-5-4-2 15,-5 1 2-15,2-3-1 0,-4 3 0 0,1-3 2 16,-4-3-2-16,-3 0 1 0,0 0 4 16,-2-2 4-16,-2-2 2 0,-2 0 7 15,0-2 2-15,0-3 3 0,-2 2 5 16,0 0-2-16,2-5 1 0,-2 0 1 0,0-2-4 16,0-1-2-16,-2-1 0 0,0-1-5 15,-1-1-3-15,1 1-10 0,-1-3-16 16,-1 0-18-16,2-2-18 0,-2 1-28 0,0 0-28 15,-1-2-46-15,0 0-30 0,7-2-50 16,-14-2-630-16,14 2 292 0,-15-4 193 16</inkml:trace>
  <inkml:trace contextRef="#ctx0" brushRef="#br0" timeOffset="167601.7563">16590 11824 10 0,'-4'-4'20'0,"4"4"-2"0,0 0 1 15,0 0-5-15,-7-4 0 0,7 4-3 16,0 0 0-16,0 0-1 0,-6-1-1 16,6 1-1-16,-6-3 0 0,6 3-2 15,0 0 0-15,-8-1 1 0,8 1 3 0,-10-2-3 16,10 2-1-16,0 0 5 0,-14 2 2 16,14-2 0-16,-15 5 3 0,9-3 2 15,-3 2 1-15,1 2 0 0,-1-2 2 0,1 1-2 16,-2 3 1-16,-2 0 0 0,2 1 0 15,2 1-2-15,-3 3-4 0,2 2 0 16,-1 4-1-16,2 2 1 0,-1 3-2 0,3 1-3 16,-1 1 0-16,1 0-3 0,-3 6-1 15,3 4-3-15,2-1-6 0,-2 2-5 16,2 0-6-16,2 2-5 0,-2-2-11 0,0 3-7 16,4-2-99-16,-2-5 46 0,2 7 31 15</inkml:trace>
  <inkml:trace contextRef="#ctx0" brushRef="#br0" timeOffset="168549.1523">16444 11981 11 0,'-15'27'20'0,"2"-3"-1"0,1 1-5 15,-1-1 1-15,5 1-3 0,-1 0-2 0,-2 6-5 16,3-2-3-16,2 1-4 0,2-2-6 16,0 2-26-16,2 1 12 0,-2 0 7 15</inkml:trace>
  <inkml:trace contextRef="#ctx0" brushRef="#br0" timeOffset="169755.9111">26248 11866 33 0,'19'27'96'0,"-2"-2"-10"0,-4-2-11 16,-1 2-12-16,4 5-2 0,-4-2-6 16,-1 5-7-16,-3-1-14 0,-1 4-6 0,-3 1-11 15,-2 3-3-15,-2-1-8 0,-4 1 1 16,0 1 0-16,-7 8-3 0,0-4 1 16,-3-1-5-16,-2-2 3 0,-2-3-3 0,1 1-1 15,-3-10-6-15,4-2-1 0,-2-3-18 16,0 0-25-16,3-8-136 0,0 0 63 15,0-3 43-15</inkml:trace>
  <inkml:trace contextRef="#ctx0" brushRef="#br0" timeOffset="171250.5845">16361 12815 90 0,'2'-6'104'0,"0"2"5"16,-2-1-6-16,0 5-1 0,2-6 5 16,3 2 3-16,-5 4-4 0,0 0-3 0,6-4-4 15,-6 4 4-15,0 0 1 0,11-2-7 16,-11 2-1-16,13 0-1 0,-5 0-4 0,2-1-7 16,2 1-4-16,-2 0-3 0,4 0-4 15,0 0-7-15,2 0-5 0,1 0-1 16,2 0-2-16,2 0-4 0,3 0-1 15,3 1-4-15,5 1-3 0,0 2-4 0,10-3-4 16,5 4-3-16,8-1-1 0,6-1 0 16,5 2-1-16,27-2-2 0,2 2 1 15,6 1-1-15,8 0 1 0,2 0 0 0,30-1-1 16,-2 1 4-16,-23-4-3 0,29 4 5 16,-2-2-8-16,7 1-1 0,1 1-1 15,-1 2 3-15,1-2-1 0,-1 3-1 0,2 0 2 16,3 5-2-16,1-1 0 0,7 0 0 15,3 3-1-15,-1-1-4 0,1 0 1 0,10 2 3 16,4 2-5-16,-2 4 4 0,0 0-2 16,2 0-4-16,0 4-2 0,-2-1 5 15,-4 2-1-15,-8 0-3 0,-1-1-3 16,-6 1 2-16,-2-1 5 0,-4-1-9 0,-6 0 0 16,4-1-3-16,-3 0 0 0,0-1-1 15,-1-2-4-15,-8-1-1 0,1 0 3 0,-9 0-2 16,-4-2-3-16,-5-2 1 0,-18-3-1 15,4-2-6-15,-2-2 1 0,26 3-5 16,-25-2-1-16,6-4 1 0,-4-1 1 16,2 0-6-16,-2-3 3 0,0 0-2 15,-2 2 5-15,-3-2-2 0,-2-1 2 0,-3 2-2 16,-1-4 1-16,-3 2 3 0,0 1-3 16,-1-3 1-16,-3 1 3 0,-16-1-1 0,-9 0-1 15,-3-1 11-15,1 1-3 0,-3 0 0 16,-2 0 1-16,-9-3 5 0,1 3 1 15,-5 0-1-15,1 0 3 0,-1 0 5 16,-8-2 2-16,-1 2 2 0,-4 0 0 0,-1 0 3 16,-2 0 8-16,-8 0 2 0,2 0-8 15,-5-1 1-15,0 1-3 0,-2 0-3 0,-5 1-4 16,4-1 0-16,-4 0-19 0,-1 0-10 16,-1-1-25-16,1-2-29 0,-7 0-45 15,3-3-51-15,-5 2-58 0,-2-2-73 16,-2-2-702-16,-9 1 338 0,-2-3 224 0</inkml:trace>
  <inkml:trace contextRef="#ctx0" brushRef="#br0" timeOffset="171899.7247">22629 13550 106 0,'-13'2'202'16,"0"-1"-6"-16,1 5-2 0,-1-1-6 15,-4 2-2-15,-4 2-1 0,0 2-1 16,-7 6 1-16,0-1-2 0,-1 6-2 0,-3 6-19 16,0 6-3-16,2 2-13 0,-1 16 1 15,3-7-13-15,8-1-8 0,2 4-14 16,4-1 0-16,3 3-20 0,5 0-5 0,1-7-14 15,5-1 0-15,5 1-6 0,4 4-12 16,1-4-7-16,6-1-9 0,6-2-4 16,3-4-2-16,3-3-2 0,4-2-5 0,4-7-4 15,1-3-8-15,8-3 1 0,2-8-6 16,-2-4-5-16,3-1-12 0,3-7 1 16,8-4 1-16,-2-6-2 0,17-7 2 0,-6-8-3 15,-3-5 4-15,-10-4 4 0,-4-8 3 16,-6-3 3-16,-10-5-1 0,-9 5 4 15,-11 1 0-15,-7-4-8 0,-3-1 5 0,-8-2-1 16,-5-1 5-16,-9-10-6 0,-7 0-4 16,2 15 11-16,-2 9-6 0,-5 2-4 15,-1 4 4-15,-2 5-4 0,-2 2 2 0,-1 5 0 16,1 5-3-16,-3 5-6 0,-1 2-9 0,2 5-24 16,1 2-12-16,1 3-30 0,-6 6-30 15,1 0-27-15,1 6-32 0,0 0-32 16,5 2-24-16,1 1-25 0,0 1-608 15,0 3 292-15,3-4 194 0</inkml:trace>
  <inkml:trace contextRef="#ctx0" brushRef="#br0" timeOffset="172195.4363">22647 14085 206 0,'30'16'244'0,"-2"-1"9"0,-3 2-2 15,1 0-8-15,1 5-7 0,5 9-14 16,10 12-13-16,3 2-5 0,1 3-20 16,-1 3-10-16,1-1-11 0,1 1-13 0,-3-1-10 15,3-1-9-15,-3 2-11 0,-4-3-15 16,-4-10-3-16,-8-3-7 0,1-4-8 0,-5-6-5 16,-1 0-2-16,-4-2-7 0,-2-3-4 15,1-5-8-15,-6 2-2 0,0-8-7 16,0 1-10-16,-2-1-5 0,-2 1-7 0,1-4-11 15,-3-3-21-15,2 1-18 0,1-2-10 16,-2-2-25-16,-7 0-28 0,10-6-34 16,-6 0-35-16,0 1-37 0,-2-3-35 0,0-1-27 15,0-3-25-15,-2-1-651 0,0-2 316 16,-4-2 207-16</inkml:trace>
  <inkml:trace contextRef="#ctx0" brushRef="#br0" timeOffset="175349.3774">16761 12681 2 0,'0'0'74'0,"-6"-5"-8"0,4 1-5 16,2 4-7-16,-4-6-7 0,4 6-2 15,-4-4-5-15,4 4-5 0,-9-4-3 16,4 3-8-16,5 1-4 0,-8-4-4 0,8 4-1 15,-10-2-2-15,10 2-3 0,-9-4 1 16,3 2 4-16,6 2-1 0,-9-4-2 16,3 0 1-16,2 1 2 0,4 3-4 0,-9-6 4 15,3 4-5-15,2-2 2 0,0-2-5 16,2 4 1-16,-2-4 3 0,-2 0-3 0,2 0-4 16,2-1 5-16,-2-1-3 0,2-2 4 15,-2 0 0-15,2 1 0 0,0-3 4 16,-2-1 6-16,2-2-7 0,0 1 8 15,-1-3 0-15,1 2-2 0,0-2 3 0,0-2 0 16,0 0 5-16,2 2-2 0,-2-2 10 16,-1-3-5-16,6 3 1 0,-6 0-6 15,3-2-7-15,0 3 3 0,0-3-8 0,3-2 3 16,-3 2-4-16,2-1-3 0,2-3 2 16,0 0-2-16,1 0-4 0,1-2 5 15,0 2-4-15,2-1 0 0,2 1 4 0,-2 0-2 16,0-2 1-16,2 2-4 0,3-3-3 15,-2 5 1-15,4-3 1 0,1-1 4 0,2 2-4 16,-2 1 0-16,2-1 5 0,0 2-10 16,3 2 2-16,1 0 3 0,1 2-2 15,2 0-2-15,3-1 1 0,1 4 1 16,1-2 3-16,2 2 2 0,-1-2-5 0,3 3 5 16,3 2-7-16,-3-2 3 0,4 2-2 15,-3-2 1-15,3 4 3 0,1-2-16 16,5 0 14-16,-6 1 2 0,9 0-3 0,-5 1 2 15,5 1 11-15,1-1-6 0,3 2 1 16,1 1 0-16,-2-1 1 0,3 2 1 16,0-2-1-16,-1 1 3 0,1 1-3 0,1 2 0 15,-2-2 7-15,1 0 0 0,-4 3 3 16,6-3 3-16,-6 2 1 0,6 2-1 16,0-2 3-16,2 0 4 0,0 2-2 0,2 1 1 15,0-2-3-15,3 2-6 0,-3-1 4 16,4 2-5-16,-3 1-1 0,-1 0 1 0,3 1-6 15,-3-1-1-15,-2 3-2 0,3-1 0 16,-1 0 0-16,-2 0-2 0,2 1 0 16,0 1 0-16,-2-1 0 0,-2 2-3 15,-3-4 5-15,-6 4-3 0,3-3-3 0,6 2 4 16,-1 0 5-16,-5 2-2 0,4-2-1 16,2 3 2-16,0-2 1 0,0 1 4 0,0 0-3 15,1 0-2-15,-2-3 4 0,1 3-5 16,0-1-1-16,1 1-3 0,-1 1 3 15,-1 0-3-15,-1 0-1 0,-8-1 6 16,8 2-9-16,-2 1 3 16,-9-2 2-16,3 1-1 0,3 4 1 0,1-3 3 0,-7 1 0 15,-1-1 0-15,-1 1 0 0,-2-1-2 16,-1 3-3-16,-3-3 1 0,5 1 0 0,-5 2-3 16,0-2 1-16,-3 2 1 0,1-1-2 15,0 2-2-15,-5-1 3 0,-1-1 2 0,-4 1-2 16,2 0 1-16,-3 1 0 0,1 0-4 15,-6 0 6-15,4 1 1 0,-6 1 0 16,1 0 5-16,0 3-4 0,-2-4 3 16,-1 4-1-16,-3-1-1 0,2 0 0 0,-3 2-1 15,0 0 1-15,-2 0-1 0,-2-1-4 16,2 0 3-16,-4 4-1 0,2-3-3 0,-4 0 4 16,2 1-1-16,-2 1 0 0,-2-2 1 15,2 2-1-15,-2 0-1 0,-2 2 0 16,-2 0-4-16,2 0 2 0,0 0 2 0,-2 2-1 15,0-3 1-15,-2 3-2 16,-1 0 0-16,0 0 1 0,-3 3-1 0,-3-1-1 16,0-1 1-16,0-1-6 0,-3 0 8 0,0 2 1 15,-3-4-1-15,0 2 7 0,-6-3-1 16,-3 5 3-16,-6-1-1 0,-3-2-3 16,-1-5 3-16,-6 3 0 0,-1-3-5 0,-14 8 2 15,4-8 3-15,9-2-4 0,-4-2 1 16,1 3 0-16,-1-4 0 0,-21 4-1 15,2 1-2-15,7-6-1 0,9-1 1 0,-21 6 0 16,2-4-1-16,8 0-1 0,9-5-2 16,-2 0-1-16,-3 1 3 0,-18 4-2 15,-3-3-1-15,5-1-1 0,8-3 1 0,11-1-3 16,-3 0 1-16,3-3 0 0,0 3-2 16,-3-2-1-16,1-1 1 0,0 0 1 15,-1-1-5-15,3-2 5 0,-3 1-4 0,6 1 3 16,3-4-1-16,0 2-1 0,3 0-7 15,-10-1 6-15,3-1-3 0,6-1 2 16,-4 0-2-16,-3-1-3 0,10-1 0 16,-7 3 1-16,11-3 3 0,-3 2 2 0,3-3-1 15,-3 2 2-15,3 1-4 0,1-3 2 16,1 0 2-16,2 0-1 0,-1 0 0 16,1 1-2-16,2-1 1 0,0 1-1 0,0-3 2 15,2 2-1-15,2-1 2 0,-2 1-1 16,2-4 0-16,-1 3 0 0,3-3 1 0,2 2 1 15,-4 1 0-15,7 0-1 0,-7-5-1 16,6 5 1-16,-1-1 0 0,1-2-1 16,0 1 0-16,-1 0 2 0,1 1 0 0,1 0-2 15,-1-2 2-15,0 1-1 0,4 1 1 16,-2-2 1-16,1 1-1 0,1 2 0 16,0-3-2-16,2 0 3 0,-2 1-2 0,1-1 1 15,-1 1-2-15,4 0 1 0,-2-1 1 16,3 1-1-16,-1-2 0 0,2 3 2 15,0-4-6-15,0 5 5 0,-1-4 0 0,5 2-1 16,-6-2 0-16,2-1 3 0,0 3-4 16,2-1 2-16,-4 1-1 0,3-1-2 15,-1-1 1-15,2 1 4 0,2 1-3 16,-3-3-1-16,0 1-1 0,2 2 5 0,3-3-2 16,-4 0 1-16,4 4 0 0,2-6-1 15,-4 3 0-15,4-1 0 0,-1 0-1 0,3-1 2 16,0 1-2-16,1 1 0 0,-2 0 1 15,3-1 0-15,0-1 0 0,2 0-1 0,0 1-2 16,0-1 3-16,2 1-2 0,0-1 1 16,-1-1 1-16,3 1 0 0,0 0-2 15,0 0 3-15,0 0-2 0,3-1-1 16,-3-2 2-16,4 4-4 0,-2-2 4 0,0 3-2 16,2-3 2-16,2 3-1 0,-2-3 0 15,2 3 0-15,3-2-3 0,0 1 4 16,1 1-1-16,1 0 2 0,1 0-3 0,6-2 1 15,-6 2 1-15,3-1-1 0,2 2 2 16,-2-2-1-16,4 2-3 0,-4 1 1 16,3-3 2-16,0 3-1 0,-2 1 1 0,1 1-1 15,1-1 0-15,0 1 0 0,0 1 1 16,-2-2-2-16,1 2 2 0,0 1-1 16,0-1 2-16,0 0-1 0,0 3-2 15,0-3 3-15,0 0 0 0,0 3-1 0,-3-2 0 16,4 1-1-16,-4 3 0 0,4-3 0 0,-6 2 0 15,0 1 1-15,-1-4 0 0,2 4-3 16,-2 1 3-16,-1-2 1 0,0-1-5 16,0 3 4-16,0-2-3 0,-2 2 3 15,-8 0-2-15,17-1 4 0,-10 1-2 0,-7 0 1 16,14 0 1-16,-5-3-1 0,-9 3 0 16,10 0-3-16,-10 0 3 0,0 0-1 0,16 0 1 15,-16 0 0-15,0 0 1 0,10 0-1 16,-10 0-2-16,0 0 0 0,8 0 1 15,-8 0 3-15,0 0-7 0,0 0 7 16,0 0-3-16,10 0-2 0,-10 0 3 0,0 0-1 16,0 0-3-16,0 0 2 0,7-1 0 15,-7 1-8-15,0 0-12 0,0 0-20 0,0 0-25 16,0 0-26-16,0 0-37 0,0 0-34 16,0 0-39-16,0 0-509 0,7-2 242 15,-7 2 159-15</inkml:trace>
  <inkml:trace contextRef="#ctx0" brushRef="#br0" timeOffset="182321.48">23079 12862 16 0,'-14'2'85'15,"2"-2"-6"-15,-4 0 13 0,4 0-10 0,-5-2-1 16,0-2-1-16,0 1 0 0,-1-3 5 15,2 0-9-15,-1-1-2 0,-2-2-4 16,0-3-6-16,-1 0 2 0,-2-1-3 16,2 1-4-16,-5-5-5 0,6 0 5 0,-6-2 1 15,-1-2-3-15,1 0-3 0,1-4 6 16,2 3-1-16,-2-5 3 0,3-1-1 16,2-1 2-16,4-2-6 0,3-1-5 0,0-2 0 15,4-3-3-15,4 2 2 0,2-7-1 16,4 5 0-16,0-3 0 0,4 0-6 15,2 3-1-15,4-3-3 0,-4 2-7 0,5 2 1 16,1-4 0-16,1 6-2 0,2 1-3 16,1 4 0-16,0-2-6 0,3-3 0 15,5 1-3-15,0 1 0 0,2 1-4 16,2 1 0-16,3-1-3 0,3 1 0 0,-1-1 1 16,15-6-2-16,-2 9 1 0,7-5 0 15,-7 5-2-15,13-2-1 0,-10 7-2 16,-4 5 0-16,2-2-4 0,-2 5 1 0,-1 0-1 15,3 1 2-15,1-1-2 0,-1 5-1 16,0-1-1-16,1 0 1 0,1 2-1 0,0 0 2 16,2 3-3-16,2-1 0 0,2 1 0 15,3-2 1-15,1 7 0 0,3-3-1 16,3 1 0-16,1 1-1 0,-1 2 1 16,24 0-2-16,-12 0 2 0,8 3-1 0,0 3 0 15,-18 1-1-15,-7 1 1 0,20 3 0 16,-16 0 0-16,-10-2-3 0,2 2-1 0,16 4 0 15,-10-1 4-15,10 1-4 0,0 2-2 16,0 1 3-16,2-1-3 0,0 0 3 16,2-2-5-16,-1 1 0 0,-1 2 3 15,-12-4-4-15,-12-1 0 0,4 0-1 0,-5 0 0 16,-3-1-1-16,-3 1-1 0,-9 1 3 16,-1-1 0-16,-1 2 3 0,-2-1-4 0,-2 1 4 15,-3-2 1-15,-1 2 1 0,-3-2 1 16,-4 0-1-16,0 4 0 0,0-3 1 15,-2 2 3-15,-3-1-3 0,2 0-1 16,1 2 3-16,-3 0 0 0,1 1-3 0,-2 1 3 16,1 0-4-16,0 0 0 0,-2 1 3 15,-1 2 0-15,-1-1-1 0,1-1 1 16,-2 4 3-16,-1-2-5 0,0-1 2 0,-4 2 2 16,2 0-2-16,0 1 1 0,-4 0 2 15,0-1-1-15,-4-2 0 0,0 5 0 16,-4-3-2-16,2 2 1 0,-2-1-1 0,-2 3 2 15,-5-1-2-15,0 4 1 0,-2-2 2 16,-1 1 1-16,-2-1-2 0,0 1 1 16,-2-2-4-16,-1 1 4 0,-6 3 1 0,0-3-1 15,-3 3-2-15,0-5 1 0,-3 1 0 16,-1-1 0-16,-5 3 1 0,1-2 0 16,-2-1-2-16,-1-1 0 0,1 0-1 0,-4 0 1 15,-1-4-1-15,-1 0 1 0,-3-1 0 16,1-1-1-16,-1-1-6 0,-2-3-3 15,1 1-6-15,-3-3-8 0,1-1-8 0,2-2-12 16,-1-2-15-16,-2 0-9 0,7-3-17 16,-1-1-10-16,-1 0-13 0,-10-2-13 15,7 0-18-15,1-2-17 0,-7 0-367 0,-3-2 178 16,9 0 118-16</inkml:trace>
  <inkml:trace contextRef="#ctx0" brushRef="#br0" timeOffset="251648.2638">13045 13634 99 0,'-7'2'97'0,"7"-2"-6"0,-12 1-9 0,5 2 2 16,1-2-5-16,6-1-4 0,-15 0-4 15,9 2-9-15,6-2-1 0,-10 3-9 0,10-3-5 16,-12 1-4-16,12-1-4 0,-10 2-3 16,4 0-10-16,-1 2 1 0,-1-1 0 0,-1 0 3 15,1 2 2-15,-1-1-2 16,1 0 2-16,0 1 7 0,-2-1 1 16,0 2 2-16,2-2 1 0,-2 0 0 0,3 0 5 15,-2-1 0-15,3-1 6 0,-2 2-3 0,3-2-1 16,5-2 1-16,-10 6-2 0,10-6 0 15,-8 1-1-15,5 3-1 0,3-4 3 0,-2 6 4 16,2-6 5-16,7 10 3 0,1-5 1 16,5 1 4-16,3 2-2 0,10-1 0 15,6 0 0-15,8 5-2 0,13-2-1 16,30 5 0-16,8 0-1 0,8-3-1 16,8-5-6-16,32 5 2 0,2-1 20 0,7 0-5 15,5 1-2-15,3 1-2 0,1 3-6 16,-5 3-1-16,-8 2-4 0,-6-1 3 0,-11 1-6 15,-4 2-10-15,-30-2 1 0,-2 0 2 16,-7 0-11-16,-3-2 4 0,-7-1-4 16,-4 3-1-16,-13-6-12 0,-8-2 0 0,-9-4-1 15,-1 2 0-15,-4 1-1 0,-1-4-4 16,-6 0-4-16,-3 0-9 0,-2-1-4 16,-4-1-8-16,-2-3-13 0,-2 3-11 15,-5-2-22-15,-1-4-26 0,-2 2-27 0,-7-2-24 16,0 0-23-16,0 0-21 0,0 0-22 0,-26-15-25 15,9 9-16-15,-6-4-593 0,-7 2 283 16,-5 0 187-16</inkml:trace>
  <inkml:trace contextRef="#ctx0" brushRef="#br0" timeOffset="252159.691">12543 13758 121 0,'0'0'131'0,"0"0"0"0,0 0-2 16,2 7-7-16,-2-7 0 0,15 6 2 16,-3-3-8-16,6 1 0 0,2 1 2 0,8-2-6 15,13 2 0-15,5 0-5 0,13 1 4 16,30-3-3-16,10 1-2 0,10 1-5 16,0-3-1-16,31 1-4 0,2-1-4 15,2-2 0-15,4 3-4 0,3-3-4 0,1 0-11 16,-4 4-1-16,-6 1-7 0,-6-1 0 15,-27 5-2-15,-4-2-6 0,-6 1-10 16,-4-1 4-16,-6 2-5 0,-7 1-6 0,-16 0-7 16,-11-3 4-16,-4 1-5 0,-9 2 0 0,-3-3-2 15,-4 1-6-15,-5-1 1 0,-4 1-5 16,-2-2 0-16,0 1-3 0,-7-1 1 16,-1-3-3-16,2 3-1 0,-4-2-4 15,-3 1-5-15,2-3 2 0,-5 3-11 0,3-4-14 16,-3 4-21-16,-1-4-28 0,-1 1-25 15,1 1-30-15,-1-2-35 0,-6-1-43 0,10 0-43 16,-10 0-613-16,4-1 291 0,-4 1 193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1T05:47:49.259"/>
    </inkml:context>
    <inkml:brush xml:id="br0">
      <inkml:brushProperty name="width" value="0.05292" units="cm"/>
      <inkml:brushProperty name="height" value="0.05292" units="cm"/>
      <inkml:brushProperty name="color" value="#FF0000"/>
    </inkml:brush>
  </inkml:definitions>
  <inkml:trace contextRef="#ctx0" brushRef="#br0">12310 6353 49 0,'0'0'95'15,"0"0"2"-15,21-4 0 0,6 0-4 0,14 1-1 16,16-3 3-16,36 0 0 0,15-3 1 16,41 1-11-16,7 0-1 0,5 0-5 15,6 3-5-15,4 1-3 0,5 0-4 16,4 1-7-16,1 1-7 0,-9-2-5 0,-4 2 1 15,-9-2-5-15,-11 4-4 0,-11-6-4 16,-26 4-3-16,-6-2-1 0,-6 1 1 16,-5-1-5-16,-22 1-3 0,-10-2-1 0,-3 2-1 15,-13-2-4-15,-2 0-1 0,-1 1-2 16,-7 1-3-16,-2 0 1 0,-5 0-1 0,-3-2-2 16,-3 4 1-16,-4 0-2 0,0-2 0 15,-5 1-1-15,2 2-9 0,-4-1-8 16,1-2-23-16,-4 1-24 0,-3 2-21 0,-6 0-22 15,0 0-20-15,0 0-24 0,-17 8-339 16,-4-5 163-16,-7 2 108 0</inkml:trace>
  <inkml:trace contextRef="#ctx0" brushRef="#br0" timeOffset="319.7799">13319 6450 39 0,'87'0'94'0,"15"0"-2"0,8 4-3 15,34-2-11-15,5 3-1 0,5 0-12 16,-2 0-2-16,-6 1 0 0,-6-1-5 0,-31-1-4 16,-2 2-2-16,-8-1-3 0,-6 1-5 15,-18-4 1-15,-16 2 1 0,-2-2-7 16,-12 0-1-16,-4 0-2 0,-7 0 1 0,-2-1 1 15,-4-1 7-15,-3 3-4 0,-3-3 3 16,-4 0-10-16,-3 0-3 0,0 0-5 16,0 0-2-16,-3 0-3 0,0 0-2 0,-2 0-7 15,0 1-11-15,-2-1-24 0,-8 0-18 16,16 0-22-16,-10 2-15 0,2 0-15 16,-8-2-20-16,7 6-256 0,-7-6 126 15,0 7 82-15</inkml:trace>
  <inkml:trace contextRef="#ctx0" brushRef="#br0" timeOffset="7336.5145">15864 11939 8 0,'0'0'46'0,"0"0"-7"0,-4-5-3 16,4 5-2-16,0 0-5 0,0 0-3 0,0 0-1 15,0 0-4-15,0 0-2 0,-4-3-1 16,4 3-3-16,0 0-2 0,0 0-5 16,0 0-4-16,0 0-8 0,0 0-9 15,0 0-11-15,0 0-78 0,0 0 34 0,0 0 23 16</inkml:trace>
  <inkml:trace contextRef="#ctx0" brushRef="#br0" timeOffset="10437.5634">16149 12528 190 0,'-8'-3'189'15,"0"1"-9"-15,2-2-8 0,-1 0-8 16,2 3-3-16,5 1 2 0,10-14 3 0,8 7-1 15,14-3-1-15,19-3-14 0,32-4-5 16,16 1-10-16,38 1-8 0,18 2-12 16,13 1-7-16,14 4-5 0,8-3-12 0,6 4-11 15,6 1-1-15,48 3-13 0,-43-1 1 16,-6-1-14-16,-5-1-8 0,-8 0-6 16,-11 2 0-16,-12-2-5 0,-12-3 0 0,-14 5-11 15,-33-4 2-15,-6 2-2 0,-11-1-1 16,-20-1-4-16,-12 2-2 0,-13 1-2 15,1-1-2-15,-3 0 1 0,-6-2-1 16,-4 5-1-16,-2-3-6 0,-5 2-3 0,-3 0-5 16,-4 2-11-16,2-1-16 0,-6-1-18 15,1 2-28-15,-5-4-33 0,-2 3-33 16,-6-2-33-16,-2 0-23 0,0 5-20 0,-20-9-601 16,1 4 279-16,-4-1 183 0</inkml:trace>
  <inkml:trace contextRef="#ctx0" brushRef="#br0" timeOffset="10841.3288">16309 12737 2 0,'52'7'137'16,"9"-5"-2"-16,7-1-13 0,40 4-9 0,39-4-2 15,11-1-13-15,9 3-6 0,9-3-6 16,2-3-10-16,2 2-7 0,-1-1-9 16,-3 2-1-16,2-3-3 0,-11 2-11 15,-10-4-5-15,-11 4-5 0,-31-2-4 16,-8 0-1-16,-14-3-5 0,-4 1-4 0,-18 1-4 15,-15 0 5-15,-9-1-7 0,-5 1 0 16,-6 2 1-16,-4-2-1 0,-3 1 7 16,-1 0 1-16,-5 2 13 0,-3-3-4 0,-2 4-6 15,0-2 3-15,-4 2-3 0,-1-2-3 16,-3 0-4-16,2 0-8 0,-4 0-15 0,-8 2-15 16,10 0-22-16,-10 0-20 0,0 0-14 15,6 4-21-15,-6-4-26 0,0 0-345 16,0 0 159-16,-18 6 105 0</inkml:trace>
  <inkml:trace contextRef="#ctx0" brushRef="#br0" timeOffset="12960.9674">17301 10060 9 0,'-6'-6'97'0,"-1"-3"-6"0,-1 1-1 0,4-1 2 15,-2-3-3-15,4 1-5 0,0-4 3 16,2-3 1-16,0-1-5 0,4-2-4 16,4-2 2-16,2 1-1 0,1-3-3 0,2 2-8 15,2 0-2-15,1 2-6 0,2 4-3 16,2 4-5-16,0 1-5 0,1 3-5 15,-5 5 1-15,4 4 0 0,-2 4 1 0,0 7 1 16,-3 5 5-16,1 10-5 0,-3 5-2 16,-2 4-3-16,-3 15 3 0,-4 2-5 15,0 5-1-15,-2-3-5 0,-2 2-2 0,2-1-2 16,4-3-4-16,-2-1 3 0,4-1-4 16,4-4-2-16,3-6-1 0,0-8-5 15,8 0 2-15,1-7 1 0,3-3 1 0,5-8 1 16,2-3 4-16,0-8-2 0,2-3 0 15,4-3-3-15,-4-9-3 0,8-7-4 16,11-13 1-16,-3-9-5 0,-4-3-2 0,-3-1 1 16,-5-5-2-16,-11 7-4 0,-3 10 5 15,-8 2-1-15,0 1 13 0,-4 4-1 16,-1 2 7-16,-2 4 4 0,-3 2 0 0,1 3-3 16,-1 2-2-16,-4 3-5 0,-4 7-2 15,0 3 0-15,0 0-1 0,0 0 3 16,-19 29-4-16,9-5-1 0,-1 7 1 0,0 3-2 15,1 2-2-15,2 4 1 0,2-3-1 16,-2 3-1-16,4-3 0 0,2-5-2 16,4 1 2-16,2-5-3 0,4-1 0 0,0-2 0 15,2-3-2-15,3-1 1 0,4-7-1 16,0-3-1-16,1-5-4 0,4-2 4 16,-1-4-3-16,2-4 3 0,3-2-1 15,5-3-3-15,-1-6-2 0,-2-1-2 0,-3 0 2 16,1-1-1-16,-5 4 2 0,-2 1 0 15,-2 2 0-15,-5 2-2 0,2 0 1 16,-2 3 1-16,-4 1-2 0,0 2 1 0,-8 2 3 16,11 8-2-16,-6-1 3 0,-3 2-4 15,0 2 2-15,0 2 2 0,0 0-2 0,0 0 2 16,0 2 2-16,0 1-1 0,1-3 1 16,1-1-2-16,-2-1 0 0,4 1 0 15,-2-5 0-15,2 2-1 0,8-3 1 16,-4 0-1-16,2 0 1 0,2-4 0 0,2-1-1 15,1-1 0-15,3 0-1 0,-2 0 0 16,2-1 1-16,-2 1-1 0,-1 0-1 0,3 0 1 16,-4 0-1-16,0 0-1 0,0 1 2 15,-1 2-1-15,0 2 1 0,0-1-1 16,-1 2 3-16,2 1-4 0,-2 1 2 16,1-1 1-16,0-1 0 0,-1 1 2 0,1 1 0 15,3-2-3-15,0-2-1 0,0-1 0 16,0 1 3-16,1-4-1 0,1 0 0 15,0-1-1-15,0-4-3 0,-2 0 3 0,2-1 1 16,-1-3-1-16,-1 0 0 0,0-1 0 16,-4-1 0-16,2 1 0 0,-4-2-2 15,1 3 2-15,-3 0-1 0,1-1 0 0,-2 2 1 16,-3 2-2-16,2 1 0 0,-2-1 6 16,1 2-5-16,-3 3 1 0,-4 1 0 15,0 0 3-15,13 1 0 0,-13-1-3 0,6 10 2 16,-2-6-1-16,1 3 1 0,1-1 0 15,0 2 6-15,-2-1-7 0,3 1 0 16,0-1 2-16,-1 1-3 0,2 0 0 0,-4-2-3 16,2-1-9-16,1 1-10 0,0-2-14 15,-1 2-19-15,2-4-16 0,-4-1-22 16,3 0-7-16,-7-1-19 0,0 0-10 0,15-2 1 16,-15 2-6-16,2-8-14 0,-4 0-9 15,0 3-9-15,-3-5-376 0,1 0 184 0,-2-1 122 16</inkml:trace>
  <inkml:trace contextRef="#ctx0" brushRef="#br0" timeOffset="13227.936">19621 10361 291 0,'13'-23'-13'0,"-5"3"11"0,1 2 13 0,1 0 10 15,-1 2 8-15,-3 3 8 0,2 1 8 16,1-3 7-16,-2 1 13 0,1-1 8 0,0 2 3 16,0 0 13-16,-1 1 0 15,0-1 13-15,-3 4 3 0,0-2-2 0,2 3-6 16,-4 2-9-16,3 1 1 0,-5 5 6 15,0 0 1-15,0 0-4 0,0 0-2 0,-7 30 0 16,3-10-3-16,-4 7-6 0,1 5-8 16,-2 5-5-16,-1 0-6 0,2-1-7 15,4 5-4-15,-2-3-5 0,3 0-5 0,-2-2-2 16,5-2-4-16,2-1-6 0,1-5-11 16,2 1-19-16,-1 0-35 0,0-5-37 15,4-1-38-15,-2-2-31 0,3-2-31 16,0-4-21-16,-3-3-441 0,2-2 216 0,1-4 143 15</inkml:trace>
  <inkml:trace contextRef="#ctx0" brushRef="#br0" timeOffset="13363.481">19831 10597 56 0,'6'-10'93'0,"2"-1"-7"0,3 2-7 15,1-1-4-15,4 3-24 0,0 0-28 16,2-4-38-16,-2 4-138 0,-1 0 52 15,0-2 35-15</inkml:trace>
  <inkml:trace contextRef="#ctx0" brushRef="#br0" timeOffset="13501.5142">19310 10090 45 0,'-20'-8'181'0,"8"2"-19"0,6 4-16 16,4-3-11-16,2 5-15 0,0 0-38 15,22 2-61-15,-4 1-75 0,3-1-231 16,2 4 96-16,0 2 65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8:38.063"/>
    </inkml:context>
    <inkml:brush xml:id="br0">
      <inkml:brushProperty name="width" value="0.05292" units="cm"/>
      <inkml:brushProperty name="height" value="0.05292" units="cm"/>
      <inkml:brushProperty name="color" value="#FF0000"/>
    </inkml:brush>
  </inkml:definitions>
  <inkml:trace contextRef="#ctx0" brushRef="#br0">5920 33 20 0,'-7'-12'145'0,"-1"-4"-3"16</inkml:trace>
  <inkml:trace contextRef="#ctx0" brushRef="#br0" timeOffset="355.6356">5933 28 2137 0,'27'74'38'0,"2"27"4"0,6 2-3 0,-3 6 0 16,1-3-2-16,-1-3-3 0,0 0-1 15,2-2 0-15,-3 3-2 0,1-4-5 0,-4-18 1 16,-1-2-2-16,-1-4-2 0,-2-5-4 15,0-4 0-15,-5-17-2 0,-4-7-5 16,-2-11 1-16,-3-1-1 0,-2-7 9 16,2-3 28-16,-4-7 14 0,0-12-5 0,0-6-8 15,0-9-7-15,1-12-5 0,0-10-4 16,-1-14-2-16,-2-8-8 0,2-27 0 16,-2-7-1-16,1-12-10 0,1-25 2 0,0-1-5 15,7-3-2-15,4 2 1 0,2 12-1 16,-2 27-4-16,-2 11 5 0,-3 19-3 15,-3 15-2-15,-2 8-3 0,1 6-16 16,-4 3-27-16,2 10-15 0,-2 7-12 0,0 9-19 16,-4 3-25-16,10 17-49 0,-6 0-46 15,-4 6-625-15,4 6 283 0,-4 0 187 0</inkml:trace>
  <inkml:trace contextRef="#ctx0" brushRef="#br0" timeOffset="1280.784">6373 1042 123 0,'-8'-2'138'15,"-2"0"-1"-15,10 2-6 0,-14-2-10 0,8 2-9 16,6 0-6-16,-11-2-8 0,11 2-8 15,-8-2-9-15,8 2-4 0,-7-2-8 16,7 2-7-16,0 0-6 0,0 0-5 0,0 0-7 16,0 0-2-16,0 0-3 0,0 0-1 15,0 0-3-15,32 4-7 0,-22-2-3 16,6-2-2-16,-4 0-13 0,5 0-13 16,2 2-27-16,0 2-28 0,1-1-33 0,0 1-37 15,2 0-357-15,3 1 165 0,-1 1 108 16</inkml:trace>
  <inkml:trace contextRef="#ctx0" brushRef="#br0" timeOffset="1779.7186">6824 1332 144 0,'0'0'138'0,"0"0"-10"0,0 0-24 16,0 0-10-16,30-8-3 0,-18 8-3 15,4 2-10-15,2 4-7 0,5 1-6 16,1 2-9-16,-4 5-9 0,0 1 0 16,3 6-6-16,-6 2-2 0,-2-2-4 0,-5 4-4 15,-2-1-2-15,-3 4-4 0,0-3-11 16,-5-3 3-16,0 0 1 0,-5-2 4 0,-2-1-2 15,5-4 0-15,-2 0 13 0,0-2 10 16,0-3-2-16,2-5-5 0,0-5-9 16,2 0 1-16,0 0-5 0,6-21 2 15,2 6-6-15,3-6-2 0,2-5-1 0,1-3-4 16,1-3-2-16,0 2 0 0,0-1 0 16,-3 2-4-16,2 6 5 0,-4 1 1 15,0 1 10-15,-1 3 2 0,-2 5 4 16,-1-2-6-16,-2 6-4 0,-2 3-2 0,-2 6 3 15,0 0 0-15,-12 17 7 0,0 0 2 16,2 6 2-16,2 2 1 0,0 7 4 0,-2 0 2 16,2 5-1-16,6-6 2 0,0 1 0 15,6-2-4-15,4 3 0 0,4-3-3 16,2-2 0-16,8 0-5 0,3-6-1 16,2-3-13-16,0-4-42 0,5-3-66 0,-2-7-83 15,-5-5-568-15,-1-1 254 0,-1-7 167 16</inkml:trace>
  <inkml:trace contextRef="#ctx0" brushRef="#br0" timeOffset="9703.6698">8417 1192 40 0,'-6'-2'103'0,"6"2"-3"0,-8-2-5 15,8 2-7-15,0 0-1 0,-13-1-11 0,13 1-1 16,-9 0 0-16,9 0-4 0,0 0-1 16,-10-2-1-16,10 2-1 0,-6-2-1 15,6 2 2-15,-7-2-7 0,7 2 6 0,-8-2-1 16,8 2-4-16,-7-6-3 0,7 6 2 15,-8-6-2-15,6 3 2 0,2 3 2 16,-7-6 2-16,3 2 3 0,4 4 1 0,-4-3-6 16,4 3-10-16,0 0-3 0,-10 0-7 15,10 0-3-15,-6 22 1 0,-4-1-9 16,0 12-2-16,-5 10-1 0,-4 22-3 16,-4 6-1-16,1 0-4 0,0 4-2 0,0-2-1 15,-1-2-1-15,4 3-2 0,-2-10-1 0,6-9-1 16,0-11-1-16,3 0-1 0,-1-8-3 15,2-1 1-15,2-6-2 0,1-4-2 16,2-1-13-16,0-9-22 0,0 1-23 16,-4-7-35-16,4-5-21 0,-2-4-21 15,8 0-9-15,-19-19-11 0,8-2 2 0,-2-10-1 16,3-4 12-16,0-10 12 0,0-4 12 0,6-5 10 16,0-1 12-16,0 2 10 0,4-1 15 15,0 8 13-15,0 1 17 0,2 3 12 16,2 2 10-16,2 3 12 0,-1 1 8 15,4 2 13-15,1 4 6 0,3 1 3 0,-3 6 0 16,5 2 3-16,2 7 0 0,1-2 3 16,0 7 1-16,1 4 3 0,0 5 6 15,4 6-8-15,1 6 3 0,-1 9-9 0,3 3-3 16,1 10 3-16,-4 6 1 0,1 3-7 16,3 14 1-16,-3-8-2 0,-8-5-1 15,2-2-2-15,-4 3-6 0,-1-8 1 0,-3-3-1 16,-1 2-4-16,2-4-11 0,-5-5-21 15,0-2-20-15,0-2-16 0,-2-4-21 16,1-4-21-16,-5-3-287 0,0-3 132 0,0-3 86 16</inkml:trace>
  <inkml:trace contextRef="#ctx0" brushRef="#br0" timeOffset="9862.2308">8110 1939 140 0,'-8'-1'150'16,"4"-2"-12"-16,4 3-16 0,-10-5-14 15,10 1-4-15,0 4-12 0,8-10-2 0,2 2-9 16,10-4-8-16,3-1-6 0,7-1-11 16,3-2-18-16,9-4-35 0,2-4-43 15,4 3-46-15,13-10-301 0,-4 0 132 0,-13 4 87 16</inkml:trace>
  <inkml:trace contextRef="#ctx0" brushRef="#br0" timeOffset="10197.4227">8824 1367 138 0,'0'0'144'0,"0"-7"-18"16,0 7-11-16,0 0-7 0,0 0-18 0,-5 23-3 15,3-6 3-15,-4 6-3 0,0 3-4 16,-2 8-5-16,-4 7-1 0,-2 2-6 16,1 5-3-16,1-2 0 0,-1-2-7 0,0-3-5 15,5-4-7-15,0-3-1 0,3-3-5 16,2-3-2-16,3-5 3 0,6 2 4 15,2-4 5-15,4-3 3 0,5-6-3 0,4 0 1 16,7-5-3-16,1-3-3 0,5-2-6 16,5-2-5-16,3-2-4 0,2 0-1 15,-3-3-3-15,1-1-3 0,-2 0-1 0,-2 2-6 16,-6-1 2-16,-4 2-4 0,-2 0-3 16,-4-1 3-16,-3 2-2 0,0 1 0 15,-2-2-3-15,-3 1 0 0,0 1-9 0,-4 1 4 16,-2-2-13-16,1 2-35 0,-9 0-31 15,11 0-41-15,-11 0-51 0,0 0-556 16,4-5 245-16,-4 5 162 0</inkml:trace>
  <inkml:trace contextRef="#ctx0" brushRef="#br0" timeOffset="10570.426">9956 1406 71 0,'2'-10'153'0,"-2"2"-2"15,0 1 1-15,0-1-3 0,0 1 0 0,-2 1-10 16,2 6-12-16,-6-8-10 0,0 7-18 15,6 1-5-15,-24 9-10 0,6 6-8 16,-4 10-9-16,-5 9-5 0,-9 20-5 0,2 2-7 16,0 2-6-16,3 3-2 0,5-3-1 15,5-6-7-15,6-8-2 0,2 2-5 16,7-7 1-16,2 3-1 0,6-5-4 0,4 1 2 16,6-4 2-16,8 2 0 0,7-4-5 15,3-2 1-15,10-6-2 0,3-3-1 16,-1-5-9-16,-4-5-14 0,2-7-39 0,0 0-40 15,2-7-32-15,-1-4-42 0,-3-2-482 16,-2-5 217-16,-2 1 143 0</inkml:trace>
  <inkml:trace contextRef="#ctx0" brushRef="#br0" timeOffset="11156.0549">10455 1640 70 0,'0'-7'184'0,"3"1"-18"0,1 0-15 0,1 0-14 16,-1-1-14-16,4 2-5 0,3-2-9 16,1 3-9-16,4 4-10 0,0 0-8 15,1 2-8-15,2 6-6 0,2 2-9 0,-4 3-4 16,0 4-7-16,-3 2-4 0,-2 3-5 15,-4 3-3-15,-4 2-5 0,-4-4 2 16,-4 4-7-16,-2-4-2 0,-4 2-1 0,-2-3 0 16,0-3-5-16,-1-2-3 0,2-3 10 15,1-3-2-15,3-1 2 0,-1-4-1 16,2-5-1-16,6-1-1 0,0 0-6 16,-2-17 0-16,6 3-1 0,2-3-4 0,5-1 1 15,1-5-2-15,4-4-3 0,-4 6-1 16,2 0 4-16,0 4-1 0,-4 0-3 0,1 3 0 15,-5 3 0-15,3 2 1 16,-3 3-7-16,0 4 4 0,-6 2-2 0,9 9 2 16,-5 2 1-16,0 3 0 0,0 4-3 15,0 1 1-15,6 3 3 0,-4 1-3 0,4 2 1 16,0-4-2-16,4 1-1 0,0-3-5 16,3 3-23-16,0-7-28 0,2-2-38 15,3-5-53-15,-4-4-514 0,1-4 224 16,3-6 148-16</inkml:trace>
  <inkml:trace contextRef="#ctx0" brushRef="#br0" timeOffset="11378.5413">11055 1296 78 0,'-4'-7'192'0,"2"1"-20"0,2 3-12 16,0 3-9-16,0 0 0 0,0 0-1 0,31 15-1 15,-12 1-7-15,6 6-6 0,11 7-8 16,11 15-11-16,1 5-6 0,2 7-13 0,-5-1-8 15,-8 6-8-15,-3 1-8 0,-6 1-7 16,-14-7-6-16,-6-7-5 0,-8-5-5 16,-8 4-7-16,-4-1-3 0,-8-1-3 15,-9 8-14-15,-3-12-24 0,0-9-39 0,1-4-47 16,3-6-45-16,0-8-654 0,1-4 267 16,-3-7 176-16</inkml:trace>
  <inkml:trace contextRef="#ctx0" brushRef="#br0" timeOffset="15738.3752">12056 1751 6 0,'-40'7'168'16,"4"-1"-7"-16,6 0 1 0,7-3-5 16,4 1-3-16,4-2-11 0,-2 2-9 15,6-2-8-15,-1 0-10 0,2 2-12 0,3-3-8 16,2 3-4-16,5-4 15 0,12 10 11 15,4-4-5-15,12-3-7 0,12 5-7 0,7-4-5 16,14 2-5-16,24-1-6 0,12 1 1 16,-4-2-5-16,13 1-7 0,4-1-4 15,2 2-2-15,26 0-1 0,-29 1-9 16,-2-1 0-16,-2 0-4 0,-10 0-5 0,-4-4-4 16,-16 3-5-16,-18-4-1 0,-9 4-4 15,-3-4-5-15,-9 1 0 0,-6 1-7 0,0-3 1 16,-5 1-2-16,-4 1-2 0,0 1-1 15,-1-3-3-15,-6 0-15 0,-4-3-30 16,1 0-36-16,-7-2-39 0,1-1-35 16,-3 0-26-16,-2 1-16 0,-4-3-15 0,-3-1-10 15,0-1-6-15,-3-1-492 0,-2 0 240 16,-4-4 158-16</inkml:trace>
  <inkml:trace contextRef="#ctx0" brushRef="#br0" timeOffset="16020.9119">13313 1571 395 0,'-28'-14'1'0,"6"1"14"0,2 1 17 15,3 1 20-15,7 4 6 0,-2 1 11 16,2 0-2-16,2 3-2 0,2-1 0 0,-2 0-4 16,4 2 2-16,4 2 14 0,0 0 13 15,0 0 18-15,0 0 2 0,26 16-1 0,-2-7 0 16,10 4-5-16,9 6-9 0,3 2-7 16,17 8-6-16,1 5-7 0,-3 3-5 15,0 1-6-15,-3 2-3 0,-3 3-4 0,-11-1-5 16,-1 4 1-16,-14-3-3 0,-10-5-2 15,-8-4 0-15,-7 2-2 0,-6 1-5 16,-7 0 0-16,-11 7-6 0,-18 9-4 0,-9-5-1 16,-11-3-4-16,-7-3-4 0,-3-4-2 15,-1-5-5-15,0-6-18 0,13-10-27 16,9-6-34-16,7-3-42 0,10-6-42 16,3-4-51-16,5-8-566 0,8-3 260 0,5-6 171 15</inkml:trace>
  <inkml:trace contextRef="#ctx0" brushRef="#br0" timeOffset="16413.9179">15131 1223 22 0,'2'-12'188'0,"0"4"8"0,-2-1 2 16,3 3-4-16,-3-1-7 0,0 1-8 16,0 6-20-16,-9-4-14 0,9 4-14 15,-27 16-6-15,-1 5-4 0,-22 22-3 16,-8 11 1-16,-15 22-2 0,-2 10-1 0,-1 7-6 15,2 2-4-15,4 7-5 0,9-4-8 16,10 1-6-16,7-1-7 0,18-15-3 16,7-3-10-16,8-1-2 0,13-13-11 0,10 6-4 15,8-2 6-15,12-5-15 0,11-7-5 16,7-3-5-16,7-6 0 0,5-5-8 0,1-7-23 16,0-9-33-16,-9-9-44 0,-5-7-45 15,-5-7-56-15,0-1-49 0,-1-8-721 16,-3-1 323-16,-5-7 212 0</inkml:trace>
  <inkml:trace contextRef="#ctx0" brushRef="#br0" timeOffset="16934.2279">15578 1406 147 0,'-6'-3'190'0,"6"3"-5"16,-23 14-10-16,3 2-11 0,0 6-3 0,-4 11-5 16,-1 6-6-16,-5 21-4 0,0 1-7 15,7 4-7-15,4 1-10 0,2 3-11 0,7-10-9 16,8-6-11-16,2 0-8 0,2 3-4 16,6-1-10-16,4 13-8 0,10-3-2 0,1-6-10 15,5 1-11-15,4-19-35 0,-3-5-48 16,3-3-56-16,4-5-54 0,0-3-65 15,-5-7-491-15,-1-8 241 0,-4-4 160 16</inkml:trace>
  <inkml:trace contextRef="#ctx0" brushRef="#br0" timeOffset="17327.5514">16000 1695 174 0,'-3'-4'179'0,"3"4"-3"0,0 0 7 15,0 0 7-15,0 29-4 0,3-8-9 16,3 5-9-16,4 9-13 0,6 9-10 0,6 18-12 16,4 0-11-16,5-2-10 0,-1 1-10 15,4 0-8-15,2 0-10 0,-3-4-10 16,0-3-5-16,-6-12-9 0,-4-8-3 15,-3-7-7-15,-4-2-4 0,-1-7-2 0,-2 0 11 16,-2-5 15-16,-1-1 5 0,0-11-4 16,2-2-9-16,-4-8-1 0,2-4-3 0,1-8-7 15,0-9 1-15,-1-6-8 0,3-10 0 16,6-18-10-16,-2-11-3 0,-1 1-5 16,2-2 1-16,1 3-3 0,-2 3-8 0,-4 14 1 15,-1 11 5-15,0 3-13 0,0 8-8 16,-4 1-23-16,-2 8-29 0,2 1-36 15,-1 3-41-15,-3 5-43 0,0 3-43 16,-1 5-45-16,-6 2-659 0,-1 5 312 0,-5-1 206 16</inkml:trace>
  <inkml:trace contextRef="#ctx0" brushRef="#br0" timeOffset="17548.5548">15945 2019 134 0,'12'4'207'0,"-2"-4"-8"15,5-2-11-15,7 0-18 0,6 0-11 16,3-2-17-16,7-2-13 0,4-1-12 16,3 1-11-16,-1 0-15 0,3-1-21 0,-3 1-32 15,0 1-44-15,-1 1-34 0,-1 2-45 16,-6 1-43-16,-2 1-379 0,-2 0 172 15,-5 1 114-15</inkml:trace>
  <inkml:trace contextRef="#ctx0" brushRef="#br0" timeOffset="18238.3348">16907 2032 156 0,'13'-5'167'16,"0"-1"-13"-16,-1 2-11 0,2 0-13 15,-2 3-9-15,-2-4-14 0,3 5-10 16,0 0-8-16,0 0-3 0,-3 2-8 16,-2 1-7-16,2 0 0 0,-2 3-8 0,-4 1-4 15,0 3-2-15,0 0-7 0,-4 1-6 16,0 4 0-16,-2 0-6 0,-2 3-6 0,2-1 1 15,-2 0-4-15,0 2-5 0,-3-2-2 16,2 2 5-16,1 4-6 0,0-6-6 16,0 2 0-16,2-4-3 0,-2 3-2 15,4-4 2-15,-2 4-2 0,2-6-1 0,2 1-1 16,2-1 2-16,0-3-3 0,2-2 2 16,3-1-3-16,4-2-1 0,-3-2-1 0,5-2 2 15,2-2-3-15,0-4-1 0,0 0 4 16,4-5-5-16,-2 0 3 0,2-5 3 15,-2-1 6-15,3-3 4 0,-8 1 4 16,2-1 6-16,-2 1 9 0,-2 0 5 0,-1 0 6 16,-2 0 2-16,-1 4 5 0,-1 0 3 15,-1 2 5-15,-2 1-1 0,0 2-4 0,0 1-5 16,0 1-5-16,2 0-2 0,-4 5-8 16,-2 3-1-16,0 0-3 0,0 0-1 15,2 20 0-15,-4-2 4 0,0 7 5 16,-2 3 5-16,0 5 0 0,0 4 1 0,2 3 0 15,-2 4 4-15,0 6-11 0,-2 1-1 16,1 1-6-16,-1 0-3 0,2-1 2 16,-3 2-11-16,3-4 3 0,-2 1-5 0,-1-2 0 15,1-9 3-15,0 2-7 0,-2-3-3 16,0-4-2-16,2-5-4 0,0-5 5 0,-2-1-11 16,0-3-3-16,-3-8-5 0,0 0-2 15,-2-6 2-15,1-4-3 0,-1-4 3 16,-2-6-3-16,1-5-1 0,-2-5 3 15,4-4-1-15,-1-7-5 0,3-3-4 0,3-5-7 16,1-1-11-16,3 0-16 0,3-3-23 16,5-4-30-16,1-5-34 0,7 2-31 0,2 2-37 15,2-2-30-15,2 2-612 0,7-10 289 16,-8 6 191-16</inkml:trace>
  <inkml:trace contextRef="#ctx0" brushRef="#br0" timeOffset="18477.493">17553 1551 10 0,'12'-3'207'0,"4"3"5"0,5 9 5 16,11 1 2-16,6 11-8 0,17 19-9 15,-1 9-10-15,1 7-11 0,7 23-16 0,-11 3-14 16,-13-9-11-16,-8 6-20 15,-9-1-10-15,-11 0-13 0,-12-11-7 0,-8 9-8 16,-14-6-13-16,-7-3-25 0,-9-8-50 16,-5-8-69-16,-6-5-81 0,-8-10-86 0,-5-9-520 15,-6-8 259-15,5-12 171 0</inkml:trace>
  <inkml:trace contextRef="#ctx0" brushRef="#br0" timeOffset="22373.3731">18658 1661 144 0,'0'-12'216'0,"0"3"-4"0,0-1-4 15,-2 5-8-15,2-1-18 0,0 0-16 16,0 6-19-16,-2-5-15 0,2 5-3 0,0 0-6 16,2 32-6-16,-2-5-8 0,-2 8-4 15,-2 8-13-15,-1 8-2 0,1 2-9 0,-2 6-9 16,-3 18-6-16,1-1-9 0,-1-2-2 16,1-13-5-16,0-8-2 0,0-6-10 15,2-5-1-15,0-9-3 0,2-2-4 16,0-6-1-16,0-4-2 0,2-8-1 0,0-7-6 15,2-6-7-15,0 0-5 0,-5-27-3 16,5-1 0-16,0-14-2 0,2-14 1 16,5-27-1-16,-1-9-3 0,2-3 1 0,2 2-1 15,2 1-2-15,0 6 2 0,-1 9-5 16,-1 19 4-16,1 11 1 0,-5 10-2 16,3 3-1-16,-1 5-1 0,2 8 1 0,8 0-2 15,1 10 1-15,2 1 2 0,2 10-2 16,5 6 7-16,4 9 0 0,-3 12 1 15,1 8-2-15,4 21 3 0,-7 7-2 0,-1 3 0 16,-4 5 1-16,-2-2-7 0,-8 2-12 16,-3-11-24-16,-2-8-26 0,-1-1-29 15,-4 0-31-15,0 1-31 0,-2-8-32 0,-2-6-32 16,-2-4-519-16,-3-7 252 0,-1-2 165 16</inkml:trace>
  <inkml:trace contextRef="#ctx0" brushRef="#br0" timeOffset="22983.3318">18662 2225 10 0,'-4'-8'186'0,"4"-2"-13"0,0 3-13 0,4-2-12 15,2-1-9-15,8 0-11 0,0 2-12 16,7-4-13-16,5 0-10 0,4-1-8 0,3 0-10 16,1 1-13-16,2-1-13 0,0 1-19 15,0 3-10-15,-3-1-1 0,-3 5-9 16,-2-1-3-16,-5 4-2 0,1 2 3 15,-2 0-2-15,-2 2 0 0,-1 1-2 0,0 5 2 16,0 2 1-16,-3 0 4 0,0 4 2 16,-2 2-2-16,1 1-1 0,-2 3 2 15,0 0-2-15,-3-1-3 0,3 2 3 0,-4 0-2 16,1 0 1-16,-2-4-5 0,-1-4 1 16,-1 0-2-16,3-1 7 0,-3 0 5 15,-2-5 9-15,3-3 2 0,-3-2-2 16,-4-2 0-16,14-7-2 0,-2-4 1 0,0-1-2 15,2-4-1-15,4-1-2 0,3-2-3 16,0-2-3-16,0 2-4 0,3 3-8 16,-6 1 10-16,6 5-1 0,-5-2-3 0,-1 6-1 15,0 0 2-15,-1 6-1 0,-2 2-2 16,0 3-3-16,-3 3 2 0,0 4 3 0,0 1-4 16,0 4 4-16,-2 0-1 0,1 1 1 15,2-1-2-15,0 2 0 0,1-4 0 16,2-1 0-16,0-2 2 0,1-1-1 15,0-4 1-15,2-4 2 0,0 0-6 0,0-6 6 16,1-2-3-16,0-3 0 0,2-1 0 16,-5-4 2-16,1-5-6 0,0 1-4 15,-4-4 4-15,-1 0 2 0,0 2-5 0,-5 2 2 16,1 0 0-16,-3 4 0 0,0 0-1 16,-2 2-2-16,1 4 3 0,-3 3-4 15,1 2 3-15,-3 2 0 0,0 0 1 0,4 13 1 16,-2-2-3-16,2 0 2 0,0 3-2 15,0-2 1-15,2 5 0 0,3-2 0 16,2 1-7-16,-1-1-10 0,1-1-19 0,1-2-18 16,4-2-29-16,-4-2-32 0,2-2-36 15,0-5-424-15,-2-1 196 0,3-6 129 16</inkml:trace>
  <inkml:trace contextRef="#ctx0" brushRef="#br0" timeOffset="24073.8073">20370 2102 114 0,'7'6'183'16,"-1"2"-3"-16,-2 0-10 0,0 1-7 0,2 3-16 15,-1 3-7-15,0 0-16 0,-1 2-7 16,0 3-13-16,0-1-6 0,0 3-12 16,2 1-9-16,-2-4-10 0,1 5-4 15,2-5-9-15,-1 1-5 0,-2-2-4 0,0-3-6 16,0-2-2-16,1 0-2 0,-1-2 0 15,0-3-2-15,-2-2-2 0,4-2-3 0,-6-4-3 16,0 0-4-16,18-10 0 0,-10 2 0 16,0 1-5-16,1-2-1 0,2-1-5 15,-1 2 1-15,-2-1-1 0,3 0-3 16,2 0-3-16,0 2 0 0,-1 1-1 0,4 3-1 16,-4 1 3-16,2 4-2 0,-1 1-1 15,2 3-2-15,0 1 2 0,-3 3 3 16,2 0-3-16,0 5-1 0,-4-2-1 15,-1 0 2-15,0-1-4 0,-3 1 4 0,0-3-2 16,1 0 3-16,-1-3 0 0,-2-1 2 16,0-1 1-16,-2-2 3 0,-2-3-1 15,0 0 4-15,0 0 1 0,18-12-4 0,-14 3 2 16,4-3-5-16,5-5 0 0,2 0-2 16,0 0 0-16,3-1-2 0,0 2-1 15,2-2 2-15,2 4-3 0,-3-1-2 0,-2 5-1 16,-2 1 2-16,1 3-1 0,0 4-2 15,-4 2 0-15,1 6 4 0,0 0-2 0,-3 4 3 16,1 1-2-16,-3 0 1 16,0 3-6-16,4-1 1 0,-4 1 2 0,0-1-4 15,5-1 1-15,0-1-2 0,1-2 0 16,3-1-4-16,7 0-1 0,1-4 5 0,2-1 1 16,3-3 0-16,-1-2 0 0,1 1 3 15,-2-5 2-15,-1 2-2 0,1-2 6 16,-5-2 5-16,1 3 5 0,-8-5 2 15,0 3 3-15,-4 1-3 0,-2-2-2 0,-4 1-4 16,0 1 2-16,-4 0-3 0,-4 3-3 16,2 3 1-16,0 0 0 0,-20 0-1 0,10 6-4 15,-1 1-2-15,-2-2-5 0,1 5-3 16,1-2 4-16,3 1-9 0,-1-1 2 16,2 0-5-16,3-1 0 0,0 1 2 15,2-2 1-15,2-3 1 0,0-3 2 0,6 6 0 16,-2-4 2-16,3 0 0 0,-7-2-7 15,13 4 5-15,-5-3 3 0,-1 3-4 0,1-2 4 16,-2 2 0-16,3 2-1 0,0-1-1 16,-3 3-2-16,4 0 4 0,0-1 2 15,4 0-1-15,-2 1 3 0,1 1-1 16,4-3 3-16,0-4 2 0,1 3 0 0,4-4 1 16,-1-2 9-16,7-5 9 0,0-1 15 15,-4-4 1-15,4 3 22 0,-7-7 10 16,5-3-9-16,-3-7-8 0,-2-4-3 15,0-5-2-15,1-1-5 0,-6-7-4 0,0 4-1 16,-4 3 4-16,-2 0 0 0,-1 5 2 16,-1 4 1-16,-1 4-3 0,-3 3-5 0,0-1-7 15,1 7 0-15,-5 6-6 0,2 7 0 16,-2 0-3-16,0 0 0 0,-7 32 0 16,3-8-5-16,0 1 2 0,0 10 0 15,1 4-3-15,1-1-3 0,0 1-19 0,2-1-20 16,2 3-24-16,-2-5-26 0,2-4-25 15,1-4-27-15,1 2-36 16,0-5-35-16,0-9-596 0,1 0 272 0,-1-7 180 0</inkml:trace>
  <inkml:trace contextRef="#ctx0" brushRef="#br0" timeOffset="24307.378">22381 1758 111 0,'-11'-6'186'0,"3"5"-18"0,8 1-11 16,-18 13-8-16,4 2-8 0,0 4-6 0,1 10-5 15,-2 3-10-15,4 5-6 0,1 11-9 16,4-1-10-16,4 4-7 0,2-5-12 16,4 7-5-16,2-2-6 0,4-1-9 15,3-3-20-15,2-4-31 0,2-4-35 0,-3-6-40 16,4-5-37-16,-2-8-52 0,2-5-400 15,1-5 190-15,-3-5 126 0</inkml:trace>
  <inkml:trace contextRef="#ctx0" brushRef="#br0" timeOffset="24738.1478">22770 2135 66 0,'2'-8'193'0,"0"5"-17"0,-2-2-16 15,3 0-16-15,-3 5-19 0,0 0-9 16,0 0-10-16,0 0-15 0,0 0-3 15,0 0-6-15,4 19-10 0,-2-7-8 0,3 3-5 16,-3 0-5-16,0 2-7 0,2 3-3 16,-2-4-4-16,4 4-4 0,1-4-9 0,1 0 0 15,3 0-3-15,2-2-1 0,-1-3-6 16,1 0-7-16,4-5 3 0,0-5-8 16,2-1 4-16,0-4-4 0,-1-2 0 15,0-2 3-15,-3 1-1 0,2-3-2 0,-5 0 4 16,1 2 7-16,-1-2-1 0,0 1 2 15,-4 3 2-15,-2 0-2 0,0 0-4 0,1 3-1 16,-3-1-1-16,-4 4 0 0,0 0-3 16,2 17 0-16,-6-2 2 0,-1 5 0 15,1 5 3-15,0 5 5 0,0 4-1 16,0 4 0-16,0 2 0 0,2 1 0 0,0 3-1 16,2 2-4-16,0-2 1 0,2-2-2 15,0 0-1-15,0-4-2 0,-2 0-1 16,2-7 2-16,0-3-3 0,-2-1 4 15,0-5 6-15,-2-5 0 0,-2 1 0 0,-4-6-1 16,-4-3-4-16,-2-5-6 0,-5-2 7 16,-3-4-17-16,0-5-22 0,-8-5-29 0,0-6-43 15,-4-7-54-15,-11-18-553 0,16-1 240 16,-5-14 158-16</inkml:trace>
  <inkml:trace contextRef="#ctx0" brushRef="#br0" timeOffset="24970.2415">23088 1567 1693 0,'13'-10'29'16,"-3"4"19"-16,1 0-26 0,-1 6 1 0,4 1 21 15,2 4 12-15,6 6 6 0,7 8-9 16,7 6-1-16,15 17 8 0,-1 5 0 0,-1 10-2 16,-2 8-1-16,2 17-1 0,-5 6 0 15,-15-11-11-15,-7 4 5 0,-8-1-4 16,-7-3-3-16,-11-9-4 0,-9 4-4 15,-7-6-3-15,-2-7-1 0,-12-5-3 16,4-14-7-16,3-12-28 0,1-7-49 0,3-5-62 16,4-9-93-16,6-7-608 0,-3-6 279 0,4-5 183 15</inkml:trace>
  <inkml:trace contextRef="#ctx0" brushRef="#br0" timeOffset="25314.1487">24138 2135 1531 0,'-9'0'150'16,"9"0"8"-16,-16 0-11 0,9 0-15 16,7 0-3-16,-13 0-5 0,13 0-10 0,-10 0-10 15,10 0-6-15,0 0-5 0,0 0-9 16,0 0-3-16,0 0-3 0,30-5-7 15,1 2 2-15,13 2-9 0,14-4-12 16,5 3-4-16,3-1-4 0,2 1 0 0,2 2-4 16,-3 0-11-16,1 2-1 0,0-2-1 15,-2 3-4-15,-1-1-4 0,-3 1 4 0,-5-1-4 16,-13-1 1-16,1 2-4 0,-11-1-2 16,-5-2 0-16,-4 0-15 0,-2 0-7 15,-3 0-20-15,-2-2-38 0,-4-1-44 0,-6 0-35 16,-2-2-35-16,-6-4-21 0,0 1-11 15,-4 1-24-15,0 0-616 0,-4-5 290 16,1 3 191-16</inkml:trace>
  <inkml:trace contextRef="#ctx0" brushRef="#br0" timeOffset="25587.6298">24955 1752 152 0,'-2'-3'183'0,"2"3"-2"0,-7-4 6 15,7 4-5-15,-6-4-1 0,6 4-6 0,0 0-10 16,-4-3-18-16,4 3-9 0,0 0-15 16,0 0-10-16,0 0-14 0,0 0-9 15,0 0 4-15,10 19-1 0,6-5 1 16,4 9-7-16,10 8-8 0,2 1-3 0,15 16-7 16,-3 5-6-16,1 1-4 0,-1 3 3 0,-6 6 1 15,-5 1-7-15,-5 3-1 0,-11-1-4 16,-10-8-5-16,-12-5-2 0,-14 14-3 15,-11-3 0-15,-12-3-7 0,-15-5-31 16,-26 2-49-16,-12-10-70 0,-2-5-87 0,-13-11-804 16,17-19 342-16,-9-12 226 0</inkml:trace>
  <inkml:trace contextRef="#ctx0" brushRef="#br0" timeOffset="29298.2233">26176 1994 77 0,'0'0'126'0,"0"0"-7"16,-4 6-4-16,4-6-10 0,-4 9-10 15,2-3-9-15,-3-2 7 0,1 2-1 16,0-3 7-16,-2 3 5 0,2-4 10 16,-1 2 4-16,5-4 3 0,-11 0-3 0,11 0-4 15,-12-6-8-15,4-3-12 0,1-1-2 16,0-5-6-16,1-2-9 0,-2-3-3 0,4-4-7 15,0-1-6-15,1-1-4 0,3 1-8 16,0 2-7-16,0 2-1 0,3 2-8 16,-1 0-6-16,0 2 1 0,2 2-4 0,0 1-4 15,2 6-3-15,5 2-5 0,0 5 3 16,3 5-3-16,6 5-2 0,1 3-1 16,0 5-4-16,2 0 3 0,1 4 1 15,1 2-5-15,0 0 1 0,0-2-3 0,1 0 3 16,0-2-1-16,-1-2 0 0,-1-2-1 15,-2-3 2-15,2-3 0 0,-1-2 5 16,1-4 0-16,0-6-2 0,2-4 2 0,-1-7 2 16,3-2-4-16,-4-9 0 0,3-9 0 15,-2-1-3-15,-4-7 0 0,-1 0-1 16,-6-2-1-16,-1 3-2 0,-2 4-6 16,-3 5-6-16,-4 1-15 0,-2 8-19 0,0-1-17 15,-2 5-33-15,-2 1-34 0,0 5-47 16,-2 6-36-16,-2 2-516 0,-1 2 248 0,1 3 163 15</inkml:trace>
  <inkml:trace contextRef="#ctx0" brushRef="#br0" timeOffset="30015.8924">26964 1552 50 0,'0'0'192'0,"8"6"-20"0,-6 0-6 0,3 3 8 15,-3 9 3-15,2 6-2 0,-4 5-12 16,2 9-6-16,0 4-5 0,0 1-10 0,0 13-7 16,3 3-10-16,-3 0-12 0,2 2-10 15,0 17-11-15,0-12-8 0,0-8-9 16,0 1-5-16,-1-3-6 0,2-2-7 16,-3-2-11-16,0-8-2 0,-2-5-3 0,0-6-7 15,-2-1-4-15,2-5-12 0,-2-4-14 16,0-4-20-16,-4-6-29 0,2-3-28 0,-2-6-16 15,0-4-9-15,6 0-6 0,-6-17-2 16,4-1 8-16,2-10-2 0,4-7 11 16,6-10 6-16,3-5 8 0,8-16 6 15,5 0 12-15,5 2 22 0,-1 5 13 0,4 4 17 16,-7 13 13-16,-3 7 11 0,-2 9 5 16,0 1 4-16,-3 6 11 0,-2 2 7 15,2 3 4-15,-5 5 1 0,0 5 13 0,-4 2 11 16,1 4 5-16,-5 4-1 0,-4 5 0 15,-2 1-5-15,-8 7-2 0,-5 7-2 16,-6 1-2-16,-4 5-8 0,-7-1 0 0,1 1-8 16,-1-3-6-16,0-1-2 0,7-1-3 15,1-5-5-15,4 3-3 0,0-6-5 16,6 1-3-16,-1-3 1 0,5 2-6 16,4 0 1-16,2-2-2 0,4 2-4 0,2 1 1 15,7-2-3-15,1 3 0 0,8 2 0 16,-2-2-3-16,6-2-3 0,1 0-3 0,1-1-5 15,-2-3-3-15,4-2-7 0,-2-1 1 16,-1-3 0-16,3-3-3 0,-1-3 1 16,1 1-1-16,-5-4-2 0,4-4 8 15,-1 1-3-15,-3-3 2 0,-1-2 2 0,-2-1-1 16,-4-1 3-16,-2-1 4 0,-1 1 1 16,-3-1 4-16,-1 1 2 0,-1 2 5 15,1-3 3-15,-3 5 2 0,-2-1-5 16,2 3-5-16,-2-2 2 0,2 3-2 0,-6 3-4 15,0 0 3-15,12 6 0 0,-8 1-3 16,0 0 0-16,5 5-1 0,-3 1 3 0,3 3-2 16,1-3-4-16,3 4-8 0,-3-2-17 15,4-1-19-15,-4-3-20 0,2 1-17 16,-1-5-25-16,2 0-35 0,2-4-38 16,-3-6-61-16,1 0-546 0,4-10 268 0,-3-5 176 15</inkml:trace>
  <inkml:trace contextRef="#ctx0" brushRef="#br0" timeOffset="30167.5404">27791 2023 33 0,'-10'-8'218'15,"1"0"-20"-15,5 3-15 0,-1-1-19 0,1 2-15 16,0 0-17-16,4 4-14 0,-4-3-13 16,4 3-27-16,-4-4-31 0,4 4-41 15,0 0-44-15,0 0-50 0,0 0-26 0,0-6-291 16,0 6 137-16,12-4 91 0</inkml:trace>
  <inkml:trace contextRef="#ctx0" brushRef="#br0" timeOffset="30369.3815">27870 1913 357 0,'14'-12'38'0,"-1"5"27"0,-2-2 13 16,0 4 19-16,-5-1 10 0,0 2 8 15,0 1 4-15,-2-1-2 0,0 2-7 16,-4 2-8-16,0 0-4 0,0 0 11 16,20 10 2-16,-12 4 3 0,1 8-5 0,-1 4-3 15,3 8-4-15,0 12-5 0,-1 4-10 16,7 19-2-16,-4-9-9 0,-1 12-5 15,-1-12-8-15,-2-5-4 0,-1-2-9 0,0-2-6 16,1 1-11-16,-1-4-21 0,-2-8-26 16,-1-2-31-16,-1-10-26 0,-1-1-35 15,1-2-24-15,0-8-26 0,-2-4-38 0,2-7-492 16,-2-2 234-16,2-4 153 0</inkml:trace>
  <inkml:trace contextRef="#ctx0" brushRef="#br0" timeOffset="30817.4616">28337 1946 57 0,'6'-38'151'0,"2"10"4"0,-4 5 3 16,0 6 3-16,-2 2-3 0,-2 2-9 0,2 3-12 15,0 0-15-15,0 3-13 0,0 5-9 16,-2 2-5-16,0 0-9 0,4 26-1 16,-4-5-2-16,0 8-12 0,0 6-2 0,0 6-4 15,0 7-8-15,-2 7-7 0,4 3-4 16,-2 4-2-16,4-5-4 0,1 2-6 15,-1-1-1-15,5-5-4 0,-1-4-3 0,3-1-1 16,-1-11-4-16,0-4-7 0,6-4 6 16,0-4-2-16,2-8 0 0,0-2-3 15,4-7 0-15,-1-5-3 0,3-4-4 0,3-5-6 16,2-5-10-16,4-5-6 0,-9-1-7 16,2-4 3-16,-3 2 3 0,-6 5-2 15,0-3 9-15,-5 6-1 0,-1 2 3 0,0-3-2 16,-3 5-2-16,1-1 5 0,-5 2-2 15,2 2 3-15,-2 3 0 0,-4 1 2 16,0 0 2-16,22 8-2 0,-12 1 2 0,3 0-4 16,4 4 5-16,0 0 2 0,0 4-3 15,2-3 0-15,-3 4 4 0,2-3-7 16,-6 2 3-16,1 0-1 0,-6-2 4 16,-3 0-1-16,-4 1 2 0,-2-1 2 0,-7 0-2 15,-6-2-3-15,-1 0 4 0,-4-1-7 16,-3-1-18-16,-2-6-23 0,2 0-34 15,-1-2-36-15,3-6-51 0,-2-2-512 0,8-3 230 16,-2-4 152-16</inkml:trace>
  <inkml:trace contextRef="#ctx0" brushRef="#br0" timeOffset="31077.263">29272 1825 67 0,'0'-12'246'0,"-2"5"-10"16,2-1-19-16,0 4-26 0,0 4-15 16,0 0 4-16,0 0 10 0,-10 29 1 0,6-4-8 15,-2 7-14-15,0 8-9 0,3 10-18 16,3 8-16-16,0 2-8 0,3-2-12 0,7 24-12 16,0-2-1-16,6-3-14 0,2-7-7 15,4-1-5-15,3-6-10 0,3-6-3 16,-3-12-26-16,-4-8-27 0,-2-9-30 15,0-3-34-15,-2-8-51 0,7 2-53 0,-1-9-53 16,-2-7-681-16,0-3 306 0,5-3 202 16</inkml:trace>
  <inkml:trace contextRef="#ctx0" brushRef="#br0" timeOffset="31491.3564">29656 2133 90 0,'6'-6'189'0,"0"5"-1"0,-6 1 0 15,18 6-2-15,-10 1-13 0,5 5-8 16,0 4-8-16,-1 5-15 0,-3 3-15 16,-1-2-13-16,-4 7-10 0,-4-4-10 0,0 3-8 15,-4 0-10-15,-4-5-6 0,1 1-5 16,1-3-7-16,0-5 2 0,2 0 3 0,-1-1-1 15,1-1 2-15,2-5-4 0,0-3-5 16,-1-3-6-16,3-3-6 0,0 0-3 16,16-15-6-16,-6 4-3 0,5-5-6 15,2-2 1-15,2-6-5 0,2 0-3 0,0-1-2 16,0 2-1-16,-3 1 2 0,-2 3-1 16,-1 2 8-16,-2 3-5 0,-3 3-1 0,1-1 1 15,-3 3-2-15,-1 3-7 0,-1 2 3 16,1 4 4-16,-7 0 1 0,10 13 1 15,-4 1-3-15,0 1 1 0,-2 4-3 16,2-2-2-16,0 8-2 0,0 0-3 0,-2-1-16 16,2-1-33-16,-2 2-45 15,1-6-58-15,1 0-54 0,-1-4-63 0,-1 0-586 16,0-8 288-16,0-1 191 0</inkml:trace>
  <inkml:trace contextRef="#ctx0" brushRef="#br0" timeOffset="31671.7236">30342 2438 2190 0,'11'0'100'16,"-11"0"-68"-16,0 0-24 0,10 2-1 16,-8 4 31-16,0 1 17 0,-2 1 16 0,0 4-3 15,0 4-8-15,-2 2-3 0,-2 2-7 16,2 5-3-16,-4 2-4 0,1 1-7 16,-1 1-3-16,-3 2-24 0,1-2-34 0,-3-4-36 15,1-1-35-15,2 1-42 0,-2-6-52 16,2-4-624-16,2-4 276 0,0-5 183 15</inkml:trace>
  <inkml:trace contextRef="#ctx0" brushRef="#br0" timeOffset="32141.8283">30567 2151 132 0,'4'-12'213'0,"0"5"-5"16,0-1-14-16,0 3-14 0,-2 0-19 15,-2 5-11-15,0 0-3 0,18 12-9 0,-10 0-10 16,0 2-13-16,0 7-9 0,1 2-9 16,-3 2-15-16,1 2-4 0,-1-1-6 15,1-1-11-15,1 2-4 0,2-2-7 0,0-3-3 16,0-1-3-16,2-2-5 0,3-4-4 16,2-3-6-16,0-6-3 0,2-4-7 15,2-4 3-15,3-2-1 0,-1-4-3 0,-2-3-3 16,0 1 3-16,-1-5 3 0,-4 4 10 15,-3 0 10-15,-1 1 7 0,1 1-2 16,-2 1 2-16,-1 3-8 0,-2-4-5 0,0 6-4 16,-4 0-3-16,-4 3-2 0,6 10 7 15,-6 2-1-15,0 3 5 0,-2 4 3 16,0 6 5-16,0 3-1 0,2 3-5 0,-2 8-1 16,-2 4-3-16,0 0-4 0,2 11-5 15,-2 0 2-15,0 1-6 0,2 0-3 16,0-2 0-16,-2-2 0 0,2-7-3 15,-2-2-1-15,-1-4-2 0,-1 0-4 0,0-6 0 16,-3-4 2-16,1-3-2 0,-5-4-1 16,-4-7 0-16,0 0 1 0,-6-7-5 0,0-5-5 15,-5-2-11-15,-1-8-24 0,-5-3-30 16,-7-12-42-16,1-2-52 0,4-3-49 16,-9-18-61-16,3-3-701 0,9-5 331 15,9-7 217-15</inkml:trace>
  <inkml:trace contextRef="#ctx0" brushRef="#br0" timeOffset="32397.5276">31013 1685 161 0,'6'-5'240'0,"7"1"-3"0,2 4-2 16,6 4-10-16,11 7-14 0,10 11-14 15,17 14-18-15,7 9-15 0,10 16-14 0,-2 8-12 16,-2 5-17-16,-8 5-10 0,-10 1-10 16,-15-12-8-16,-9 2-9 0,-12-1-10 15,-9-10-7-15,-9-8-10 0,-9-1-10 0,-7-3-18 16,-14 9-30-16,-7-7-36 0,2-11-47 16,1-8-46-16,0-5-62 0,-6-7-651 0,4-9 287 15,5-5 189-15</inkml:trace>
  <inkml:trace contextRef="#ctx0" brushRef="#br0" timeOffset="38367.4408">31976 1375 23 0,'0'0'204'0,"-6"-4"-13"15,6 4-12-15,0 0-12 0,0 0-7 16,0 0-8-16,0 0-5 0,31 14-5 0,-9-5-9 16,12 5-4-16,14 6-7 0,16 15-10 15,-1 4-9-15,3 7-8 0,6 18 0 0,1 1-4 16,-8 9-4-16,-11 2-1 0,-15-7-5 16,-7 8-5-16,-10 9-8 0,-5 1 0 15,-12 3-7-15,-7 0-9 0,-7 1-3 16,-6-1-4-16,-5-5-4 0,-4-1-5 0,-2-6 1 15,-1-7-4-15,-5-4-5 0,0-8-1 16,-1-6-3-16,5-11-2 0,0-8-3 16,7-7-3-16,-2-2-9 0,4-6-43 15,-1-4-51-15,6-5-67 0,4-2-66 0,1-7-702 16,7-1 313-16,2 0 207 0</inkml:trace>
  <inkml:trace contextRef="#ctx0" brushRef="#br0" timeOffset="38489.0358">32744 3221 25 0,'-2'4'205'0,"2"-4"-19"0,0 0-16 16,0 0-23-16,0 0-47 0,0 0-69 15,-23-13-91-15,12 1-214 0,-5-1 93 16,-8-5 62-16</inkml:trace>
  <inkml:trace contextRef="#ctx0" brushRef="#br0" timeOffset="39811.6943">8625 2907 16 0,'-2'-8'123'0,"0"1"3"0,0-3 0 16,-2-2 3-16,-4-1-4 0,4 0 0 0,0-3 3 15,-2 0-8-15,0-2-3 0,2 1-2 16,-3 0-3-16,1 2-3 0,2-1-3 16,-1 3-5-16,3 1-6 0,-2 2-10 0,2-2-7 15,-2 4-7-15,4 1-8 0,-2 3-9 16,2 4-1-16,0 0-4 0,12 15 1 16,-3 3 0-16,-1 6 0 0,5 8-8 15,1 10 2-15,2 6-5 0,-2 2-5 0,5 18 2 16,-4 0-5-16,-2-13 0 0,-5-6-6 15,0-2-1-15,0-9-3 0,-2-3-3 0,-2-7 0 16,0-1 1-16,-2-8-2 0,0-4 0 16,0-5-2-16,-4-7 0 0,2-3-2 15,0 0-3-15,-4-31-2 0,-2 4-1 16,0-6 4-16,-1-9-1 0,0-13-1 0,-1-22 4 16,2-5 1-16,2-2 3 0,4 13 5 15,2 10 9-15,2 3 2 0,2 7-5 16,4 1-1-16,2 7-5 0,0 6 0 0,3 6-5 15,4 5 2-15,2 5-4 0,5 4-1 16,-3 6-4-16,4 7 2 0,-3 2 0 16,3 6-4-16,-1 4 2 0,-3 1-3 0,2 10-1 15,-6 2 1-15,-3 4-1 0,-6 6 1 16,-6-3-3-16,-4 2 4 0,-8 8-2 16,-8 3-2-16,-4 3 2 0,-19 9-3 0,-1-2-7 15,-4-7-14-15,5-9-19 0,3-8-24 16,11-5-33-16,0-3-38 0,6-4-50 15,1-3-67-15,8-5-609 0,4-3 291 0,4-3 193 16</inkml:trace>
  <inkml:trace contextRef="#ctx0" brushRef="#br0" timeOffset="40103.8166">10213 3360 238 0,'2'6'246'0,"-2"-2"-10"0,0-4-9 15,4 6-8-15,0-5-9 0,2 1-13 0,10 3-2 16,2-4-11-16,12 1-16 0,15 0-12 16,12-2-14-16,8 2-17 0,5-2-8 15,25 1-12-15,2 2-10 0,1-2-9 0,-5 3-11 16,0-2-3-16,-19 0-10 0,-12 3-4 15,-1-4-9-15,-15 1-6 0,-1-1-21 16,-9 3-24-16,-6-4-36 0,-7-1-47 0,-4-2-55 16,-6 2-48-16,-5-2-43 15,-4-4-668-15,-6-3 306 0,-4 2 201 0</inkml:trace>
  <inkml:trace contextRef="#ctx0" brushRef="#br0" timeOffset="40351.8782">11000 3095 162 0,'-2'-1'162'0,"2"1"-15"0,0 0-13 16,19-2-5-16,-5 4-3 0,12 3-6 16,8 4-5-16,4 3-11 0,11 3-9 0,16 10-4 15,3 2-8-15,-5 2-10 0,-4 1-3 16,-1 2-7-16,-16-1-6 0,-13-2-2 16,-1 3 5-16,-11-4 0 0,-6 3 0 15,-7-3-1-15,-6 1 1 0,-11 1-4 0,-6 5 2 16,-9 2-6-16,-5-8-19 0,-18 11-4 15,-4-4-4-15,8-11-4 0,3-4-2 16,4-3-14-16,3-9-27 0,4-2-39 0,3-3-49 16,7-4-39-16,4-4-44 0,2-3-436 15,4-5 214-15,5-3 141 0</inkml:trace>
  <inkml:trace contextRef="#ctx0" brushRef="#br0" timeOffset="40738.4206">12012 3012 57 0,'10'-6'221'0,"-1"0"-11"0,-3 4-20 0,0 2-11 15,-6 0 1-15,6 14 4 0,-1 1-8 16,0 7-7-16,-1 9-12 0,2 9-9 16,2 9-10-16,0-1-12 0,10 23-11 15,-1 0-11-15,3-3-8 0,6-3-8 0,6 0-11 16,4-9-5-16,1-2-8 0,8-7-6 15,-5-15-3-15,-2-7-13 0,3-8 2 0,-3-7-4 16,4-4-5-16,-5-7 5 0,3-7-1 16,4-8-2-16,-1-3-1 0,-8-6-3 15,1-5-2-15,-6-4-2 0,-4-6-7 16,-8-6-2-16,-5-4 1 0,-7-3-3 0,-6-2-2 16,-10 1-1-16,-11-10 1 0,-9 5-6 15,-8 5 1-15,-9 9 2 0,-5 7-3 0,-5 7 1 16,1 10-5-16,5 8 1 0,-4 5-1 15,-1 5 0-15,4 4-23 0,-5 3-25 16,4 3-30-16,5 5-37 0,1 1-32 0,13 1-31 16,4 0-19-16,8 0-15 0,4 2-13 15,3-2-3-15,7 3-488 0,6-7 241 16,4 4 160-16</inkml:trace>
  <inkml:trace contextRef="#ctx0" brushRef="#br0" timeOffset="40943.2351">12160 3334 550 0,'30'11'3'0,"-3"1"16"0,1 0 20 16,-4-2 20-16,8 3 14 0,0 1 15 0,9 5 11 15,-3 2 18-15,4 1 5 0,1 3 6 16,12 11 13-16,-1 1 5 0,1 3 0 16,-2 2-2-16,1-2-2 0,-2-1-3 15,1 4-3-15,-2-3-7 0,-1-2-5 0,2-2 0 16,-8-7-2-16,-4-7-4 0,2 0-13 16,2-6-7-16,-5-1-10 0,-1-7-8 15,-2 0-10-15,-2-3-3 0,-3-4-20 0,-1-1-24 16,-2-6-39-16,-5-2-57 0,-1 0-58 15,-4-4-65-15,-3-1-65 0,-6-2-695 16,-3-4 325-16,-6-3 215 0</inkml:trace>
  <inkml:trace contextRef="#ctx0" brushRef="#br0" timeOffset="53768.5713">5723 5082 2 0,'-2'31'111'0,"2"-3"-13"0,-2-3-3 16,0-2-3-16,0-2-13 0,-1-3 0 0,1-4 2 15,4 0 10-15,-4-3 14 0,0 0 11 16,2-1 9-16,-2-6-7 0,2-4-15 0,0 0-11 16,-15-25-9-16,9 5-7 0,-3-13-10 15,3-5-8-15,-2-4-3 0,2-8-8 16,0-3-5-16,0-2-1 0,4-3-8 0,2 1-3 16,4-1-2-16,6-17-2 0,4 3-3 15,5 5-1-15,7 6-4 0,8 4 0 16,4 7-2-16,-3 14-1 0,-1 10 0 15,4 6-3-15,-1 9-1 0,3 7-1 0,0 9 1 16,7 8-1-16,-3 11-1 0,15 11-1 16,-4 8 2-16,-2 3-3 0,-4 5-1 0,-2 3 1 15,-3-3-2-15,-2 1 2 0,-1-3 1 16,-10-10-3-16,-3-5 0 0,-6-8-1 16,0-1 2-16,-5-3 4 0,0-4 11 0,-4-5 17 15,-1-3 9-15,1-6-2 0,-2-8-3 16,-1-4-5-16,1-5-3 0,-1-4-3 0,-1-6-1 15,-1-4-2-15,1-8-4 0,-5-3-3 16,2-3-3-16,-2-9-3 0,0 6-2 16,-1 3 0-16,2-2-3 0,-3 7-1 15,0 4-3-15,0 3-8 0,-2 3-21 0,2 4-30 16,-2 2-39-16,4 2-40 0,-4 7-31 16,2 5-26-16,-2 3-518 0,0 0 240 15,0 3 159-15</inkml:trace>
  <inkml:trace contextRef="#ctx0" brushRef="#br0" timeOffset="54211.3053">7067 4071 2 0,'0'-8'165'0,"5"2"-12"15,-3 2 1-15,-2 4 11 0,12 10-1 0,-2 4-4 16,4 7-4-16,7 15-7 0,11 21-6 16,-1 5-8-16,1 5-16 0,2 4-7 0,0 5-7 15,-1 23-10-15,3-2-7 0,-4 0-9 16,-6-13-8-16,1-2-9 0,-1-2-4 16,-2 0-3-16,0-9-7 0,1-5-1 15,-7-14-9-15,-6-14-1 0,0-6-3 0,0-4 11 16,-4-4 16-16,0-10 10 0,-4-5-5 15,5-9-8-15,-9 0-5 0,13-19-5 0,-7-4-2 16,1-10-7-16,1-5-5 0,0-13-3 16,6-24-5-16,-2-3-1 0,0-3-2 15,3-6-6-15,0 0 2 0,-2-1-6 16,-1 1-1-16,4 3-2 0,-4 8 0 16,-2 3-2-16,4 17 4 0,-4 7-7 0,-2 13-1 15,1 0-4-15,-1 9-16 0,-2 2-23 0,1 3-28 16,0 6-16-16,-1 5-17 0,0 3-25 15,0 7-28-15,0 2-32 0,-1 7-25 16,2 0-590-16,-5 4 272 0,0-2 179 16</inkml:trace>
  <inkml:trace contextRef="#ctx0" brushRef="#br0" timeOffset="54455.0705">7377 4854 49 0,'-10'0'173'0,"10"0"-12"0,0 0-14 16,4-13-13-16,6 7-12 0,2-1-8 16,5-1-13-16,2-1-11 0,6 1-8 15,5-4-8-15,4 2-5 0,0 1-7 0,-1-2-7 16,3 3-7-16,1 0-12 0,-1 2-26 15,-5 1-32-15,1 3-27 0,0-2-36 16,-4 4-38-16,-3 0-302 0,3 2 145 0,-8 2 95 16</inkml:trace>
  <inkml:trace contextRef="#ctx0" brushRef="#br0" timeOffset="54936.7915">8149 4806 70 0,'12'-8'174'0,"3"1"-20"0,6 0-12 16,3-1-13-16,-1 2-12 0,5 3-9 16,-2 3-12-16,4 3-13 0,0 3-8 15,-3 3-4-15,1 1-9 0,-2 6-7 0,-1 5-12 16,-3 3 8-16,-8 4-3 0,-2 2-7 15,-3 3-6-15,-6-4-6 0,-1-1-5 16,-4 2 5-16,-8-3-6 0,2-2 4 0,-4 0 10 16,4-4 15-16,-4-2 10 0,2-6 2 15,2-1-4-15,1-7-4 0,1-5-2 16,6 0-9-16,-4-11-1 0,6-5-8 0,2 0-15 16,4-8 1-16,5-4-5 0,2-2 2 15,2 2-3-15,-1-3-4 0,0 4-4 16,1 0 3-16,-5 4-2 0,-1 4 0 0,0 2 0 15,-1 2-1-15,-4 0-2 0,2 3 0 16,-2 6 1-16,0 2 4 0,-4 4 4 16,-2 0 3-16,4 16-1 0,-2-5-1 0,0 5-2 15,2 1 2-15,0 2-2 0,3 4 1 16,1-1 0-16,5 1-2 0,2 2 1 16,1 0-2-16,4-2-3 0,1 0 0 0,2-5-1 15,2 0-3-15,-1-6-23 0,-1-3-33 16,3-2-44-16,1-3-38 0,-2-6-59 15,-1 0-525-15,1-5 244 0,-1-2 160 16</inkml:trace>
  <inkml:trace contextRef="#ctx0" brushRef="#br0" timeOffset="55457.7372">9872 4505 7 0,'-3'-9'231'16,"1"1"-4"-16,-2 2-19 0,2 1-18 16,2 5-20-16,-6-3-17 0,6 3 2 0,-8 22-4 15,0-1-5-15,2 4-7 0,0 11-6 16,-2 3-11-16,0 11-6 0,-4 3-6 15,-2 18-11-15,-1 3-11 0,0-1-7 0,0-1-10 16,1-4-6-16,0-11-4 0,4-8-7 16,0-11-5-16,1-4-7 0,3-4-1 0,0-3-4 15,-1-6-4-15,3-7-2 0,0-5-4 16,-1-12-1-16,5 3-7 0,-2-24 0 0,2-3-3 16,4-9-5-16,3-15 8 0,4-24-7 15,6-3-3-15,1-6 1 0,2-2-3 16,3-1-3-16,0 3 2 0,2 3-2 15,1 7-2-15,-2 6 0 0,-6 19 0 0,-1 9 1 16,-4 8-2-16,0 2 0 0,-1 8-1 16,-2 7 0-16,4 5 0 0,-2 8 2 0,3 8-2 15,0 9 2-15,0 10 0 16,-3 6-2-16,4 10 2 0,-6 7-1 0,2 5 3 16,1 18-2-16,0 3 2 0,-5 1-1 15,5 1 0-15,-5 0-2 0,1 0-7 16,-2-11-11-16,-1-10-23 0,-2-3-24 0,0-1-26 15,-2-9-26-15,0-2-28 0,0-4-28 16,0-5-25-16,0-8-21 0,-2 0-521 0,0-10 251 16,-2-4 166-16</inkml:trace>
  <inkml:trace contextRef="#ctx0" brushRef="#br0" timeOffset="55635.6053">9740 5130 17 0,'-2'-10'150'16,"2"3"-10"-16,4-1-10 0,5 1-12 16,2-5-14-16,8 1-7 0,4-3-9 15,10 1-4-15,2 0-19 0,7-5-33 0,2 4-33 16,-1-4-30-16,-1 3-37 0,-2-2-247 16,-5 2 107-16,-2-1 71 0</inkml:trace>
  <inkml:trace contextRef="#ctx0" brushRef="#br0" timeOffset="55919.9024">10455 4684 3 0,'3'-6'171'16,"-1"3"-8"-16,-2 3-10 0,7-6-6 15,-5 2-13-15,-2 4-7 0,6-2-9 0,-6 2 6 16,15 8 10-16,-9-1-2 0,4 3-6 16,-1 3-3-16,2 6 3 0,-3 3-4 15,-2 6 1-15,0 5-3 0,-3-1-3 16,-1 6-4-16,1 2-6 0,-1 0-9 0,-2-1-6 15,4 3-5-15,0-5-2 0,4-1-12 16,3 0 1-16,4-3-6 0,6-5-4 0,3-1-3 16,9-4-8-16,-1-8-8 0,6-2-3 15,0-3 1-15,5-4-7 0,-1-5-5 16,2-2-2-16,-1-1-5 0,-1-4-12 16,0 0-23-16,-4-1-31 0,-2-1-40 15,-8-2-47-15,-3 3-55 0,-4-4-42 0,-6 1-38 16,-5-1-608-16,-3 0 297 0,-5 0 195 15</inkml:trace>
  <inkml:trace contextRef="#ctx0" brushRef="#br0" timeOffset="56205.3594">11381 4526 14 0,'-3'-12'203'0,"-1"3"-6"0,2 2-14 16,-2-1-12-16,0 2-20 0,-2 4-15 0,6 2-9 16,-18 10-6-16,6 3-2 0,-1 4-3 15,0 3-5-15,-1 10-5 0,-1 2-2 16,3 2-6-16,0 5-5 0,4 4-9 0,0 4-5 16,2 2-7-16,1-8-9 0,5 5-6 15,0-2-4-15,2 0-5 0,7 3-6 16,-1-1-3-16,6-4-6 0,0-7-16 15,0-1-30-15,1-7-37 0,2-2-39 0,2-5-35 16,-1-5-52-16,-2-7-567 0,-1-5 252 16,0-3 167-16</inkml:trace>
  <inkml:trace contextRef="#ctx0" brushRef="#br0" timeOffset="56549.544">11609 4905 4 0,'11'-4'100'0,"-2"2"-10"16,1 4-7-16,-2 2-8 16,0 2-5-16,4 1-4 0,-6 5-7 0,-2 1-1 15,0 4-1-15,-4-1-6 0,0-1-4 16,-4 3 1-16,2-4-3 0,0-1-2 0,0-1-1 16,0-1 2-16,0-1 3 0,2-2-10 15,2-5 7-15,-2-3-15 0,0 0 7 16,16-11-3-16,-3 1 0 0,0 1 1 15,4-5-6-15,0 1 2 0,0 1-4 0,-1 4 2 16,-2-3-7-16,0 3 5 0,-3 2-7 16,-1 1-2-16,-1 4 3 0,0 2 1 0,-1 5 3 15,0 1-1-15,-2 4-1 0,1 3 0 16,0 3 1-16,1 1-5 0,0 1 3 0,1 2-5 16,-1-2-3-16,3 0-5 0,2-2-8 15,1-1-31-15,2-3-23 0,-4-5-32 16,2-2-34-16,1-6-360 0,3-3 163 15,-4-2 108-15</inkml:trace>
  <inkml:trace contextRef="#ctx0" brushRef="#br0" timeOffset="56807.3572">12041 4438 166 0,'2'-9'182'0,"4"3"-11"0,6 0-8 16,0 5-5-16,9 2-8 0,5 7-5 0,10 2-11 15,6 7-10-15,19 13-15 0,1 5-2 16,-1 1-7-16,-2 8-3 0,-6 3-3 16,-6 7-4-16,-10 2-23 0,-7 6-4 0,-13-9-4 15,-6-5-6-15,-9-5-4 0,-6 11-1 16,-9-3-3-16,-12 12-3 0,-7-2-6 16,-4-6-4-16,-2-7-2 0,2-10-4 0,6-8-3 15,5-9-18-15,-2 1-32 0,1-8-38 16,7-3-44-16,2-4-40 0,2-6-41 15,3-2-500-15,3-5 235 0,0-6 154 0</inkml:trace>
  <inkml:trace contextRef="#ctx0" brushRef="#br0" timeOffset="70417.6993">13523 4474 152 0,'-6'-5'200'16,"2"1"-2"-16,-3-2-10 0,7 6-13 0,-7-6-14 15,7 6-15-15,-4-3-15 0,4 3-14 16,0 0-6-16,0 0 7 0,0 0-3 15,8 19 2-15,2-2 3 0,2 4-2 0,5 6-6 16,2 11-3-16,0 4-7 0,11 19-3 16,-3 3-8-16,1 0-10 0,2 4-5 15,-1 0-7-15,1 2-3 0,0-4-6 0,-4 0-6 16,4-6-4-16,-9-11-3 0,1-9-1 16,-4-4 5-16,0-8-5 0,-4-1 4 15,-1-7 16-15,0-4 15 0,-2-4 10 0,-3-7-5 16,2-8-6-16,2-8-10 0,-2-8 0 15,6-15-11-15,0-9-7 0,3-24 0 16,-1-9-12-16,4-2-2 0,-4-5-7 16,4-7 2-16,-5-2-10 0,6-14-1 0,-2 20-7 15,-3 6-3-15,-2 7 2 0,-5 16-5 16,-3 13-4-16,1 6-14 0,-5 10-11 0,0 1-33 16,1 5-30-16,-1 1-39 0,-2 5-41 15,-2 7-43-15,0 5-42 0,0 4-42 0,0 0-775 16,0 0 362-16,0 0 239 0</inkml:trace>
  <inkml:trace contextRef="#ctx0" brushRef="#br0" timeOffset="70769.1286">15153 4077 14 0,'6'-4'222'16,"-4"0"-10"-16,-2 4-8 0,6-2-15 15,-6 2-18-15,0 0-16 0,-4 15-2 0,-4 2-2 16,-5 13-3-16,-4 11-2 0,-11 21 0 16,1 4-13-16,-1 2-7 0,4 2-6 15,2 1-7-15,5 1-9 0,4 1-3 0,9-8-3 16,4-9-2-16,4 2-8 0,9 16 2 15,4-1-9-15,7-9-3 0,5-1-7 16,3-7-5-16,6-6 0 0,4-2-12 0,-3-11-4 16,-3-9 0-16,1-4-5 0,-1-2 2 15,-2-6-4-15,-2 1-16 0,-5-9-27 0,-3 1-33 16,-3-6-45-16,-4 2-58 0,0-4-72 16,-5-5-82-16,2 1-701 0,-10-3 337 15,0-4 222-15</inkml:trace>
  <inkml:trace contextRef="#ctx0" brushRef="#br0" timeOffset="71656.3927">16333 4171 128 0,'-4'-5'217'0,"2"-1"-4"16,-2 0-14-16,-2 3-9 0,0 0-14 0,6 3-15 15,-24 9-13-15,5 5-7 0,-11 13-4 16,-14 19-12-16,-3 5 2 0,3 7-3 0,-1 0-5 15,5 5-9-15,4 2-9 0,3 3-5 16,3 0-17-16,4-2-5 0,12 2-6 16,3-14-10-16,9-3-4 0,4-6-2 0,9 5-6 15,6-5-4-15,14 14-4 0,7-11-4 16,5 1-9-16,-1-15-25 0,-6-9-40 16,3-2-42-16,-8-8-50 0,5-2-44 15,-2-3-48-15,-6-8-602 0,1-4 281 0,-3-5 185 16</inkml:trace>
  <inkml:trace contextRef="#ctx0" brushRef="#br0" timeOffset="72017.4435">16545 4474 189 0,'-2'-5'191'0,"2"1"-14"16,0 4 5-16,0 0 11 0,13 13-4 0,-6 1-9 15,5 5-6-15,3 9-5 0,4 9-10 16,4 4-14-16,9 20-10 0,0 0-9 16,3 4-13-16,1-2-11 0,-1-2-12 0,-1 0-6 15,-2-4-9-15,-5-11-9 16,-6-8-5-16,-2-8-5 0,-3-4-5 0,-2-3-3 16,0-4 9-16,-3-6 11 0,-3-6 6 15,3-3-2-15,-4-8 0 0,3-6 0 0,-2-8-8 16,0-5-3-16,4-13-7 0,-4 1-8 0,2-11-1 15,-1-3-9-15,-3-3 3 0,5 1-13 16,-3 0 0-16,1 2-3 0,-1 2-4 16,1 8 4-16,-3 4-11 0,3 3-11 15,-3 3-9-15,0 6-23 0,-2 1-29 0,0 0-39 16,-1 7-44-16,-1-1-40 0,3 6-42 16,-3 1-40-16,-2 4-698 0,4-1 327 0,-4 6 217 15</inkml:trace>
  <inkml:trace contextRef="#ctx0" brushRef="#br0" timeOffset="72244.7619">16696 4745 48 0,'-4'2'194'0,"4"-2"-9"0,-7 4-12 15,7-4-8-15,0 0-5 0,0 0-9 16,0 0-6-16,32-6-11 0,-10 2-9 0,4-2-13 15,6 1-11-15,5-3-13 0,3 0-7 16,0 3-7-16,-1-1-8 0,2 1-19 16,-1-1-31-16,-6 2-33 0,-2 0-41 0,0 2-36 15,-3 0-30-15,-5 0-36 0,-3 2-389 16,2-1 187-16,-4 1 123 0</inkml:trace>
  <inkml:trace contextRef="#ctx0" brushRef="#br0" timeOffset="72829.3489">17513 4682 39 0,'4'-5'135'0,"-2"-1"-11"0,2 4-11 0,-4 2-12 16,7-2 2-16,-7 2-4 0,13 8-5 0,-5 1-2 16,-2 5-5-16,2 1 0 0,2 4-11 15,0 2-7-15,0 2-4 0,3 5-8 16,0-1-3-16,4-1-7 0,-1-1-5 15,6-2-5-15,-1-4-4 0,0-4 5 0,0-6 0 16,5-3 3-16,-3-6 4 0,2-3 6 16,3-7-3-16,1-3-3 0,-3-4 4 0,-3-2 1 15,1-4-1-15,-6 2 4 0,-2 1 8 16,-4 1 8-16,3-1 1 0,-7 4 5 16,1 3 4-16,-3 0 0 0,1 4-2 15,-3 1-10-15,0 4-5 0,-2 2-4 16,-2 2 0-16,0 0 0 0,2 23 3 0,-4-4-4 15,2 4-5-15,0 5 0 0,0 11 1 16,2 3-9-16,2 8-4 0,2 5-4 0,-1 1-1 16,2 3-4-16,3 15-3 0,-4-9-5 15,-2-11 4-15,0-1-5 0,-1-7-7 16,-3-2 2-16,-3 0 0 0,-1-4-6 0,-4-5 1 16,-4-2 3-16,-6-4-6 0,-1-4 6 15,-8-4-6-15,-2-6 1 0,-3-4-13 16,-3-7-11-16,1-4-23 0,-4-8-30 0,-3-7-29 15,-2-10-42-15,-6-15-53 0,6-10-39 16,4-5-45-16,7 0-580 0,6-7 290 0,4-3 193 16</inkml:trace>
  <inkml:trace contextRef="#ctx0" brushRef="#br0" timeOffset="73084.9693">18125 4332 233 0,'20'0'234'16,"8"3"0"-16,4 3-12 0,6 4-10 15,5 5-14-15,3 4-13 0,11 13-12 0,-2 7-16 16,-2 3-14-16,-7 1-10 0,-6 7-12 16,-10-5-12-16,-11-3-8 0,-6 4-13 15,-8-4-14-15,-5 1 1 0,-5 0-8 0,-8 4-5 16,-1-1-8-16,-3-5-11 0,-7 1-26 15,1-11-34-15,-2 0-41 0,4-8-40 16,3-6-48-16,2-6-56 0,-1-5-619 0,4-6 279 16,5-4 184-16</inkml:trace>
  <inkml:trace contextRef="#ctx0" brushRef="#br0" timeOffset="73387.2432">19429 4154 165 0,'-14'-17'245'0,"4"4"-11"0,-2 3-2 16,-2 3-11-16,2 5-19 0,-3 4-20 0,-2 4-11 15,-2 9-9-15,-9 14-5 0,-1 6-14 16,-9 17-14-16,4 5-9 0,4 3-9 15,7 2-8-15,6-8-7 0,8-3-8 0,7 3-8 16,2-4-8-16,9 4-4 0,6 17-11 16,2-17-9-16,2-8 2 0,8 14-5 15,1-16-14-15,-3-4-30 0,3-10-40 0,-2-5-44 16,1-4-48-16,3-5-43 0,-6-6-48 16,4-4-650-16,0-4 296 0,-7-4 196 15</inkml:trace>
  <inkml:trace contextRef="#ctx0" brushRef="#br0" timeOffset="73678.2861">19672 5056 85 0,'0'0'200'0,"0"0"-6"15,4-14-11-15,-4 3-8 0,0-3 0 16,0-2-6-16,4-9-7 0,0-3-13 16,2-6-11-16,4-3-15 0,4-11-10 0,7-20-11 15,5 5-11-15,2-3-9 0,-4 4-11 16,0 14-5-16,-7 10-7 0,0 7-8 0,0 6-4 15,-3 4-6-15,2 3-5 0,-4 7-4 16,3 4-2-16,-2 9 1 0,4 7 4 0,-3 4-4 16,2 6 3-16,-2 7-3 0,-2 5-5 15,-1 1-2-15,-2 6-1 0,-1 0-5 16,-1 5 3-16,-1 8-4 0,-4-10-2 16,-2 4-14-16,0-3-26 0,-2-2-24 15,-2-1-32-15,-1-2-26 0,1-7-27 0,-2-1-30 16,0-7-20-16,-3-4-22 0,0-6-451 15,-3-4 223-15,2-8 148 0</inkml:trace>
  <inkml:trace contextRef="#ctx0" brushRef="#br0" timeOffset="74194.3224">19938 4997 1003 0,'-18'-25'-53'0,"0"1"27"16,6 2 23-16,1 1 30 0,5 0 20 15,-1 2 10-15,5 0 5 0,2 1 11 0,2-4 8 16,5 1 6-16,4-3 4 0,1 4 9 16,3 1-6-16,6-2-2 0,-2 4 0 15,3 4-6-15,0-1-10 0,2 7-5 0,1 1-5 16,-1 4-5-16,-1 4-5 0,2 6-2 15,-1 1-2-15,3 7-1 0,-3 0-5 16,-2 8-2-16,0-2-4 0,-1 0-2 0,-4 3-7 16,0-1 0-16,-5-5-6 0,2 2 0 15,-4-6-2-15,0 0-4 0,-1-2 0 16,2-3 0-16,-3 0-3 0,1-5 3 0,1-3 2 16,0-2-3-16,2-3-2 0,2-3 1 15,0-4-6-15,8-1 1 0,-3-2 1 0,0-3-3 16,2 1-4-16,-1 0 2 15,-2 0-2-15,1 3 1 0,-1-1-3 0,-4 3 0 16,0 2-3-16,0 2 1 0,-4 5 1 16,1-1-3-16,-1 2-3 0,-1 3 6 15,2 3-3-15,-3 2 2 0,0 2 1 0,3 2-1 16,-2-4 0-16,3 4 2 0,1-3-1 0,2 1-3 16,-1 0 3-16,1-3-2 0,5-1 0 15,0 0 2-15,2-4-1 0,1 0-2 16,-2-4 2-16,2 0 2 0,5-4-8 15,-3-2 8-15,-3-1-1 0,0-1-1 0,-2 1 0 16,-4 2 1-16,-2-1 0 0,-2 0 2 16,1 3-2-16,-3 1-3 0,1-2 2 0,-2 1-1 15,-1 4-1-15,-2 1-5 0,-6 0 5 16,15 4-1-16,-8 2 0 0,3 2 1 16,-2-1-1-16,1 3 2 0,1-2-1 15,1 2-2-15,0 2 2 0,1-3-10 16,2 1-25-16,-2-2-29 0,3-1-28 0,-5-1-30 15,3-3-38-15,0 0-41 0,-3-3-586 16,-2-4 267-16,2-2 177 0</inkml:trace>
  <inkml:trace contextRef="#ctx0" brushRef="#br0" timeOffset="74326.0205">21045 4401 113 0,'-16'-12'111'0,"5"5"-13"0,0 1-9 16,5 0-13-16,0 2-7 0,4 2-22 15,2 2-16-15,0 0-22 0,0 0-32 0,0 0-30 16,14 14-140-16,-3-7 65 0,-2 3 44 16</inkml:trace>
  <inkml:trace contextRef="#ctx0" brushRef="#br0" timeOffset="75399.9799">21134 4474 138 0,'18'12'38'0,"-6"0"18"0,-4-5 13 16,1 2 13-16,-1-1 11 0,-1-1 11 16,-1 2 7-16,-1-2 6 0,1 2 3 0,-4 1-3 15,2 2-5-15,2-2-6 0,-2 5-12 16,0-2-8-16,4 2-5 0,-2-2-13 15,-2 1-2-15,4-3-8 0,3 2-6 16,-1-3-4-16,3-1-8 0,0-1 1 0,5-4-9 16,2-1-1-16,1 0-3 0,0-6-3 15,0 2 0-15,5-5 3 0,-3 0 4 0,-2-2 7 16,0-1 6-16,-3 2 8 0,-4-1 6 16,-2 0 6-16,2 0 2 0,-6 5 5 15,0-3 3-15,-1 3-3 0,-1-2-3 16,1 4-5-16,-3-2-8 0,-4 3-3 0,0 0-6 15,0 0-3-15,13 12-1 0,-11-4 3 16,-2 1-2-16,0 3-2 0,2 1 2 16,-2 4 4-16,2 2-10 0,0 1 0 0,-2 8 0 15,0-1-4-15,2 1-2 0,-2 1 0 16,-2-3-5-16,2 5-6 0,-2-3 1 16,0-1-2-16,0-1-3 0,0-7-3 0,-2 6 2 15,1-7-6-15,-1-3 6 0,0 0-5 16,-1-6-9-16,1-3 2 0,-2-2-2 15,2-4-2-15,4 0 2 0,0 0-6 0,-9-15 1 16,9 4 5-16,4-3-5 0,1-1 3 16,3-4-2-16,1 0 7 0,1-2-7 15,3 2-1-15,1 0-1 0,0 2 4 0,0 1-7 16,-1 3 6-16,2 0-3 0,-2 1 4 16,-1 3-1-16,-2 1-3 0,4 2 2 15,-4 3-1-15,0 1 2 0,-1 4-2 0,2 1 2 16,-3 5-2-16,3 0 1 0,-5 3-1 15,2 1 0-15,-1 1 2 0,0 0-4 16,-3-1-2-16,0-1-1 0,0-2 0 0,0-2 4 16,2 2-4-16,-2-3-1 0,1-1-2 15,2-5 2-15,-7 0 4 0,14-2-1 16,-3-1-1-16,3-6 2 0,2 2-6 0,0-5 3 16,2 2-1-16,0-2-4 0,1 0 2 15,-4 3 1-15,2 2-4 0,-5-1 3 0,4 0 1 16,-4 4-1-16,-1 1 4 0,0 1-3 15,-1 0 0-15,1 4-6 0,-1-2-3 16,0 2-3-16,2 0-3 0,-2-1-5 16,0 3 3-16,4-2-2 0,-2-2 2 0,3 0-3 15,2-2 1-15,4-2 0 0,-3-1 1 16,6-3 3-16,-3 0 4 0,1 1 2 16,-2-5 2-16,0 3 4 0,-1-3 4 0,-6 4 6 15,-1-4 5-15,-1 1 3 0,-3 4 4 16,-2 0 1-16,-4-1 0 0,0 3-1 15,-4-1-3-15,-2 1-3 0,4 5 3 0,-12-1-3 16,3 1 2-16,-1 4-1 0,1-1-2 16,-2 2-1-16,3 0 0 0,0 1-2 15,2 0-2-15,0-1-2 0,0 0 0 0,4 0 0 16,0-1 1-16,2-4 1 0,0 8-2 16,0-8-1-16,10 3 0 0,-4 1 1 15,-2 0-1-15,2-1-1 0,0 2-2 0,0 1-1 16,-1-2-2-16,-1 5-8 0,3-4-8 15,-3 3-4-15,0-3-3 0,0 3-1 16,3-2 3-16,1-1 1 0,0 1 4 0,1-4 4 16,4 0 2-16,-1-2 2 0,3-4 5 15,2-2 8-15,-2-3 17 0,6-3 13 0,-2-3 7 16,-2-4 2-16,4-3 1 0,-2-6 2 16,0 0 2-16,-2-4-1 0,1-8-1 15,-4-2 3-15,-4 8 4 0,1-2 8 16,-2 4 0-16,-3 6-1 0,0 5-5 0,-1 2 1 15,-1 4-5-15,-2 3-6 0,-2 8-3 16,0 4-3-16,0 0-1 0,-13 21 0 0,3 0-6 16,-1 1 4-16,-2 8-8 0,1 3 2 15,2 5-5-15,-4 6-3 0,6 1-15 16,2-3-30-16,4 0-37 0,-1-1-39 16,3 2-42-16,3-5-43 0,1-4-38 0,2-6-678 15,0-4 309-15,2-4 205 0</inkml:trace>
  <inkml:trace contextRef="#ctx0" brushRef="#br0" timeOffset="75969.327">23071 4227 133 0,'-2'-11'198'0,"-2"4"-7"15,2 1-12-15,-2 1-15 0,4 5-12 0,0 0-3 16,-14 18 0-16,8 2-2 0,-2 5-7 15,-3 9-8-15,1 3-11 0,1 2-13 16,3 0-10-16,2 1-9 0,1 0-10 0,3-1-7 16,0-2-6-16,5 0-9 0,-1-8-7 15,5-2-9-15,-1-2-8 0,1-6-9 16,3-2-11-16,0-5-3 0,6-3-4 0,-2-8-7 16,2 2 3-16,1-6-3 0,0 0-2 15,0-2 0-15,-3-3 0 0,4-1-1 16,-5-1-1-16,-1 2 3 0,-1 1 1 15,0 1-1-15,-5 0 1 0,0 3-1 0,2-1-2 16,-4 4-3-16,-6 0 3 0,10 5-1 16,-4 1 4-16,1 3 1 0,1 3 2 15,1 1-3-15,2 1 0 0,-1-1 3 0,0 1 1 16,4-3-1-16,-4 0 1 0,4-1 0 16,-1-4-1-16,2 1 1 0,-2-5-1 15,-1-2 1-15,4-3-3 0,-4 1 3 0,0-2-3 16,2-2 3-16,-4 0-3 0,1 2 4 15,-5 2 8-15,0-1 4 0,1 0 1 16,-7 3 1-16,11 0 3 0,-7 6 4 16,-2 1 13-16,0 5 11 0,-2 4 15 0,0 2-4 15,0 6 2-15,0 2 5 0,2 6-3 16,0 5-1-16,-2 4-2 0,2 3-8 0,0 2-2 16,0 7-4-16,-4-2-7 0,-2 4 0 15,0-6-7-15,-2-1-1 0,-5-5-7 16,0-4 0-16,-2-3 0 0,-1-6-6 0,-6-1-6 15,0-5-21-15,-6-6-22 16,1-8-32-16,-3-5-40 0,2-5-55 0,2-6-44 16,-9-7-63-16,1-12-690 0,1-9 325 0,-1-25 214 15</inkml:trace>
  <inkml:trace contextRef="#ctx0" brushRef="#br0" timeOffset="76200.0698">23584 4095 37 0,'20'4'227'0,"4"6"4"0,1 2 7 0,5 8 7 16,4 10-8-16,15 18-11 0,-3 7-8 15,1 5-12-15,-7 7-10 0,-2 3-7 16,-9 6-15-16,-5 2-9 0,-12 0-12 0,-10-9-12 16,-8 11-11-16,-10-6-8 0,-8-3-22 15,-6-5-6-15,-5-6-8 0,-3-10-13 0,1-12-3 16,3-7-22-16,-2-6-41 0,5-11-46 15,-3-5-57-15,6-7-70 0,9-4-68 16,-4-7-813-16,4-9 356 0,7-3 235 0</inkml:trace>
  <inkml:trace contextRef="#ctx0" brushRef="#br0" timeOffset="76952.5216">24495 4814 96 0,'-8'2'264'0,"2"-1"0"0,-2 4-7 16,4-4-11-16,4-1-14 0,-7 2-16 0,7-2-23 15,0 0-13-15,0 0-2 0,15 6 7 16,1-6-10-16,14 1-11 0,6 2-9 15,9-2-15-15,6 1-11 0,10 2-10 16,3-2-10-16,22 6-17 0,-14-4-6 0,-12 1-6 16,-1-3-5-16,-3 2-7 0,-11 0-9 15,-3 0-6-15,-3-1-5 0,-7-1-7 0,-4 2-2 16,-6-4-4-16,2 2-4 0,-5 0-1 16,-3-2-4-16,-2 2-3 0,0-2-1 0,-4 2-3 15,1-2-19-15,0 0-23 16,-11 0-34-16,15-2-30 0,-11 0-41 0,0-4-42 15,-2 2-34-15,0-1-30 0,-2-3-21 16,0 0-21-16,-2 1-641 0,0-1 312 16,-2-3 206-16</inkml:trace>
  <inkml:trace contextRef="#ctx0" brushRef="#br0" timeOffset="77290.1879">25099 4584 48 0,'-8'-2'233'0,"-1"-1"5"0,0 2-4 16,9 1-5-16,-10-2-11 0,10 2-17 15,-8 0-13-15,8 0-17 0,0 0-12 16,0 0-21-16,0 0-12 0,0 0-2 16,12 10-7-16,6-4-5 0,6 5-6 0,8 0-6 15,7 3-9-15,9 4-8 0,17 5-3 16,1 1-13-16,0 5-6 0,-4-3-4 15,-4 4-9-15,-11-4-5 0,-9-1-3 0,-2 0-4 16,-7 1-5-16,-7 1 2 0,-7 0-6 16,-7-1 1-16,-5 0-3 0,-10 2 2 15,-4 0-2-15,-5 1-1 0,-6-1-3 0,-5 1-3 16,-7-3 0-16,-2-1 0 0,0-1-5 16,5-7-18-16,-3-2-25 0,2-6-43 15,6-3-56-15,3-4-63 0,9-2-60 0,-2-4-760 16,6-6 344-16,6-3 227 0</inkml:trace>
  <inkml:trace contextRef="#ctx0" brushRef="#br0" timeOffset="78119.4394">26301 4641 90 0,'-6'-5'146'0,"6"5"-7"15,-6-1-14-15,6 1-1 0,0 0-5 0,0 0-3 16,0 0-5-16,-2 9-7 0,2-9-2 15,-3 8-8-15,3-8-5 0,0 5 1 0,0-5 3 16,0 0 5-16,0 6 4 0,0-6-2 16,0 0 8-16,0 0-3 0,0 0-7 15,0 0-12-15,0 0-7 0,3-22-10 16,-1 10-5-16,2-3-5 0,-2-4-7 0,2 0-4 16,2-3-8-16,2 0-2 0,0-1-5 15,-2 6-5-15,0-1-1 0,0 3-8 0,0 2 0 16,1 2-6-16,2-1 3 0,3 6-4 15,-1 3 3-15,3 3-3 0,6 3-6 16,0 3 7-16,4 3-3 0,-1 3 0 16,7 1-2-16,-2 1-2 0,-1 1 0 0,1 0 1 15,0-2 1-15,-4-1-2 0,2-3 3 16,1-2-1-16,3-1 5 0,-2-1 9 16,3-4 0-16,-3-4 10 0,2-6 1 15,-1-4 2-15,-1-5-2 0,-4-5-3 0,4-8-5 16,-6-3 1-16,-1-4-3 0,-7-5-5 15,0 8-1-15,-6-3 2 0,0 1-4 0,-2 3-5 16,-1 7-5-16,-3 1-13 0,0 5-17 16,-2 2-21-16,2 2-30 0,-2 3-36 15,0 7-37-15,-2 3-32 0,2 4-64 16,0 0-611-16,0 0 291 0,-11 17 193 0</inkml:trace>
  <inkml:trace contextRef="#ctx0" brushRef="#br0" timeOffset="78758.0003">27364 4192 23 0,'4'-1'251'0,"-4"1"-19"0,0 0-16 15,0 0-17-15,11 5-16 0,-7 5 6 0,0 5 0 16,0 8-10-16,3 4-11 0,-1 7-15 15,0 2-11-15,0 2-10 0,4 11-12 0,-2 1-15 16,-4 0-6-16,2 4-10 0,-2-1-8 16,-2-2-4-16,-2-5-9 0,0 0-9 15,-2-4 0-15,-2-5-9 0,0-1-6 16,0-7-5-16,-2-4-7 0,2-2-17 0,-4-7-25 16,4-4-25-16,-2-4-20 0,0-5-10 15,6-3-10-15,0 0-4 0,-2-24 1 0,6 5 4 16,6-2 5-16,8-6 8 0,0-1 6 15,8-5 3-15,-1 4 6 0,-1 4 6 16,1-2 6-16,-2 4 12 0,1 2 13 16,-1 2 8-16,-5 4 6 0,0-1 12 0,-8 5 5 15,1 1 7-15,-2 5 4 0,-3-1 3 16,-2 2 2-16,-4 4 7 0,0 0 7 16,0 0-1-16,0 0-2 0,-30 19-1 0,16-7-3 15,0-1-5-15,0 4-3 0,4 2-4 16,-1 2-2-16,2 1-3 0,5-3 1 15,4 2-4-15,2-3 3 0,7 5-4 0,2-3-5 16,5-1-3-16,6-4 0 0,-2 0-7 16,6-5-11-16,1 0-14 0,3-4-9 15,0-4-9-15,1 0-8 0,-3-4 0 0,2 0-2 16,-3-3 8-16,-1-3 3 0,-4 0 2 16,-2 1 7-16,-1-3 2 0,-4 3 13 15,-2-1 7-15,-3 1 4 0,-2 0 9 0,-1 0 0 16,2 4 2-16,-5 0 2 0,0-1-2 15,2 2-3-15,-2-1 0 0,-4 5-2 16,0 0-2-16,0 0 1 0,15 15-2 0,-10-7 2 16,1 0-3-16,0 4 0 0,3 0-8 15,-1-1-22-15,2 0-38 0,0-1-44 16,2-1-46-16,-2-1-41 0,-1-2-605 16,2-3 272-16,-1-3 180 0</inkml:trace>
  <inkml:trace contextRef="#ctx0" brushRef="#br0" timeOffset="78902.2422">28090 4385 25 0,'-4'-6'165'0,"-1"3"-21"16,1-2-13-16,4 5-20 0,-4-5-32 16,4 5-45-16,0 0-42 0,4-9-52 0,3 5-152 15,1-3 72-15,0 2 48 0</inkml:trace>
  <inkml:trace contextRef="#ctx0" brushRef="#br0" timeOffset="79110.2678">28434 4204 131 0,'8'5'210'16,"-8"-5"-10"-16,6 8 11 0,-6 4 5 16,4 5 1-16,0 8-4 0,0 5-6 0,2 7-23 15,1 3-13-15,4 10-15 0,-3 2-12 16,5 21-16-16,-1-3-15 0,-1-9-11 0,-2-10-9 15,-1 0-18-15,0 1-32 0,-2-4-34 16,1-10-38-16,-4-2-35 0,-1-7-30 16,2-2-35-16,-2-7-27 0,0-2-32 15,0-7-17-15,-2-3-461 0,2-6 226 0,-2-2 150 16</inkml:trace>
  <inkml:trace contextRef="#ctx0" brushRef="#br0" timeOffset="79549.6009">28767 4351 48 0,'8'-48'121'15,"1"10"14"-15,-2 8 19 0,-3 4 14 16,0 6 14-16,-2 2 5 0,2 4-2 0,-4 2-11 16,2 2-18-16,0 3-15 0,-2 5-13 15,0 2-5-15,0 0 2 0,5 27-2 0,-3-1-2 16,0 6-10-16,2 9-8 0,0 10-9 16,0 3-6-16,1 0-14 0,-1 6-1 15,1-2-7-15,3 20-7 0,0-20-5 16,-2-9-7-16,3-2-7 0,0-7 1 0,1-6-5 15,-2-4-6-15,3-5 1 0,0-8 0 16,4-4-3-16,1-5-5 0,2-8-1 0,2-2 0 16,4-7-4-16,1-7-3 0,3-1 2 15,-3-2-3-15,1-4-9 0,-5 4 0 16,0 0-3-16,-5 1 1 0,-2 4-3 16,0-1 2-16,-7 3-5 0,-1 5 4 0,-4-3-1 15,-2 6 1-15,0 0-2 0,0 4 1 16,0 0-2-16,0 0 6 0,0 0-3 15,0 0 1-15,0 0-4 0,4 25 0 0,5-16 2 16,2 4-1-16,3 4 2 0,4-3 3 16,-2 2-3-16,1 1-1 0,-2-2-2 15,-2 2 0-15,-1-2-2 0,-4-1 2 16,0 1 0-16,-2-2 0 0,-6 1 1 0,-2-1-4 16,-2 0 1-16,-6-1-7 0,0 0-14 15,-2-5-21-15,-6-1-34 0,1-2-41 0,-1-2-51 16,0-4-50-16,2-4-706 0,1-4 316 15,-2-3 208-15</inkml:trace>
  <inkml:trace contextRef="#ctx0" brushRef="#br0" timeOffset="79810.9031">29805 4073 118 0,'-3'-10'252'0,"3"4"-2"15,0 1-9-15,0 5-11 0,0 0-16 0,0 0-14 16,-13 13-6-16,3 6-5 0,-2 10-8 16,-6 9-6-16,3 6-13 0,1 1-6 15,-1 7-13-15,6-3-8 0,3 6-11 16,6 1-18-16,2 1-8 0,4-2-10 0,7 16-6 16,4-5-7-16,2-13-6 0,-2-10-8 15,4-4-17-15,-1-2-28 0,-4-11-43 0,1-7-54 16,-2-3-58-16,2-5-62 0,-1-8-59 15,-2-4-725-15,0-3 335 0,-1-4 221 16</inkml:trace>
  <inkml:trace contextRef="#ctx0" brushRef="#br0" timeOffset="80144.0129">30039 4641 70 0,'2'-10'167'16,"5"-2"-8"-16,1 3-7 0,2 2-2 15,2-1 2-15,-2 2-2 0,-2 2-13 16,3 4-10-16,-11 0-13 0,15 7-11 15,-11-1-7-15,-2 6-10 0,-2 0-7 0,-4 2-9 16,-2 3-4-16,-5 3-6 0,0-3-7 16,1 0-4-16,2-2-5 0,1-2-4 0,0-3 0 15,1-1 2-15,4-3 3 0,0-2-3 16,2-4 0-16,0 0-6 0,0 0-5 16,22-23 2-16,-10 8-2 0,2-2-2 15,0-2-4-15,0 0 0 0,1 1-5 0,0 0 0 16,-4 2-3-16,-1 4 0 0,-2 0-3 15,-2 3-3-15,-1 2 0 0,2 6-1 16,-3 1 1-16,-4 0-1 0,6 13-2 0,-4-3-1 16,0 6 3-16,0 2-2 15,-2 3 3-15,5 0-3 0,-3 3-3 0,2 3-18 16,0-2-35-16,0 1-46 0,3-2-46 0,-1-7-71 16,1-2-550-16,-1-4 259 0,0-3 170 15</inkml:trace>
  <inkml:trace contextRef="#ctx0" brushRef="#br0" timeOffset="80308.5744">30636 4738 112 0,'0'0'193'16,"6"7"5"-16,-3-1-4 0,-3 2-9 0,-3 3-17 16,3 0-15-16,-2 5-15 0,2 1-15 15,-2 1-16-15,-2 0-12 0,2 1-28 0,-3-2-51 16,3 0-58-16,-2-2-60 0,0-5-444 15,2-3 185-15,0-1 123 0</inkml:trace>
  <inkml:trace contextRef="#ctx0" brushRef="#br0" timeOffset="80707.3692">30831 4396 104 0,'0'-7'247'16,"2"3"-18"-16,-2 1-22 0,0 3-18 15,0 0-17-15,0 0-18 0,4 27 0 0,-4-8-11 16,0-1-12-16,2 7-15 0,3 0-7 16,-1-1-11-16,2 1-10 0,5-3-9 15,0 2-3-15,1-5-7 0,2-1-10 0,4-5-3 16,5-4-7-16,0-3-6 0,0-5-7 16,1-1-2-16,1-5-4 0,-1-1-5 15,-1-4-1-15,-2 2-3 0,-2-1 2 0,-4 4 1 16,0-2 4-16,-1 1 4 0,-3 0 4 15,0 2 1-15,-5-1-2 0,0 5-4 16,-6 0 10-16,8 12-1 0,-8 0 2 0,0 1 1 16,3 6 2-16,-3 2-5 0,0 8-1 15,2 1 0-15,-2 2-3 0,3 6-3 16,-3 2-3-16,0 3 1 0,0-1-4 0,0 1-2 16,-3 0-3-16,-2-4-2 0,1 1-1 15,-2-2 1-15,-2-4-8 0,-2-3 3 16,-6-6 0-16,-1-4-3 0,1-4-25 15,-8-8-24-15,1-3-39 0,-7-8-57 0,0-5-60 16,-2-9-47-16,-3-8-761 0,5-6 341 16,-2-7 224-16</inkml:trace>
  <inkml:trace contextRef="#ctx0" brushRef="#br0" timeOffset="80957.7737">31256 3803 176 0,'13'3'257'0,"4"3"3"0,5 7-4 16,7 4-11-16,9 12-11 0,14 14-12 15,1 10-20-15,13 18-18 0,-5 5-12 16,1 5-9-16,-7-2-20 0,-13-8-13 0,-5-2-11 16,-6 1-13-16,-8-3-9 0,-8-9-13 15,-6-11-4-15,-7-4-9 0,-7-3-5 16,-7 5-13-16,-5-6-21 0,-5-5-28 0,0-7-41 15,-8 0-51-15,3-6-47 0,-1-6-64 16,4-6-48-16,-1-1-654 0,2-8 306 16,2-5 202-16</inkml:trace>
  <inkml:trace contextRef="#ctx0" brushRef="#br0" timeOffset="81185.8769">32330 3935 139 0,'42'19'267'0,"-4"6"-7"15,-2 5-9-15,14 20-14 0,2 9-13 16,3 19-16-16,-5 6-11 0,-16-11-17 0,-9 2-19 16,-7 2-15-16,-14 2-13 0,-8-13-12 15,-18 8-19-15,-5-6-21 0,-11-3-37 0,-11-8-40 16,-1-5-57-16,-10-8-64 0,-1-8-73 15,-7-7-625-15,-6-11 277 0,6-12 183 16</inkml:trace>
  <inkml:trace contextRef="#ctx0" brushRef="#br0" timeOffset="137288.3429">18884 5661 71 0,'11'0'73'0,"-11"0"2"0,21 0 3 15,-8 0-6-15,2 2 1 0,2 0-5 0,-1 0 2 16,6 0-12-16,1 0-3 0,2 2-3 16,5-2 1-16,1 2-3 0,8-1 1 15,3-1 0-15,5 0-4 0,9 0 3 0,9 0 0 16,2-2 2-16,31-2 0 0,1 0-5 15,4-4 2-15,6 1-1 0,-2-1 0 16,8 2 0-16,25-3 1 0,3 1-6 0,8-1 1 16,-1 2 3-16,2 2-1 0,7 0-5 15,7 2-1-15,1 1-3 0,2 0-4 16,2 4 1-16,5-1 0 0,2 3-3 0,6 0 1 16,7 1 0-16,7 3-1 0,48 3-1 15,-49-3-1-15,46 7-2 0,-4-4-3 16,3 2-3-16,-1 0 1 0,-46-2-1 15,44 5-6-15,-53-3 4 0,4 1-5 0,-1-1-1 16,44 4 2-16,-47-2-5 0,-4-2 2 16,-6 2-3-16,-5 2-1 0,-8 1 3 15,-9-1-3-15,-5 0 4 0,-9-3-7 0,-9 1 1 16,-6-3 2-16,-24-1-1 0,-3 1-3 16,-3-1-2-16,1-1 3 0,-5 3 2 0,0-3 2 15,-4-1 3-15,-1-2-2 0,-4 1-2 16,-12 0 2-16,-11-3 2 0,1-1-4 15,-3 2 1-15,-4-1 0 0,1 1 0 16,-9-2 1-16,-3-1 3 0,1 0-5 0,-3-1-4 16,-4 2 3-16,-4 0-3 0,0 0 2 15,-3-3-2-15,-1 1-1 0,-3 2-1 16,-3-4-7-16,-4 1-15 0,0-2-13 0,-6-1-16 16,-2 0-20-16,-1-1-31 0,-9 1-26 15,5-5-25-15,-5 5-26 0,-18-12-438 16,-2 6 210-16,-10-2 137 0</inkml:trace>
  <inkml:trace contextRef="#ctx0" brushRef="#br0" timeOffset="138071.1876">20042 5899 81 0,'42'-2'101'0,"1"1"-9"16,-3-1-4-16,0 2-8 0,5-2-3 16,1 2-1-16,16 0-3 0,5 2-11 0,30-2 16 15,6 2 0-15,2-1-1 0,12-1 4 16,25 0-1-16,7 0 9 0,13 0-10 16,3-1 3-16,11-1-5 0,8 2 1 0,10-2-3 15,12 0-4-15,56 4-5 0,-50-2-1 16,45 0-8-16,2 4 1 0,-49-4-5 0,54 3-5 15,-5 3-3-15,-7 2-2 0,-7 1-6 16,-50-1 1-16,-1 1-4 0,52 6-3 16,-51-3 2-16,-5 3-3 0,-3 2-5 15,-7-1-2-15,-4 4 0 0,-10-4-4 0,-5 3 0 16,-11-4-3-16,-5 0-4 0,-8 3 2 16,-8-5-1-16,-25-1-1 0,-3-3 0 0,-3 3-1 15,-3-2-1-15,-6-4-1 0,-4 4-1 16,-18-2 3-16,-10-2-1 0,-1 0 1 15,-12-4-2-15,1 4-1 0,-3-1 2 16,-2-2 1-16,-7 1-1 0,-1 1 0 0,-2-3-1 16,-1 1 0-16,-1 0-2 0,-2-1 2 15,-3 1-2-15,-1 0-2 0,-4 0 1 0,1-2-1 16,0 1-1-16,-4-1-1 0,0 2 0 16,-2-2-5-16,-1-1-4 0,-1 2-9 15,-2-2-12-15,1 3-8 0,-4-3-18 16,-6 0-17-16,15 0-12 0,-15 0-28 0,6-3-24 15,-6 3-18-15,0 0-23 0,0 0-449 16,-21-10 212-16,7 4 140 0</inkml:trace>
  <inkml:trace contextRef="#ctx0" brushRef="#br0" timeOffset="139779.2469">5321 6828 3 0,'2'10'137'15,"0"2"-19"-15,-2 1-11 0,2-1-11 16,-2-1-4-16,2-1-4 0,-2 1 8 16,0-3 7-16,2-1 13 0,-4-1 11 0,0-2-10 15,2-4-14-15,0 0-4 0,-12-10-10 16,3-1-5-16,0-8-10 0,-1-6-8 0,-3-4-9 16,3-5-2-16,-1-2-4 0,0 0-4 15,3-4-3-15,2 4-5 0,2-3-2 16,-1 6-4-16,5 0-6 0,3 4-4 15,1 3 3-15,0 1-1 0,4 7-6 0,4 1 2 16,4 9 4-16,3 3 1 0,4 10 0 16,2 3 0-16,7 9-3 0,6 7-3 15,1 4-1-15,11 14 0 0,3 0-4 0,-6 3-1 16,3-4-1-16,-1-1 0 0,-9-8-2 16,-6-7-1-16,-6-5 0 0,-3-1-2 15,-3-5 9-15,-4-1 20 0,0-4 28 16,-6-8 5-16,3-7-1 0,-3-2-4 0,2-9-6 15,-6-6-3-15,0-1-11 0,-2-10-2 16,0-5-3-16,-3 1-4 0,0-4-7 0,-3-2-2 16,-3 5-4-16,3-3 0 0,-3 4-4 15,3 3 2-15,3 7-8 0,-3 0-18 16,0 3-24-16,0 5-32 0,0 4-27 0,3 2-23 16,1 8-44-16,2 3-39 0,0 1-45 15,-6 2-568-15,13 5 274 0,-5 1 182 16</inkml:trace>
  <inkml:trace contextRef="#ctx0" brushRef="#br0" timeOffset="140195.3341">6500 6197 196 0,'0'0'185'0,"0"0"3"0,0 0-3 16,6 26-9-16,3-2-9 0,3 10-5 15,3 13-6-15,8 28-6 0,3 4-8 0,5 24-12 16,1 0-14-16,2 1-10 0,0-4-9 16,5-6-7-16,-11-14-13 0,2-4-6 15,0-7-4-15,-1-1-10 0,-1-5-4 16,-7-16-4-16,-1-11-8 0,-6-7 0 15,-4-4 11-15,2-5 16 0,-4-8 9 0,0-6-1 16,-4-6 10-16,-4 0 0 0,9-17-15 0,-5-2-4 16,-2-9-2-16,1-12-13 0,-3-7-4 15,-3-12-1-15,3-24-5 0,-4-1-8 16,2 0-1-16,0 2-8 0,2 17-2 16,0 9 0-16,2 3-6 0,0 10 0 0,-2 3-2 15,2 7-4-15,0 5-7 0,1 0-18 16,-3 6-27-16,2 1-35 0,-2 4-34 15,2 8-38-15,-2-1-45 0,4 4-51 0,-2 5-748 16,0-2 338-16,-2 3 222 0</inkml:trace>
  <inkml:trace contextRef="#ctx0" brushRef="#br0" timeOffset="140408.5608">6678 6936 98 0,'0'0'210'0,"0"0"-2"0,0 0-9 0,0 0-12 16,0 0-17-16,21-15-13 0,-4 7-16 0,6-3-13 15,1-1-13-15,5-1-10 16,3 2-10-16,2-1-12 0,0 0-33 0,-1 5-35 16,-5 0-43-16,4 2-49 0,-5 4-34 15,1-2-57-15,-8 3-369 0,2 3 183 16,-3-2 120-16</inkml:trace>
  <inkml:trace contextRef="#ctx0" brushRef="#br0" timeOffset="140787.9333">7478 6869 103 0,'27'-8'196'15,"-4"6"-14"-15,-2-3-10 0,-1 5-16 16,0 5-11-16,-2-3-12 0,3 9-7 15,-2-1-12-15,-4 5-11 0,-1 6-11 0,-2 3-7 16,-4 0-9-16,-4 2-6 0,-2 4-9 16,-2-2-1-16,-2-1-9 0,-2-1-3 15,0-2 1-15,0-6 1 0,2 0 6 0,-4-5 2 16,4-4-4-16,2-3-6 0,0-5-7 16,0-1-2-16,10-13-4 0,-4-2-5 15,4-4-4-15,0-4-2 0,6-5-1 16,-4 0-2-16,3-2-3 0,-3 4-1 0,2 2-3 15,-4 4 3-15,-2 5 6 0,1 0 3 16,0 6 2-16,-3 3 4 0,-2 3-1 0,-4 3 2 16,8 12-3-16,-3 3 0 0,-1 1-3 15,2 7-2-15,0-1 0 0,1 3-3 16,6 4 0-16,-3-1-4 0,8 1-4 16,-2-3-1-16,1 1-23 0,4-5-38 0,0-1-49 15,3 1-56-15,1-4-62 0,-4-8-625 16,0 1 286-16,3-6 188 0</inkml:trace>
  <inkml:trace contextRef="#ctx0" brushRef="#br0" timeOffset="141299.6781">9357 6515 1834 0,'0'-12'35'15,"0"3"4"-15,0 1 31 0,0 1 47 0,0 3 19 16,0-2 0-16,0 6-16 0,0 0-21 16,0 0-12-16,0 0 1 0,-8 27 0 0,3-8 0 15,1 11-6-15,-4 6 1 0,2 14-6 16,-6 1-9-16,4 3-7 0,-4 21-6 0,-1-4 1 16,0 2-9-16,3-12 0 0,-3-10-11 15,3 4 0-15,1-3-6 0,-2-2-6 16,1-2-6-16,2-3-17 0,-1-11-16 15,2-6-22-15,-1-3-26 16,2-4-37-16,-1-10-26 0,3-3-21 0,2-8-12 0,2 0-3 16,0 0-3-16,-6-31 7 0,6 6 10 15,2-14 8-15,2-10 20 0,0-10 13 0,3-27 7 16,3 0 22-16,-1 2 7 0,4 2 27 16,1 7 22-16,1 17 20 0,-4 10 18 15,3 5 19-15,-1 8 22 0,0 7 11 0,2 1 11 16,-1 10 15-16,4 4 10 0,-2 7 3 15,1 6 3-15,2 6-6 0,2 7-5 16,3 7-5-16,3 16-9 0,9 15-3 0,-4 6-8 16,-2 1-7-16,-3 8-8 0,-3-2-9 15,-2 1 0-15,-2 2-8 0,-6-12-3 0,-3-5-3 16,2-1-4-16,-5 1-13 0,-1-3-19 16,-3-7-25-16,-2-4-25 0,-2-3-28 15,0-2-27-15,0-4-25 0,-2-1-34 0,2-7-38 16,-4-2-36-16,-3-4-546 0,3-5 267 15,-4-2 175-15</inkml:trace>
  <inkml:trace contextRef="#ctx0" brushRef="#br0" timeOffset="141457.2537">9249 7378 10 0,'-8'-6'182'0,"4"0"0"0,0 1-1 15,4 1-10-15,4-4-13 0,0 1-19 16,4-3-8-16,5-1-16 0,4-1-11 15,2-3-19-15,7-2-41 0,-1-2-43 0,2-1-49 16,0 1-49-16,1-5-365 0,-2 3 157 16,5-8 104-16</inkml:trace>
  <inkml:trace contextRef="#ctx0" brushRef="#br0" timeOffset="141705.1339">9933 6773 30 0,'11'6'221'15,"-1"1"12"-15,3 5-1 0,-3 6-4 0,3 4-5 16,0 7-8-16,-1 4-3 0,2 1-7 16,-4 2-10-16,0 10-10 0,1-2-7 15,0-4-5-15,-1 2-15 0,1-5-13 16,1-3-26-16,2 2 1 0,2-4-5 0,1-4-12 16,4-1-7-16,2-6 0 0,5-2-23 15,4-3-3-15,2-4-8 0,1-3-7 16,1-3-11-16,1-1-22 0,-3-5-32 0,2 0-40 15,-5-5-48-15,-1 2-49 0,-4-3-61 16,-4-1-43-16,-3-1-784 0,-3-2 351 0,-6 1 233 16</inkml:trace>
  <inkml:trace contextRef="#ctx0" brushRef="#br0" timeOffset="141986.0403">10902 6718 252 0,'-10'-3'260'0,"-3"3"-5"0,-1 2-10 15,-6 5-12-15,-3 5-8 0,-2 9-15 0,-3 7-11 16,5 9-10-16,-1 1-11 0,6 4-8 16,3 3-18-16,6 3-9 0,5-5-10 0,4 4-15 15,4 4-8-15,7-2-12 0,4-1-13 16,10 15-6-16,-2-14-8 0,11 5-9 15,-7-12-3-15,-1-5-9 0,2-8-22 0,-5-4-20 16,2-2-27-16,-4-8-42 0,-1-3-46 16,-2-3-43-16,2-5-50 0,-1-4-45 15,-3-4-34-15,4-5-589 0,-2-5 295 0,0-3 195 16</inkml:trace>
  <inkml:trace contextRef="#ctx0" brushRef="#br0" timeOffset="142298.3617">11269 7172 31 0,'6'-11'169'0,"-2"1"-6"15,2 2 0-15,3 1 6 0,-3 1 1 16,1 0-7-16,-1 3-11 0,1-1-8 0,-1 2-11 16,-6 2-9-16,12 6-10 0,-8 1-10 15,0 3-8-15,0 1-10 0,-4 3-8 16,0 2-10-16,-6 2-4 0,2 1-5 0,0-2-4 16,0 0 0-16,-2-1 7 0,0-1 2 15,1-2-4-15,1-1 4 0,2-5-2 16,2 1-5-16,0-5-5 0,0-3-4 0,0 0-3 15,0 0-3-15,15-13-5 0,-5 4-3 16,-2 1-6-16,4-1-3 0,-2 1-5 16,0 3 1-16,-1 0 2 0,-1 5 1 0,1 0-3 15,2 7 0-15,-3-2-2 0,-2 2-3 16,5 1-4-16,-4 4 1 0,3 1 0 0,-2-2-8 16,0 1-22-16,1-1-22 0,2-1-29 15,-1-3-38-15,1 1-35 0,1-3-46 16,4-5-44-16,-4-1-606 0,5-5 285 0,-2-2 188 15</inkml:trace>
  <inkml:trace contextRef="#ctx0" brushRef="#br0" timeOffset="142542.1088">11622 6677 113 0,'-8'-14'224'0,"3"7"6"0,5 4 5 15,0 3 6-15,0 0-4 0,18 13-13 0,-6-2-10 16,10 4-15-16,2 6-19 0,11 5-16 15,1 5-14-15,10 10-11 0,1 4-20 16,-7 2-11-16,-2 1-6 0,-13-4-14 0,-7-4-11 16,-4 2-5-16,-8-2-10 0,-2 0-1 15,-6 2-9-15,-4-3 3 0,-6 8 0 0,-4-4-6 16,-2-1-4-16,-2-2-6 0,-1-1-11 16,3-9-23-16,0-3-29 0,0-5-42 15,0-4-54-15,4-6-61 0,3-3-62 16,1-6-755-16,3-5 340 0,7 2 223 0</inkml:trace>
  <inkml:trace contextRef="#ctx0" brushRef="#br0" timeOffset="143121.3556">12598 6545 267 0,'10'2'307'0,"5"4"-13"0,-2 4-8 16,6 5-19-16,1 5-17 0,2 7-13 15,6 8-14-15,13 16-16 0,-4 4-18 0,5 2-14 16,0 4-14-16,3 2-10 0,-1-1-13 15,1 1-17-15,-1-1-12 0,1-4-11 16,-5 0-11-16,0-5-4 0,-1-3-7 16,-7-11-8-16,-6-6-5 0,-2-5-6 0,-3-6 0 15,1-1 1-15,-6-4 5 0,4-6 2 16,-6-5 12-16,-1-4 3 0,0-6-8 0,2-5 2 16,-1-7-8-16,-1-5-7 0,0-5-2 15,-1-8-6-15,1-10-7 0,-2-4-4 16,-3-5-4-16,3-20-1 0,-5 9-6 0,0 9-3 15,-1 1-4-15,-1 2-3 16,0 9-3-16,1 3-1 0,-1 3-10 0,-2 6-17 0,2 1-18 16,-2 5-31-16,0 5-40 0,0-1-49 15,0 0-63-15,-2 4-76 0,0-2-74 16,2 3-916-16,-6-2 435 0,-2-4 287 16</inkml:trace>
  <inkml:trace contextRef="#ctx0" brushRef="#br0" timeOffset="143829.3713">15572 5894 159 0,'-21'11'224'16,"-3"8"-1"-16,-8 11 4 0,-12 25-4 16,-15 22-3-16,-2 10-15 0,-5 19 2 0,-2 12-8 15,-18 40-7-15,1 2-12 0,6 6-7 16,7-3-10-16,21-28-19 0,13 3-9 16,9-5-6-16,16-4-17 0,18-5-12 15,16-5-5-15,15-11-15 0,10-9-5 0,11-10-6 16,11-10-35-16,8-8-47 0,0-13-45 15,-10-16-53-15,8-7-60 0,0-6-55 0,-4-10-69 16,-2-8-621-16,-16-11 311 0,4-8 206 16</inkml:trace>
  <inkml:trace contextRef="#ctx0" brushRef="#br0" timeOffset="150285.3298">15606 7140 82 0,'0'5'125'0,"0"-5"-12"0,0 6-7 0,0-6-8 15,0 6-2-15,0-6-9 0,0 7 2 16,0-7-5-16,-2 4-4 0,2-4-1 15,0 8-6-15,0-8 3 0,0 0 0 16,0 0 11-16,0 6 8 0,0-6 6 0,0 0-2 16,0 0-7-16,0 0-3 0,0 0-7 15,-9-16-3-15,7 7-6 0,0-3-2 0,0-3-3 16,2-2-8-16,0 0-8 0,2-4-2 16,0 0-4-16,2 1-3 0,3-4-6 15,1 3-2-15,2 0-2 0,4 2-6 16,0 2-1-16,3 0-4 0,2 5-1 15,2 3 0-15,5 5-2 0,-1 4 0 0,7 4-2 16,2 5-2-16,4 5 1 0,4 7-4 0,1 0-1 16,-3 4 0-16,2 0-1 0,-2 1-1 15,-2-1-1-15,0 1-1 0,0-3 0 16,-5-4-1-16,-5-2 0 0,2-1-3 16,-4-5 6-16,-5-4-2 0,1-1 0 0,-4-5 1 15,1-3 6-15,-2-4 6 0,-2-4 4 16,2-3 0-16,-4-6 3 0,-1-2-2 15,-1-8-4-15,-2-1 1 0,-3-4-2 0,-2-3-2 16,0 1-1-16,-2 0-3 0,1 4-3 16,-6-1 3-16,3 2-4 0,0 3-2 15,-2 0 3-15,2 5-2 0,-2 2-2 0,2 1-14 16,-2 4-14-16,2 2-20 0,0 1-18 16,-2 3-19-16,0 5-28 0,2 0-44 15,0 5-34-15,0 0-42 0,-6-3-565 16,6 3 269-16,0 0 178 0</inkml:trace>
  <inkml:trace contextRef="#ctx0" brushRef="#br0" timeOffset="151092.0719">17138 6530 100 0,'-2'-6'208'0,"0"3"-17"0,0-1-11 15,2 4-2-15,0 0 0 0,19 15-4 16,-7 0-8-16,6 10-8 0,3 12-7 16,0 7-11-16,6 18-8 0,-1 7-11 15,1 1-11-15,-3 0-8 0,-2 5-10 0,2-7-9 16,-3 1-8-16,0-1-6 0,-4-12-8 16,-1-10-6-16,-2-1-5 0,-2-4-6 0,0-5-3 15,0-4-5-15,-4-7 2 0,1-3 1 16,-1-2 15-16,-1-5 13 0,-1-4 12 15,3-6 4-15,-3-5-6 0,-6 0 4 0,16-12-6 16,-6-4-2-16,-2-5-6 0,0-9 0 16,3-8-10-16,-3-11-6 0,5-21-2 15,0-8-3-15,-1-2-10 0,2-2-1 0,-4 3-7 16,2 0-5-16,-1 8 3 0,-3 12-9 16,1 10 2-16,-1 4 1 0,1 8-4 15,-1 5-6-15,-2 5-5 0,1 4-1 0,-2 2-9 16,1 4-18-16,0 2-20 0,0 5-11 15,0 3-25-15,-1 3-33 0,-1 4-35 16,-4 0-33-16,9 8-35 0,-7-1-35 0,0 3-25 16,-2 1-662-16,0 3 319 0,-2 1 210 15</inkml:trace>
  <inkml:trace contextRef="#ctx0" brushRef="#br0" timeOffset="151360.3163">17307 7031 157 0,'0'0'199'15,"0"0"-10"-15,11-9-12 0,-2 3-9 0,1 0-11 16,8 0-18-16,2-3-10 0,6 0-13 15,-1 2-12-15,3 0-9 0,1-1-11 16,3 1-9-16,2 1-8 0,-2 0-29 0,3-1-34 16,-3 3-34-16,2 2-47 0,-4 0-36 15,-1 2-45-15,-5 2-359 0,-6 0 175 16,2 0 117-16</inkml:trace>
  <inkml:trace contextRef="#ctx0" brushRef="#br0" timeOffset="152109.2833">18038 7019 4 0,'2'-9'157'0,"0"2"-8"0,0-1-5 16,2-1-1-16,-2 5-6 0,0-4-11 15,0 2-6-15,0 2-11 0,3 1-7 16,-5 3 2-16,0 0-8 0,13 11-5 16,-7 2-8-16,-2 2-6 0,0 4-8 0,0 3-6 15,3 3-9-15,-2-1-3 0,1 1-5 16,2 2-4-16,-1-3-5 0,3 1-3 0,0-5-3 16,4 4-3-16,0-6-2 0,3-5-2 15,0-4-2-15,2-3 0 0,0-6 1 16,2-4 0-16,3-6 11 0,1-1 4 15,1-9 1-15,1 0 5 0,-2-5 0 16,-1-3 2-16,-5-1 3 0,-1 1 5 0,-2 1 4 16,-6 4 5-16,0 2 8 0,-1-1-3 15,-2 8 8-15,1 0-7 0,-4 5-3 0,-2 3-4 16,-2 6 0-16,0 0 6 0,2 21 4 16,-6-1 3-16,0 10 3 0,-2 8 1 15,2 4-9-15,-3 11-2 0,0 2-6 0,-5 25-6 16,6 2-1-16,-2 2-5 0,-2 4-3 15,-2-2-7-15,4 1-2 0,-1 1-5 16,-1-6-4-16,-1-3-4 0,-2-1 2 0,1-5-5 16,-2-14-1-16,0-11-1 0,1 0-3 15,-6-7-4-15,0-3 6 0,1-9-4 16,-4-4 1-16,-1-5 0 0,-3-4 0 0,0-8 0 16,0-7-1-16,-4-4-1 0,-4-7-4 15,3-8 0-15,-6-10 0 0,7-6-4 0,-6-17-2 16,7-8 2-16,10 7-3 0,6 5-1 15,7-2-2-15,4 5-19 0,6-1-25 16,2-6-20-16,5 1-25 0,1 1-27 0,4 2-38 16,2 4-40-16,4 3-42 0,1 2-36 15,0 2-36-15,-4 8-688 0,1-3 339 16,-6 4 223-16</inkml:trace>
  <inkml:trace contextRef="#ctx0" brushRef="#br0" timeOffset="152648.5565">19480 6343 41 0,'-10'-1'212'0,"0"-2"-2"16,-3 7-7-16,-1 8-3 0,-10 5-1 15,-1 14-2-15,-2 7-5 0,-12 21-8 0,1 9-5 16,4 6-12-16,5 5-9 0,1 0-15 15,5 2-4-15,6-3-11 0,8-1-14 16,5-11-10-16,4-11-8 0,7 1-12 16,3-3-7-16,1-2-10 0,6-2-2 0,-1-5-9 15,6 0-15-15,-1-6-16 0,2-2-26 16,-2-9-34-16,1-3-38 0,-4-2-44 0,2-7-42 16,-1-2-38-16,-3-7-59 0,0 0-575 15,-4-4 282-15,-2-7 187 0</inkml:trace>
  <inkml:trace contextRef="#ctx0" brushRef="#br0" timeOffset="153000.3002">19629 7588 152 0,'9'-12'201'16,"-7"0"-5"-16,0-3-6 0,2-2-5 15,1-8-9-15,3-7-8 0,3-5-5 0,-1-9-6 16,10-22-9-16,-4-2-15 0,3-5-3 16,0-1-11-16,-2 4-11 0,3 4-8 15,-6 12-6-15,-4 10-10 0,2 8-6 0,-2 6-6 16,-2 2-10-16,1 7-7 0,-3 6 0 16,2 5-4-16,-1 6-2 0,0 6-1 0,-7 0-5 15,14 21-5-15,-8 2-1 0,-2 8-4 16,3 7-3-16,-2 5-4 0,-1 7 1 15,0 2-4-15,0 0-2 0,-2 4-1 0,2-4-3 16,0-1-9-16,-1 1-20 0,-1-9-19 16,0-1-28-16,-2-2-32 0,0-1-25 15,-2-8-25-15,0 0-24 0,-1-2-28 0,-3-5-26 16,0-3-553-16,-2-5 262 0,-1-3 174 16</inkml:trace>
  <inkml:trace contextRef="#ctx0" brushRef="#br0" timeOffset="154096.0165">19611 7411 96 0,'4'-8'149'0,"0"-3"-9"0,6 1 2 0,3-2-16 15,4-1-8-15,4 1-15 0,3-3-10 16,3 2-11-16,5-4-9 0,0 3-14 0,2 0-24 16,-1-2-28-16,1 4-26 0,-4-1-18 15,2 1-16-15,-9 3-13 0,3-1 0 16,-8 2 1-16,-1 1 11 0,0 1 9 15,-4 3 14-15,-3-3 18 0,1 4 16 0,-2-2 16 16,-3 1 17-16,0 3 7 0,-6 0 15 16,13-2 8-16,-13 2 4 0,11 5 8 0,-7 3 5 15,0-2 5-15,0 1-2 0,0 3 1 16,1 1-1-16,-1 2-4 0,0 3-6 16,-2-1-4-16,2 2-6 0,0-2-9 15,-1 3-3-15,1-3-3 0,1 0-8 0,-1 0-2 16,-2-2-2-16,2-3-1 0,-2 0 2 15,2 0 7-15,0-6 4 0,0 3 6 0,3-3 5 16,2-3-6-16,-9-1 8 0,18-4-6 16,-5 1-5-16,2-3 1 0,-2-2-6 15,1 1-1-15,2-1-6 0,-2 3-6 16,1-3-2-16,-2 2-3 0,2 0-4 0,-3 3-1 16,1-1-4-16,0 4-4 0,-3 0 2 15,0 2-4-15,-1 3-5 0,2 3 7 0,-3 2-3 16,1 1-6-16,-1 2 0 0,-2 1 1 15,-1-2-1-15,-1 5-1 0,1-3 1 16,-1 0-3-16,-2-3-7 0,2 0 8 0,-2-1 0 16,0-2 0-16,0-2-1 0,2-2 0 15,-4-4 0-15,11-3-1 0,-11 3-1 16,13-9-1-16,-3 0 2 0,1-1-4 0,-1-2-1 16,3-1 3-16,2-1-2 0,-3 3 2 15,2 2-3-15,0-1 1 0,-3 3 0 16,2-1 0-16,-1 6 2 0,-1 1-9 0,-3 2 5 15,0 1 5-15,0 4-3 0,0 0-2 16,-4 1-22-16,2 0-16 0,0 1-19 16,1 3-26-16,-1-3-18 0,3 2-18 15,-1-4-12-15,7 0-2 0,-1-3-12 0,4 0 1 16,0-3 8-16,6 0 12 0,3-6 12 16,3 1 13-16,-4-2 16 0,5-5 22 0,-3 5 21 15,-2-4 27-15,-2 0 12 0,-2 1 23 16,-3-2 21-16,-5 3 16 0,0-1 5 0,-2 2 1 15,-6 1 3-15,-2 1 2 0,-4 2-3 16,0 4 6-16,-10-5-5 0,10 5 0 16,-21 3-4-16,8 3-5 0,-2 1-6 15,1 3-2-15,-4 1-12 0,4 1 1 0,2 1-2 16,-2 0-5-16,6 1-3 0,0-3-2 16,3 0-2-16,5-3-4 0,0 0-2 15,5-2-3-15,-1-2 2 0,6-2-5 0,-2-2 2 16,8-2-4-16,-4 2-2 0,1-1-2 15,2-2-4-15,-2 2 3 0,-1-1 0 16,-2 2-2-16,0-3 1 0,0 6-2 0,-2 0 0 16,-2 1 1-16,1-1 0 0,0 3 1 15,-1 0-3-15,0 0 1 0,0 0 0 16,3-1-1-16,-1-3 0 0,1 2 0 0,2-2 1 16,3-4-1-16,-2-2 1 0,8-3 0 15,-1-3-2-15,2-4 5 0,6-5 9 16,-1-2 7-16,0-4 8 0,1-4 1 0,-1-8-8 15,1-1 6-15,5-15 3 0,-2-4-2 16,-10 7 1-16,-2 6-2 0,-4 4 7 16,-1 6 9-16,-5 3 3 0,1 9 3 0,-5 3-3 15,-4 3-6-15,0 7 2 0,-4 7-6 16,4 2-3-16,-17 19-2 0,2 0-3 16,1 11-6-16,-6 7-1 0,4 4-2 0,-4 4-6 15,3 2 2-15,1-2 1 0,2 3-3 16,4-2-3-16,2-6 1 0,4-2-15 15,2 0-19-15,0-6-16 0,4 1-21 16,0-5-22-16,2 1-30 0,2-4-46 0,2-2-40 16,-2-6-59-16,3-4-673 0,0-1 315 0,1-4 209 15</inkml:trace>
  <inkml:trace contextRef="#ctx0" brushRef="#br0" timeOffset="155394.0969">21970 6660 27 0,'2'-7'153'16,"1"1"-5"-16,-1-2-5 0,0 3-9 16,-2 0-3-16,0 5-10 0,0 0-4 15,0 0 4-15,-19 21 1 0,7 2-7 0,-6 6 5 16,-1 11-3-16,0 3-9 0,-4 20-6 15,3-8-10-15,6-7-4 0,2 4-10 16,3-2-5-16,2-1-8 0,5-6-8 0,4 1-2 16,2-2-7-16,6-1-3 0,0-4-5 15,4 5-9-15,2-10-22 0,5 4-26 16,-2-8-27-16,0-1-32 0,1-7-35 0,2 1-31 16,-3-8-37-16,-4-3-464 0,0-1 218 15,-3-5 145-15</inkml:trace>
  <inkml:trace contextRef="#ctx0" brushRef="#br0" timeOffset="155876.3809">22239 7168 198 0,'6'-9'204'0,"1"1"-3"15,-2 2-8-15,-1 3-11 0,0 1-10 16,-4 2-13-16,8 9-18 0,-4-1-14 15,0 5-11-15,1 3-12 0,-3 2-11 0,2 2-10 16,-2 5-7-16,5 0-6 0,-1-3-8 16,1 3-4-16,1-3-7 0,0 3-5 0,6-4-6 15,0-4-3-15,3-1-3 0,2-3-4 16,0-7-1-16,2-5-2 0,0 1-4 16,5-5 2-16,-1-6-6 0,-1 1 1 15,-2-6 5-15,2 1 5 0,-5-2 10 0,0 1 8 16,-4-1 3-16,-3 4 8 0,0-1 4 15,-4 3-1-15,0 1-2 0,-4 4 0 16,-2 1-1-16,-2 3 7 0,0 0 5 0,-6 18 5 16,2-2 0-16,-2 2 4 0,0 6-1 15,-2 2-3-15,4 2-4 0,-2 10-1 16,2-3-9-16,0 5-1 0,2-1-9 0,0 1-6 16,-1 0-5-16,3 1-1 0,0 1-6 15,-2-2-2-15,2 0-3 0,2 1-4 16,-4-4-2-16,0-3-1 0,0-1-4 0,-2-3 1 15,-1-4-6-15,-3-1-1 0,-3 0 2 16,-3-3-3-16,-2-4-13 0,-4-2-16 0,-2-5-14 16,-3-3-20-16,-1-2-26 0,-3-8-36 15,-1-4-44-15,-6-3-46 0,2-7-49 16,-4-8-47-16,-11-19-784 0,7-6 368 16,5-8 244-16</inkml:trace>
  <inkml:trace contextRef="#ctx0" brushRef="#br0" timeOffset="156105.6305">22578 6543 83 0,'34'6'248'0,"1"5"-5"16,-1 7 12-16,3 8 5 0,11 17 1 16,1 10-5-16,-1 10-12 0,8 15-11 15,-1 5-28-15,-6 2-13 0,-15-12-14 0,-3 6-14 16,-8-4-20-16,-6 0-15 0,-11-10-14 15,-3-9-11-15,-10-2-9 0,-5 0-22 16,-9 10-27-16,-7-5-33 0,-8-7-36 0,2-12-47 16,1-12-62-16,-3 0-67 0,-3-4-48 15,-3-5-729-15,6-5 332 0,-3-7 219 0</inkml:trace>
  <inkml:trace contextRef="#ctx0" brushRef="#br0" timeOffset="160772.072">23768 6738 32 0,'-4'-8'215'0,"-1"-1"-6"16,1 3-5-16,-1-2-7 0,3 1-13 16,0 1-10-16,0 0-17 0,0 2-6 0,2 4-14 15,0-7 3-15,0 7-4 0,0 0-7 16,0 0-1-16,22 7 0 0,-10 6-2 16,2 7-4-16,6 10 1 0,3 8-7 15,9 21-2-15,0 4-10 0,1 4-4 0,-1 1-6 16,4 3-10-16,-2 1-11 0,0-1-9 15,-3 1-8-15,1-3-6 0,1-5-1 0,-5-3-4 16,-4-13-6-16,-7-8-7 0,0-7-2 16,-2-4 2-16,-5-7 1 0,4-3 11 15,-4-2 5-15,0-7 9 0,-1-4 6 0,1-9-4 16,3-6-4-16,-2-4-4 0,1-9-3 16,1-9-3-16,0-9-7 0,-1-9-3 0,6-21-7 15,-2-7-3-15,-3-2-4 0,2-5-5 16,0-1 2-16,-1 3-5 0,2 2-5 15,-2 1 0-15,3 9-1 0,0 0-4 16,-4 16-2-16,-1 10 0 0,-4 8 0 0,4 3-6 16,-2 7-11-16,-4 1-14 0,3 3-17 15,-1 4-18-15,-1 5-10 0,-1 2-27 0,0 3-31 16,3 4-35-16,-3 2-39 0,2 2-36 16,-8 0-31-16,16 6-30 0,-10-1-672 15,0 3 331-15,-2-2 219 0</inkml:trace>
  <inkml:trace contextRef="#ctx0" brushRef="#br0" timeOffset="161333.8413">25275 7049 117 0,'0'7'138'0,"-2"0"-5"15,2-1-5-15,0 0 1 0,0-6 6 16,-2 7 2-16,2-7-3 0,0 0-7 0,0 0 2 15,0 0-4-15,-13-21-1 0,8 7-5 16,1-4-3-16,0-1-6 0,0 0-7 16,2-4-7-16,-1 2-8 0,3-2-6 15,3 2-10-15,3-1-7 0,0 1-2 0,5-1-10 16,0 6-4-16,3 0-6 0,4 4-4 16,-2 7-2-16,3 1-3 0,3 4-4 0,-2 4-1 15,4 5-4-15,1 3-5 0,5 3 0 16,-2 4-3-16,1 0 0 0,1 2-4 15,-5 1 1-15,2-1-2 0,1-3-1 16,-2 0 0-16,1-3-2 0,-3-4 3 16,-2-1 0-16,0-5 11 0,-1 0 10 0,0-8 7 15,0 0 6-15,1-5 4 0,-4-5 0 0,3-3-1 16,-1-7-5-16,-4-2-1 0,2-3-2 16,-4-1-5-16,-1-4-7 0,-2-3-6 15,-3 3 2-15,3-4-4 0,-3 5-7 16,0 1-10-16,-1 6-15 0,0 1-19 0,-1 0-28 15,-2 8-37-15,0 1-40 0,0 2-36 16,2 5-34-16,-1 4-46 0,-3 0-631 0,0 4 300 16,-2 0 198-16</inkml:trace>
  <inkml:trace contextRef="#ctx0" brushRef="#br0" timeOffset="162128.7067">26473 6724 7 0,'2'-7'252'0,"-2"1"2"0,0 6 0 0,2-8-14 16,-2 5-10-16,0 3-17 0,0 0-8 15,0 0-7-15,0 0-1 0,8 27-6 16,-6-9-15-16,2 10-10 0,1 9-9 0,-1 3-16 16,1 4-8-16,-1 11-9 0,-2-1-13 15,2 4-14-15,-2 0-5 0,2 1-17 16,-4 1-7-16,2-2-6 0,-2-1-5 0,0-4-7 16,-2-6-2-16,2-6-11 0,-4-1-6 15,4-7-10-15,-4-3-11 0,4-5-20 0,-2-4-22 16,-2-8-25-16,0-3-24 0,1-8-24 15,3-2-19-15,0 0-20 0,-2-27-9 16,9 4-6-16,-1-4 5 0,6-6 12 16,6-4 9-16,0-3 26 0,3 0 1 15,7 3 16-15,0-1 27 0,1 4 22 0,1 2 26 16,2 1 24-16,-7 6 20 0,-2 3 13 0,0 0 11 16,-3 7 9-16,-4 2 8 0,-2 4 11 15,-4 3 9-15,-2 2 0 0,-4 4 0 16,-4 0 1-16,0 0-6 0,-8 21-2 0,-2-10-5 15,-6 7 1-15,0-2-10 0,-1 3-1 16,0 3-7-16,0-3-4 0,4 2 1 16,0-4-16-16,3 2-4 0,2-2 1 15,6-2-9-15,0-1-2 0,6 1 2 0,2-2-2 16,6 2-3-16,4-2-4 0,2 2-3 16,3-2-5-16,3-1 0 0,-1-2-1 0,2 4-3 15,5-3-3-15,-7 0-2 0,3 1 5 16,-3-2-5-16,1-1-4 0,-2-1 3 15,0-1-6-15,-5-1 1 0,2-3 1 0,-2 1-10 16,-1-2 8-16,0-4-8 0,0-2-3 16,2-1 4-16,-4-2-1 0,1-5 2 15,-2 3-1-15,0-5 4 0,-3 3-1 0,0-1-2 16,0 3 6-16,-4-1 1 0,0 2 2 16,0 4 3-16,0-2-2 0,-1 1 3 15,-5 5 5-15,0 0-1 0,12 8 3 0,-7-1 3 16,-1 3-5-16,2 1-3 0,1 5 4 15,1-1 1-15,2 2-6 0,2-1 2 0,0 2-15 16,3-2-9-16,-2-1-16 0,-1-3-25 16,3-4-28-16,-5 0-31 0,4-2-37 0,-4-3-27 15,2-3-32-15,-1-4-14 0,-2-2-4 16,-1-5-6-16,-4-2-553 0,-2-3 269 16,-2-4 177-16</inkml:trace>
  <inkml:trace contextRef="#ctx0" brushRef="#br0" timeOffset="162263.2485">27408 7275 675 0,'-17'-31'42'0,"0"6"26"0,2 5 22 15,3 3 11-15,2 3 12 0,-4 3 11 16,6-1-5-16,-2 3-5 0,3 1-14 0,1 1-8 16,-1 1-11-16,3-2-11 0,0 4-15 15,4 1-27-15,0 3-34 0,0 0-42 16,6-8-40-16,1 6-52 0,-1-2-401 0,5 3 184 16,-3-5 121-16</inkml:trace>
  <inkml:trace contextRef="#ctx0" brushRef="#br0" timeOffset="162911.2238">27614 6856 165 0,'6'-9'231'0,"0"-2"3"0,-2 6 1 16,0-1 1-16,0 3-5 0,2-3-11 15,-6 6-5-15,0 0-4 0,0 0-4 0,8 13-9 16,-6 2-7-16,0 10-9 0,2 3-13 16,0 9-14-16,0 3-17 0,3 10-11 0,-1 1-16 15,-1 4-14-15,3 0-9 0,-2 2-14 16,3 0-19-16,-3-3-18 0,4-3-20 15,2 1-22-15,-2-6-20 0,0-8-23 16,-1-4-23-16,-3-7-25 0,1-4-13 0,3-4-11 16,1-8-15-16,-3-4 4 0,3-2 4 15,0-8 3-15,-1-3 12 0,0-4 9 16,2-8 8-16,-2-5 15 0,0-7 11 0,1-6 14 16,-1-8 11-16,1-5 10 0,-2-6 12 15,-1 3 19-15,-2 0 10 0,0 0 21 0,-2 11 17 16,2 1 10-16,-2 6 9 0,0 3 5 15,-2 7 1-15,0 2 1 0,2 3 0 16,-2 4-2-16,0 5-1 0,0 7 4 16,-2 3 3-16,0 0-6 0,11 22 8 0,-5-5-10 15,-1 10-5-15,3 6-5 0,-1 3-8 16,1 2-2-16,2 8 1 0,2 4-6 0,0-5-8 16,0 1 2-16,6-3-7 0,-4-2-1 15,5-3 2-15,-1-8-10 0,0-3 0 0,4-5-3 16,-4-4-4-16,4-5-1 0,-1-7-7 15,0-2-3-15,0-6-4 0,2-4 6 16,-1-2-3-16,-4-1-4 0,2-2 7 16,-6 1-2-16,-1 0-2 0,0 1 1 0,-2 2 7 15,-5-1-2-15,0 0 0 0,-2 4-1 16,2 0 1-16,-1 1 1 0,-5 3 0 16,11-4 0-16,-11 4-1 0,14 4 4 0,-1-2-4 15,4 3 0-15,4 1-5 0,5 0 1 16,2 3 2-16,-1-1 2 0,7 3-3 0,-4-1-6 15,-6 0 5-15,2 1 0 0,-5 0-5 16,-1 1 5-16,-8-2 0 0,-2 3 0 16,-4-2 0-16,-3-2 2 0,-3 3-1 0,-7 0-1 15,-3-1 5-15,-2-2-2 0,-4 2-5 16,0-4-13-16,-1-2-22 0,-3-1-32 16,4-4-37-16,-2-2-42 0,2-4-47 0,3-1-45 15,2-5-39-15,1-4-676 0,3-3 324 16,5-6 214-16</inkml:trace>
  <inkml:trace contextRef="#ctx0" brushRef="#br0" timeOffset="163171.2695">29205 6635 118 0,'-2'-12'250'0,"0"5"6"15,-4 1 2-15,0 2-1 0,-4 4 0 0,10 0-5 16,-24 13-13-16,6 4-13 0,-1 10-9 15,-2 12-9-15,0 6-6 0,0 18-6 16,0 4-10-16,8-8-10 0,7-4-15 0,2 3-14 16,4-1-24-16,6 1-14 0,2 16-6 15,7-3-11-15,5-4-13 0,-2-14-11 16,1-7-12-16,2-4-20 0,3-2-19 0,-1-5-16 16,5-2-21-16,1-5-21 0,-3-7-36 15,2-7-44-15,-4-3-55 0,4-8-55 16,1 1-52-16,-1-8-853 0,2-2 386 15,-1-8 255-15</inkml:trace>
  <inkml:trace contextRef="#ctx0" brushRef="#br0" timeOffset="163544.3473">29680 7340 86 0,'0'-6'190'0,"2"0"-5"0,-2 0-5 0,0 6 9 16,6-5-6-16,-6 5-9 0,0 0-10 15,0 0-20-15,10 11-7 0,-10-3-14 0,0 1-11 16,0 3-10-16,-4 3-10 0,0-2-9 16,2 1-8-16,-2-3-8 0,0 1-7 15,2-3-4-15,0 1-7 0,2-2-4 16,0-3-1-16,4-2-4 0,-4-3 3 0,14-1-3 16,-3-2 4-16,4-6 6 0,-1 0 0 15,3-2 5-15,1-2 1 0,0 1 0 0,0-2 4 16,-2 1-1-16,-3 2 6 0,-1 1 3 15,-1 1 0-15,0-1 3 0,-3 5-5 16,-2 0-3-16,-2 4 3 0,-4 1-2 16,0 0-12-16,10 15 3 0,-10-4 0 0,2 5-7 15,0 0-4-15,0 4-5 0,0 0-5 16,2 3-2-16,0 1-14 0,5 0-26 16,-3-1-17-16,2-2-34 0,3-2-40 0,-4-4-51 15,1-1-48-15,2-5-56 0,-2-3-59 16,2 0-672-16,0-6 335 0,-2-2 221 0</inkml:trace>
  <inkml:trace contextRef="#ctx0" brushRef="#br0" timeOffset="163740.0987">30215 7419 177 0,'6'-2'223'0,"-6"2"4"0,11-4 9 16,-11 4 7-16,10 6-3 0,-5-1-10 0,1 2-10 15,-2 0-16-15,1 8-21 0,1-2-19 16,-2 3-10-16,-2 2-22 0,2 1-8 15,-2 0-10-15,-2 0-23 0,0 2-18 16,-2 0-24-16,2-1-28 0,-2-3-35 0,0 1-41 16,0-3-37-16,0-2-44 0,2-1-37 15,-2-3-31-15,0-1-27 0,2-2-517 0,0-6 254 16,4 2 168-16</inkml:trace>
  <inkml:trace contextRef="#ctx0" brushRef="#br0" timeOffset="164193.3803">30524 7224 69 0,'8'-14'247'0,"-6"3"9"16,3 3 6-16,-1 1-1 0,-2 1-6 15,-2 2-19-15,0 4-15 0,0 0-7 0,0 0-10 16,0 0-15-16,11 18-15 0,-9-4-11 16,4 2-17-16,-1 0-17 0,1 6-10 0,2-1-11 15,2 1-13-15,2-1-11 0,0 0-7 16,1-2-17-16,6 2 3 0,0-2-12 15,-1-4-9-15,4-3-1 0,2-2-10 16,1-4-6-16,-2-4 2 0,0-2-2 0,3-5 0 16,-1-1-6-16,-1-1 0 0,-4-2-1 15,0-2 2-15,-1 0 3 0,-5 2 8 0,-1 0 15 16,-2 1 4-16,-1 2 3 0,-2 1 3 16,0-1-1-16,-6 6 3 0,-2 0 11 15,0 0 5-15,6 9-1 0,-4-1 1 0,0 3 0 16,2 3-6-16,0 3-4 0,0-1-6 15,5 8-6-15,-2-1-4 0,3 1-4 0,-1 3-4 16,1 4-2-16,-2-1-7 0,1 1-4 16,0 1-1-16,-5-4-3 0,0-1-4 15,-2 2-4-15,-4-3 0 0,-2-1-4 16,-4 0-2-16,-2-1-3 0,-4-2 0 0,-5-1-6 16,-3 0-9-16,-4-4-12 0,-4-2-16 15,-2-3-20-15,3-7-27 0,-1 1-30 0,0-6-33 16,1-4-39-16,-3-6-40 0,0-1-44 15,7-8-36-15,1 0-24 0,0-7-869 16,6-1 408-16,3-8 269 0</inkml:trace>
  <inkml:trace contextRef="#ctx0" brushRef="#br0" timeOffset="164451.8374">31041 6679 83 0,'16'-16'273'0,"1"6"1"0,1-1 5 0,-2 8 3 15,6 0 4-15,-2 6 5 0,6 0-10 16,7 8-11-16,4 3-14 0,5 9-17 16,17 15-24-16,1 7-17 0,-5 5-20 15,-3 6-14-15,-5 3-15 0,-5 2-16 0,-8 1-16 16,-8 4-6-16,-9-9-16 0,-9-8-22 16,-4 3-11-16,-4-9-13 0,-8 5-20 0,-3-5-12 15,-6 1-21-15,-6-4-20 0,-1-3-28 16,-3-5-16-16,-2-3-27 0,1-8-36 15,-1-5-41-15,1-1-46 0,3-7-38 16,1-1-56-16,1-7-733 0,2-5 355 0,-4-1 235 16</inkml:trace>
  <inkml:trace contextRef="#ctx0" brushRef="#br0" timeOffset="164782.0196">32029 6236 63 0,'25'5'299'0,"1"4"3"0,-3 4-5 0,4 6-13 15,5 6 1-15,2 7-7 0,13 18-19 16,-1 8-12-16,-1 6-13 0,6 22-6 15,-7 3-8-15,-2 3-17 0,-10-11-14 0,-7-2-17 16,-5 0-19-16,-6 0-13 0,-1-1-10 16,-9-11-15-16,-4-8-11 0,-2-4-10 0,-2-2-13 15,-3-1-10-15,-3-5-21 0,-2-1-29 16,-4-8-29-16,0-5-27 0,-4-4-34 16,-3-7-46-16,-3-4-60 0,4-5-60 15,-4-6-66-15,-1-3-917 0,-1-4 414 0,-2-8 273 16</inkml:trace>
  <inkml:trace contextRef="#ctx0" brushRef="#br0" timeOffset="166746.6103">5171 7738 62 0,'0'0'94'15,"0"0"-10"-15,0 0-4 0,0 0-7 16,0 0-3-16,-7 2-14 0,7-2-5 0,0 0-5 16,0 0-5-16,0 0-13 0,0 0-17 15,0 0-18-15,0 0-19 0,0 0-27 16,0 0-155-16,0 0 71 0,0 6 46 16</inkml:trace>
  <inkml:trace contextRef="#ctx0" brushRef="#br0" timeOffset="167492.0261">5573 8291 53 0,'-13'-4'133'0,"2"-1"-7"16,1 2-8-16,2-1-8 0,-1 1-5 0,0 0-5 15,3 0-14-15,0 0-7 0,-1 2-6 16,3-4-11-16,4 5-7 0,-2-6-3 15,2 6-8-15,21-7-2 0,7 4-2 0,12-7-5 16,37-5-3-16,11-4-3 0,34-4-3 16,8-2-4-16,3 1-1 0,2-2-2 15,1-1 0-15,-3-1 2 0,6 3-1 0,-6 1 1 16,-7 5-2-16,-5 0 1 0,-26 5 0 16,-8 1-1-16,-11 0-4 0,-17 3 0 15,-12 5-2-15,-9 2 3 0,-8-3 7 16,-2 1 5-16,-7 2 0 0,0-1 4 0,-2 2 4 15,-3 1-2-15,0-2-5 0,-4 3 1 16,-1-1 0-16,-1-1-6 0,1 2-4 0,-4-3-3 16,-7 3-20-16,14-1-25 0,-6 1-37 15,-1-2-47-15,-7 2-53 0,11 0-392 16,-11 0 189-16,0 0 125 0</inkml:trace>
  <inkml:trace contextRef="#ctx0" brushRef="#br0" timeOffset="184968.0054">5226 9104 88 0,'-20'-16'147'0,"1"2"4"0,3 0-1 15,0 3 5-15,2-1-2 0,-1 4 2 16,2-1-6-16,1 2-2 0,-1-2-4 0,0 4-7 15,5-1-13-15,-1 2-11 0,1 1-15 16,2 0-12-16,6 3-9 0,0 0-6 0,0 0-6 16,0 0-7-16,14 16-1 0,3-7-8 15,9-1-3-15,4 0-4 0,8-3-3 16,1 1-2-16,6-4-3 0,4-4-3 16,6-2 0-16,0-3-3 0,-1-1 0 0,0-5-2 15,-1-1 0-15,-4-3 4 0,-5 2 5 16,-4-4 10-16,-9 5 10 0,-1-4 10 15,-6 3 3-15,-5-1 3 0,-5 1 4 0,0 4 10 16,-4-1 9-16,-4 0-3 0,0 3-2 16,-2 1-2-16,1 1-8 0,-3 1-6 0,3 2-8 15,-5 4-8-15,0 0-4 0,0 0 7 16,8 22 10-16,-6-6 5 0,2 9-2 16,0 8 3-16,1 6-2 0,1 13-1 15,2 3 0-15,3 24-4 0,-4 2-6 0,3 0-6 16,-2-4-4-16,-2 0-7 0,-1-11-1 15,-5-9-7-15,0 0-3 0,0 0 0 16,-7-3-4-16,-1 1-2 0,-2-1-1 0,-14 12-1 16,5-14 1-16,-2-11 3 0,0 0-2 0,-7-6 3 15,-1-2-4-15,-1-5 3 0,0-9-4 16,-3-5-7-16,-1-4-3 0,-4-3 1 16,4-7-2-16,-7-3-6 0,-1-3-4 15,2-3-14-15,-5-4-18 0,3-4-12 0,5 3-17 16,-2-5-19-16,7 1-27 0,4 0-21 15,2-2-22-15,2-3-33 0,3 1-38 16,1-3-37-16,8 2-39 0,6-2-26 0,0 0-29 16,6 2-717-16,0-5 362 0,0-1 239 15</inkml:trace>
  <inkml:trace contextRef="#ctx0" brushRef="#br0" timeOffset="185197.5866">5236 9468 187 0,'-8'1'238'16,"8"-1"-6"-16,0 0-12 0,0 0-8 15,0 0-15-15,22-18-11 0,-2 8-11 0,3-3-17 16,9-2-15-16,10-6-13 0,5 0-12 16,21-10-12-16,1 3-9 0,2 3-13 0,0 1-7 15,-11 8-10-15,-10 2-27 0,-1 3-36 16,-9 3-38-16,-1 4-43 0,-5 4-44 15,-5 4-41-15,-4 0-38 0,-2 4-507 16,-3 1 241-16,-6 0 158 0</inkml:trace>
  <inkml:trace contextRef="#ctx0" brushRef="#br0" timeOffset="185761.778">6256 9476 101 0,'4'-2'204'16,"2"-4"-10"-16,6 1-19 0,2 4-17 0,1-4-14 15,4 5-15-15,2 0-15 0,-1 5-11 16,0 4-10-16,0 1-8 0,-1 2-8 0,-3 5-7 15,0 2-6-15,-4 2-8 0,-2 1-5 16,-3 3-5-16,-2 0-3 0,-3 0-5 16,-4 2 1-16,-1-7 4 0,-1 4 4 15,1-5 7-15,1-1 2 0,0-2 2 0,0-5-2 16,2-1-8-16,2-5-2 0,2-3-4 16,-4-2-4-16,0 0-1 0,26-15-3 15,-11-1-2-15,0-1 1 0,4-8-4 0,0-2 0 16,2-3-1-16,-2 2 2 0,-2-3 5 15,0 5 4-15,-3 1 6 0,0 6 6 16,-2 0 5-16,-3 5 7 0,-3 3 1 16,-2 3-5-16,1 2 0 0,-5 6-5 0,0 0 4 15,0 0-1-15,-7 22-1 0,5-8-6 16,0 2-2-16,0 1-6 0,2 0-3 0,2 2 0 16,0 1-4-16,5 2-6 0,-1-1 1 15,2-2 0-15,5-1-8 0,1-1-3 16,2-2 3-16,0 0 2 0,2-3-5 15,3-3-4-15,-7-1 1 0,4 0 1 0,-4-3-5 16,1-1 9-16,-2 0-13 0,-1-1-1 16,-3 2-5-16,1-4-11 0,-1 3-13 0,0-2-20 15,-3 0-10-15,-6-2-24 0,0 0-32 16,0 0-40-16,0 0-49 0,6-2-48 0,-6 2-798 16,0 0 354-16,0 0 235 0</inkml:trace>
  <inkml:trace contextRef="#ctx0" brushRef="#br0" timeOffset="186713.2089">7494 9171 74 0,'2'11'157'16,"-2"0"-8"-16,2 3-12 0,1-3-7 16,-3 2-8-16,2-1-3 0,-2-1-2 0,0-2 1 15,0 3 3-15,-2-5 5 0,2 1 0 16,-5-4-7-16,1 1-8 0,-2-4-1 0,6-1 0 15,-14-6-6-15,5-1-5 0,2-5-3 16,-1 0-6-16,0-2-5 0,1-6-8 16,3 4-6-16,2-5-3 0,0 1-8 15,4-1-7-15,2 2-2 0,2 0-8 0,5 0-2 16,1 1 0-16,8 4-8 0,-2 3-1 16,6 3-3-16,-1 6-1 0,1-1-5 15,4 8-1-15,5 3-2 0,1 4-3 0,2 4 0 16,-2 1-1-16,4 5-1 0,0 0 1 15,0 1-3-15,-2-3-3 0,-4 0-2 0,0-3 1 16,-5-2-1-16,3 0 0 16,-9-5 8-16,0-2 5 0,-2-2 11 0,1-5 6 15,-4-2 7-15,-1-5 5 0,0-2-8 16,-3-2 1-16,1-5-3 0,0-4 0 0,-2 0 0 16,-5-6-4-16,2 0-11 0,-2-1-1 15,1-2-1-15,-3-2-3 0,3 4-1 0,-3-3 2 16,-2 4-5-16,2 3-8 0,2 3-21 15,-1 1-24-15,-3 0-36 0,0 3-49 16,0 5-50-16,0 4-52 0,-2 0-70 16,2 5-697-16,-2 1 337 0,0 0 222 0</inkml:trace>
  <inkml:trace contextRef="#ctx0" brushRef="#br0" timeOffset="187262.0642">8615 9176 1 0,'-10'-13'254'0,"4"1"11"0,2 5-3 16,0 0-11-16,0 1-21 0,0 1-16 15,4 5-19-15,0 0-5 0,0 0 9 0,-17 20-4 16,10 1-7-16,-3 9-7 0,1 8-13 16,-3 8-11-16,-2 5-10 0,-2 16-16 0,-1-3-10 15,-2 4-11-15,4-12-10 0,0-6-11 16,0 0-9-16,1-3-7 0,1 1-11 16,2-4-2-16,1-8-8 0,1-5-3 15,1-5-7-15,2-2-6 0,1-6-8 0,1-7-10 16,2-5-19-16,2-6-8 0,0 0-8 15,0 0 2-15,6-35-9 0,-4 7 0 16,5-8 1-16,1-14-4 0,-1-5-2 0,5-23 5 16,1-2-1-16,2 4 5 0,-1 1-2 15,2 7 3-15,-2 15 5 0,-1 10 0 0,-3 7 6 16,4 6 1-16,-2 2 1 0,-2 7 3 16,3 6 5-16,2 5 1 0,0 6 2 0,0 6 8 15,2 7-2-15,-1 9-1 0,6 6 6 16,1 10-12-16,-2 9 4 0,6 14 0 15,-3 4 5-15,-3-9-7 0,-4-5 0 16,-2 2 3-16,1-3-2 0,-2-1-8 0,0 1-10 16,-3 1-14-16,2-4-25 0,-5-7-19 15,-2-2-28-15,1-5-30 0,-1-2-29 0,-2-4-28 16,-2-2-31-16,0-6-23 0,-2-2-27 16,-2-4-585-16,0-3 289 0,-4-4 190 15</inkml:trace>
  <inkml:trace contextRef="#ctx0" brushRef="#br0" timeOffset="187442.7364">8553 9833 191 0,'-4'-4'210'15,"-1"-1"6"-15,5 5 2 0,3-10-3 16,1 4-10-16,2-1-13 0,7-1-15 0,0-1-16 16,7-1-19-16,2 1-11 0,3-3-14 15,5 2-13-15,0-4-24 0,-1 0-30 0,1 3-48 16,0-3-44-16,-5 3-48 0,0-3-44 15,-2 3-41-15,1 0-495 0,-6-1 228 16,6-1 150-16</inkml:trace>
  <inkml:trace contextRef="#ctx0" brushRef="#br0" timeOffset="187721.904">9186 9332 29 0,'4'-6'140'0,"1"1"14"0,-1 2 7 15,-2-2 11-15,0 2 0 0,-2 3-2 16,0 0 6-16,10 9 6 0,-8 3 3 15,0 4-1-15,0 5-2 0,-2 3-4 0,-2 4-4 16,0 2-4-16,0 7-3 0,0 1-10 16,0 0-8-16,0 0-10 0,2-6 3 15,2 0 2-15,2 2-9 0,2-2-10 16,6-2-3-16,0-2-7 0,5-3-10 0,6-6-6 16,4 1-13-16,5-5 1 0,2-7-10 15,7 3-12-15,-1-4-1 0,2-2-9 0,1-4-8 16,3 0-23-16,-3-1-25 0,-6-1-25 15,-3 1-37-15,-2 0-30 0,-6-1-30 16,-7-2-39-16,-1 1-43 0,-2 1-45 0,-6-2-30 16,-2 3-25-16,-4-2-724 0,-4 2 350 15,0-4 231-15</inkml:trace>
  <inkml:trace contextRef="#ctx0" brushRef="#br0" timeOffset="188018.7582">9891 9326 118 0,'-7'-11'238'0,"1"3"-4"0,-3 2-6 0,1 1-10 16,-2 5-12-16,-4 3-7 0,2 4-5 16,0 5-8-16,-2 7-6 0,2 1-10 0,-1 11-7 15,3-1-6-15,6 6-20 0,1-3-11 16,3 1-1-16,3 4-14 0,1 0-10 0,6-2-7 15,3 2-21-15,1 3-8 0,8-6 0 16,-3-4-15-16,0-2 0 0,4-3-1 16,5-3-8-16,-2-3-7 0,1-2-17 15,3-5-24-15,-6-1-29 0,2-5-37 0,0-2-44 16,-3-4-34-16,1-2-46 0,0-5-25 16,0-1-23-16,-3-5-633 0,0 0 298 0,-4-1 198 15</inkml:trace>
  <inkml:trace contextRef="#ctx0" brushRef="#br0" timeOffset="188355.1859">10328 9674 85 0,'-2'-11'139'0,"0"2"4"16,0 2 7-16,0-3 14 0,2 1 14 15,-2-1 0-15,0 2-6 0,4-1-12 0,-2 3-12 16,2 3-8-16,2-2-12 0,-4 5-5 16,12 0-3-16,-12 0-13 0,14 8-9 15,-10 0-9-15,0 1-7 0,0 3-8 0,-1 1-8 16,-3 0-6-16,0 0-6 0,0 3-7 15,0-2-3-15,-3 0-4 0,3-2-5 16,3 0-3-16,-3-5-5 0,2-1 0 16,2 0-4-16,3-5-2 0,-7-1-2 0,19-5-3 15,-7-1-2-15,3-3-2 0,0-1-1 16,-1 2 2-16,2 1-2 0,-2 0 0 16,-1 1 0-16,0 1 3 0,-2 5 10 0,-1 2 7 15,-2 4 1-15,0 2 3 0,0 3-2 16,-2 3-3-16,0 0-5 0,0 0-4 15,0 1 2-15,1 2-5 0,1-1-15 0,3 1-22 16,0 0-30-16,-1-6-32 0,2 1-43 16,4-3-42-16,-2-1-46 0,1-6-55 15,0-2-564-15,0-5 282 0,-1-2 187 16</inkml:trace>
  <inkml:trace contextRef="#ctx0" brushRef="#br0" timeOffset="188621.1043">10748 9163 80 0,'-10'-12'256'0,"3"1"4"0,2 5-5 0,3 3 2 16,2 3-3-16,0 0-1 0,24 9-16 15,-5 0-20-15,4 3-24 0,5 3-11 16,3 4-18-16,5 6-15 0,-1 5-19 0,9 14-4 16,-8 8-19-16,-9-6-9 0,-7-5-10 15,-4 2-16-15,-8 5 0 0,-5-9-10 16,-8 3-10-16,-3 6-4 0,-6-5-4 0,-6 4-2 15,-11 9-6-15,-3-5-3 0,2-8-6 16,2-10 3-16,1 0-7 0,3-8-19 0,5-2-24 16,0-6-40-16,4-8-46 0,0-1-52 15,6-4-63-15,5-4-46 0,6 0-760 16,-10-13 349-16,12 1 231 0</inkml:trace>
  <inkml:trace contextRef="#ctx0" brushRef="#br0" timeOffset="189035.7647">11580 9050 2568 0,'0'-21'15'16,"2"6"3"-16,0 0 46 0,0-1 36 0,0 5 24 15,2 2 8-15,-2-1-13 0,1 3-18 16,3 3-15-16,0 4 25 0,-6 0 10 15,28 17 1-15,-12 0 0 0,10 10 3 0,2 8 2 16,15 18-6-16,1 3-8 0,0 7-6 16,-1 1-14-16,1 2-5 0,1 1-7 15,1-3-9-15,-3 2-9 0,1-8-7 0,-2 1-3 16,-2-7-6-16,0-1-5 0,-6-13-4 16,-8-7-1-16,1-3-5 0,-3-3-3 0,-4-8-4 15,2-1 0-15,-8-9-4 0,4-2 0 16,-4-5 0-16,1-6-4 0,0-5-2 15,0-3 0-15,-5-8 3 0,5-8-3 0,-4-6-1 16,1-10-1-16,-3-6-2 0,-1-2-1 16,-1-2-2-16,-1-3 0 0,-1 3-6 15,-1 2 2-15,-2 4 1 0,2 6-3 0,-2 6-3 16,-2 5-12-16,2 5-25 0,-2 0-33 16,2 4-43-16,0 6-54 0,-2-1-62 15,0 1-79-15,0 6-68 0,0-3-1009 0,-2 1 471 16,0-2 311-16</inkml:trace>
  <inkml:trace contextRef="#ctx0" brushRef="#br0" timeOffset="193857.3792">13906 9176 4 0,'0'0'90'0,"0"0"-6"15,0 0-5-15,-3 19-5 0,3-19-4 16,0 6-7-16,3-2-2 0,-3-4-6 0,0 8-2 16,2-5-4-16,-2-3-2 0,0 8 0 15,0-8 0-15,0 7-4 0,0-3-4 16,0-4 1-16,3 8 0 0,-3-4 1 0,0 0-5 15,0-4 3-15,0 11-2 0,0-8-1 16,0-3 3-16,0 9 1 0,0-9-3 16,0 5-3-16,0-5-1 0,0 6 6 0,0-6-2 15,0 0 4-15,-3 5 2 0,3-5 7 16,0 0 2-16,0 0 4 0,0 0 4 0,0 0-7 16,0 0-1-16,0 0-1 0,0 0-2 15,0 0 6-15,0 0-1 0,-9-21-2 16,7 14 2-16,-2-5 0 0,2 0 2 15,0 0-4-15,0-4 0 0,0 1-1 0,2-2-3 16,-2 2-2-16,2-2-4 0,2 2-2 16,2 0-3-16,2 0-4 0,2 2-4 0,2 1 0 15,2 4-4-15,3 2-2 0,4 0 0 16,0 6-5-16,5 6 4 0,3 6-6 16,0 1 1-16,3 7-3 0,6 5-3 15,-4 2-1-15,2 3-2 0,0 3-1 0,-3-1 2 16,3-1-1-16,-4-1-1 0,4-3 0 15,-5-1-2-15,-3-5-1 0,-1-2 1 16,-4-5 1-16,-2-1-2 0,1-1 4 0,-6-8 7 16,0 1 6-16,0-5 4 0,-2-5 3 15,-1-2 6-15,-3-4-2 0,1-4 5 0,-3-2-2 16,-1-8-6-16,-1 0 3 0,-2-5-10 16,-2-1-1-16,0-2-4 0,-2-4-2 15,0 0-1-15,-3 3-1 0,1 4-2 16,0 4 1-16,2-1-3 0,-3 2-1 0,1 4-1 15,2 2-11-15,0 4-18 0,0-1-20 16,0 3-23-16,-1 2-28 0,1 1-30 0,-2 2-33 16,4 4-25-16,-2-1-35 0,2 5-31 15,-6-6-525-15,4 5 263 0,2 1 173 16</inkml:trace>
  <inkml:trace contextRef="#ctx0" brushRef="#br0" timeOffset="194763.0062">14026 9171 48 0,'-6'-4'225'15,"4"0"-20"-15,2 4-19 0,8-10-14 0,5 4-13 16,6-1-15-16,9-1-16 0,5 0-14 15,8 0-9-15,1-2-12 0,7 0-11 16,-3 5-4-16,-1-4-8 0,-1 3-8 16,-4 1-8-16,-8 3-2 0,-4 4-7 0,-7 2-1 15,-6 3 4-15,-8 7 2 0,-7 6-2 16,-10 4 3-16,-8 14-1 0,-18 13 2 0,-1 2 5 16,-5 2-3-16,4-6 5 0,5-9-3 15,5-9-5-15,3 0-2 0,5-6-7 16,8-6-3-16,2 0-8 0,7-5 3 0,8-5-3 15,3 1-3-15,7-8-3 16,4-2-3-16,4-6-3 0,7-2-2 0,4-7-2 16,3-5-3-16,1-4 1 0,-1-1-2 0,-3-3 0 15,-5-1-2-15,-8 1-1 0,-6-1-2 16,-9 5-1-16,-8 2 2 0,-4 1-2 16,-9 4 2-16,-8 3 1 0,-4 7 3 0,-14 1 9 15,-7 11 2-15,-10 2 3 0,-16 11 2 16,-2 4 4-16,9 3 0 0,13-2 0 15,12-2-5-15,7 0-3 0,7-4-2 0,6-2-3 16,10-1-2-16,5-2 0 0,5-1 1 16,6-4-10-16,5-3 4 0,4-4 1 15,6-3-2-15,7-5 0 0,3-4 0 0,0-6-3 16,1 0 0-16,1-9-4 0,-3-4 0 16,-5 1 4-16,-5-2 3 0,-8 1-10 15,-6 3 1-15,-6-1 2 0,-6 3-3 0,-7 1 2 16,-6 4 3-16,-7 3-6 0,-3 8 4 15,-1 4-3-15,-2 4 0 0,-3 4 2 16,0 2-6-16,-1 4 6 0,4-1-2 16,2 2 0-16,5 6-5 0,7-3-9 0,8 1-9 15,4 0-25-15,6-3-26 0,4 1-43 0,4-1-43 16,6-1-49-16,3-5-65 0,4 0-616 16,0-7 302-16,5 2 200 0</inkml:trace>
  <inkml:trace contextRef="#ctx0" brushRef="#br0" timeOffset="195350.119">15404 9282 144 0,'-23'-22'178'0,"2"0"-1"0,0 4-4 16,5 1-5-16,0 3-1 0,4 1-9 16,1 0-10-16,0 1-10 0,5 1-8 0,-3-1-15 15,5 3-4-15,2 2-7 0,4-1-10 16,2 3-12-16,5-1-5 0,2 0-8 0,6 1-8 16,5 4-3-16,2 1-7 0,8-2-5 15,3 2-4-15,4-3-4 0,7 6-4 16,1-3-2-16,0-3-4 0,0 2-3 15,-1 0 0-15,-3-2-2 0,-4 1 5 0,-7-1 9 16,0-1 7-16,-6-1 17 0,-6 2 3 16,-3-2 2-16,-4-1 0 0,-4 1 2 0,-5 2 4 15,-4-1 0-15,0 4-1 0,0 0 2 16,0 0 4-16,-19 7-5 0,8 4 13 16,0 6 6-16,3 4 7 0,-4 8 2 0,0 2 6 15,4 8 0-15,-2 6-2 0,4 3-7 16,1 4-6-16,5-1-6 0,3 4-6 0,-1-2-6 15,4 3-3-15,2-1-8 0,0-2-7 16,1 5-3-16,-2-3-5 0,-1 0-4 16,-4-1-3-16,-2-5-7 0,-4 0 0 15,-7-1-3-15,-2-2-4 0,-1-5-1 0,-8-3-4 16,-3-3 2-16,-5-5-2 0,-2-5-4 16,-5-2 2-16,1-8-4 0,0-3-2 15,-3-5-4-15,-1-5-2 0,6-2-12 0,1-3-16 16,-5-6-17-16,2-1-21 0,-1-4-21 15,5 1-18-15,5-5-29 0,2 1-27 0,0 0-31 16,5-4-33-16,4 4-32 0,2-2-28 16,6 5-23-16,2-4-16 0,2 2-776 0,-1 0 372 15,3-2 245-15</inkml:trace>
  <inkml:trace contextRef="#ctx0" brushRef="#br0" timeOffset="195661.9143">15238 9771 155 0,'6'-4'236'0,"-6"4"1"0,8-2-5 0,1 0-11 16,3 0-10-16,3 0-17 0,6-2-8 15,3 2-10-15,3 0-13 0,3-2-14 16,4 1-11-16,0 2-13 0,3-5-4 0,-1 3-15 15,-2 0-5-15,-2 1-15 0,-3-1-11 16,-5 2 0-16,-1 0-5 0,-3-2-7 16,-2 1-3-16,-4 1-14 0,-2 1 0 15,-4-3-4-15,-2 3-14 0,-6 0-14 0,0 0-20 16,11-2-27-16,-11 2-26 0,0 0-35 16,0 0-28-16,0 0-35 0,0 0-23 0,5-1-25 15,-5 1-22-15,0 0-546 0,10 7 263 16,-6-5 173-16</inkml:trace>
  <inkml:trace contextRef="#ctx0" brushRef="#br0" timeOffset="196274.03">16274 9675 88 0,'9'-15'240'0,"-3"2"-12"0,3 3-13 16,-1 1-19-16,-1 3-13 0,1 2-14 16,-2 2-11-16,2 2-11 0,0 6-7 0,-2 0-10 15,2 7-8-15,-4 0-7 0,2 4-11 16,-3 5-6-16,1 0-11 0,0 3-8 15,-2 2-7-15,3-2-9 0,-3-1-5 16,4 1-5-16,0-4-5 0,3-1-6 0,1-2-2 16,4-3-5-16,0-4-1 0,3-3-5 15,0-4-4-15,2-4 0 0,0-4-4 16,4-4-4-16,1-3 2 0,-1-3 0 0,-2 1 6 16,-4-4 6-16,-1 0 16 0,2 0-1 15,-6 2 13-15,-1 4 16 0,-2-1-1 16,-3 0 1-16,0 5-8 0,1 5-1 0,-7 2 5 15,0 0 4-15,0 0 8 0,0 27 0 16,-7-4 5-16,1 3 1 0,2 10 1 0,-1 5-11 16,-1 10-2-16,2 2-9 0,-1 0-3 15,3 3-9-15,0 1-6 0,0 0-3 16,-2-2-7-16,2 3-4 0,-4-5-3 0,0-1-8 16,-4 3-10-16,2-6-1 0,-6-1-5 15,-1-4-3-15,-5-3-1 0,-2-4 2 0,-4-5-1 16,-2-3 1-16,-1-8-2 0,-1-6 2 15,-2-4-3-15,3-9-1 0,3-2 0 16,-2-6 0-16,1-7-1 0,2-6-1 16,4-7 0-16,3-3-7 0,8-6-14 0,2-1-12 15,8-2-12-15,4 0-17 0,4 0-23 16,8-6-23-16,2 0-33 0,3-1-47 16,3 3-51-16,0 2-52 0,0 2-39 0,2-3-820 15,-3 3 390-15,3 2 258 0</inkml:trace>
  <inkml:trace contextRef="#ctx0" brushRef="#br0" timeOffset="197426.325">17179 9269 28 0,'-7'7'168'0,"2"-1"-4"16,1-1-5-16,-2 1 1 0,0-5 1 0,6-1-2 16,-10 5-5-16,10-5 0 0,-14-5-6 15,6-1-3-15,2 0-8 0,-3-2-8 0,1-3-5 16,-1-3-7-16,3 0-15 0,-1 1-2 15,1-2-7-15,4 0-9 0,0 3-8 16,2-1-9-16,4 1-3 0,2-1-7 16,3 2-8-16,6 1-2 0,0 5-4 0,4 1-5 15,2 2-11-15,0 2 2 0,7 3-1 16,2 5-3-16,1 3-3 0,1 4 0 16,0 1-5-16,2 1-1 0,1 6-3 0,-5-2-3 15,0-2 2-15,0 0-1 0,-3 0-1 16,1-1 1-16,-8-5-9 0,2-1 7 15,-3-4-1-15,-2-2 6 0,-2-2 4 0,-1-6 11 16,-2-1 0-16,2-6 5 0,-2-4-1 16,-3-1-4-16,1-5-2 0,-3-1-1 15,-1-5-2-15,-2-2 0 0,-1-1-6 0,-1-1 2 16,0 0-7-16,0-2-1 0,-2 1-3 16,2 4-18-16,0 3-18 0,-2 2-32 0,2 2-41 15,-2 2-37-15,2 6-36 0,2 1-41 16,3 5-63-16,2-1-595 0,-3 6 297 15,-6 0 195-15</inkml:trace>
  <inkml:trace contextRef="#ctx0" brushRef="#br0" timeOffset="198165.2316">18286 9319 46 0,'-2'-9'245'0,"2"0"-3"15,-2 2 1-15,2 1-7 0,-3 0-16 0,0 3-13 16,3 3-18-16,0 0 0 0,0 0-12 16,-4 27-9-16,4-5-5 0,-4 7-10 15,2 11-8-15,-2 2-10 0,0 7-12 0,0 1-14 16,-2 1-5-16,-1 3-25 0,-2-3-9 16,1 5 5-16,-1-3-16 0,1-2-3 0,0-1-4 15,-1-4-5-15,0-9-11 0,3 0-11 16,2-8-12-16,-2-6-13 0,2 0-13 15,0-9-4-15,1-3-8 0,1-6-4 16,2-5 3-16,0 0 0 0,0 0 0 0,2-30 5 16,-2 10 3-16,7-9-2 0,-3-7 2 15,2-11 1-15,2-7 2 0,3-20 1 16,0-4 3-16,3-1 2 0,-1 7 0 0,2 4 6 16,-2 13-1-16,-1 9 4 0,6 4 6 15,-4 10 5-15,3 3 3 0,4 6 7 0,-4 8-2 16,3 5 0-16,-2 8-4 0,2 7 4 15,-2 3 2-15,1 10 0 0,1 7-1 0,-4 3-3 16,4 10-4-16,-6 2 1 0,1 3-2 16,-4 1-2-16,-3-7-1 0,1 9 3 15,-3-4-4-15,-2-3-6 0,0 3-13 16,0-5-18-16,0 1-15 0,-1-7-21 0,0-4-26 16,-3 1-23-16,2-3-28 0,-2-3-23 15,2-2-18-15,-2-4-13 0,-2 0-13 0,-3-5-580 16,-2-3 268-16,3-2 177 0</inkml:trace>
  <inkml:trace contextRef="#ctx0" brushRef="#br0" timeOffset="198826.2835">18260 9937 132 0,'-4'-6'146'0,"2"0"11"0,0 0-5 16,6-1-4-16,2-1-7 0,4-2-12 15,6 0-7-15,2 1-14 0,6-4-9 16,5 1-15-16,5-3-8 0,2 2-11 0,1-1-22 15,5-2-19-15,-7 0-13 0,1 5-20 16,0-1-9-16,-1 2-10 0,-8-1-7 16,-2 4 9-16,-1 0 4 0,-1-1 1 0,-6 2 11 15,0 2 15-15,-3 0 16 0,0 2 19 16,-4 1 10-16,0 2 13 0,1 4 10 16,-3-3 14-16,1 7 11 0,-2 0 2 0,-1 3-3 15,0 1-3-15,0 0 2 0,0 2-4 16,-1 2-6-16,2 1-8 0,-3-1-9 0,-2 2-5 15,2 0-4-15,0-2-7 0,-2-2-7 16,2 0-3-16,-2 1-3 0,1-4-6 16,-1-2 3-16,2-1-2 0,0-4-1 15,5-3 1-15,-1 0 1 0,-8-2-4 0,25-8-7 16,-9 1 4-16,0-5-1 0,4 0-4 16,-1 1-5-16,1-3 1 0,0 6-3 15,-2-4 1-15,0 5-4 0,-1 1-3 0,-1 1 2 16,0 4-1-16,-4-1-1 0,0 4 1 15,2 2-1-15,-4 1-3 0,1 3 0 0,-1 1-1 16,1 2 1-16,0-3-2 0,-1 3 2 16,0 0-2-16,4-2-3 0,-2 0 3 15,0 1-3-15,4-2 1 0,-2-2-1 16,3-3 2-16,3 1-3 0,-2-4-2 0,-1-2-2 16,2-2-6-16,-2-1-1 0,1-1 1 15,-2-5-3-15,1-1 1 0,-4-2 4 0,-1-3-1 16,-1 0 1-16,-1 1-1 0,-3-2 2 15,0 3 0-15,-3 2 5 0,-2-1 7 16,2 5 4-16,-4-1-3 0,2 2 1 16,-2 3 3-16,0 5-4 0,0 0 7 0,0 0 9 15,0 0-6-15,0 0 0 0,4 25 3 16,-2-14 0-16,2 4-10 0,0 1 8 0,4-3-5 16,-4 4-5-16,4 0-9 0,0-1 0 15,1-2-2-15,4 4-13 0,-1-5-11 16,1-2-24-16,-1-3-23 0,2-2-31 0,0-2-36 15,-1-3-35-15,0-1-37 0,1-3-32 16,-3-5-643-16,-1 0 302 0,-1-4 199 0</inkml:trace>
  <inkml:trace contextRef="#ctx0" brushRef="#br0" timeOffset="198962.5709">19464 9386 153 0,'-14'-8'189'16,"3"2"-17"-16,3 2-12 0,3 1-15 0,1 1-13 15,4 2-15-15,0 0-37 0,0 0-48 16,0 0-58-16,0 0-68 0,0 0-267 16,0 0 123-16,19 11 81 0</inkml:trace>
  <inkml:trace contextRef="#ctx0" brushRef="#br0" timeOffset="199297.2248">19663 9618 20 0,'-2'11'209'16,"2"-1"2"-16,-2 5-10 0,0-1-11 0,0 3-20 16,0-2-13-16,2 3-14 0,0-2-14 15,2 3-14-15,-2-1-10 0,2-3-7 16,-2 2-10-16,2-4-7 0,-2 0-7 0,2-1-9 16,0-3 3-16,5-2-1 0,-1-2 2 15,0-4 2-15,5-1-5 0,2-1-5 16,-1-4 0-16,1-2-9 0,2 0 0 15,2-1-8-15,-3-1-3 0,4 1-2 0,-4 1-2 16,1 1-7-16,0 2 1 0,-2 0-3 16,1 4 3-16,-3 2-2 0,2 0-3 0,1 4 2 15,0 1-2-15,-2-1-3 0,1 3-2 16,2 1 2-16,-3 0-4 0,3-2-3 16,-1 4-5-16,2-5-17 0,-2 1-26 15,1-2-31-15,0 0-44 0,2-3-51 0,-2-2-55 16,0-1-653-16,3-6 294 0,-2 2 194 15</inkml:trace>
  <inkml:trace contextRef="#ctx0" brushRef="#br0" timeOffset="199576.7831">20516 9113 97 0,'-2'-7'305'0,"-4"2"-2"16,0 4-5-16,6 1-16 0,-26 16-8 16,7 0-13-16,-2 11-15 0,-4 11-24 0,-7 19 1 15,0 8-13-15,5-2-13 0,5 5-10 16,1 1-21-16,11-12-20 0,3-7-6 0,5-5-16 16,6-1-10-16,3 4-12 0,3-3-12 15,5-4-21-15,5-2-29 0,0-2-35 16,-1-9-37-16,5-1-34 0,-4-6-39 0,0-6-46 15,1-3-49-15,-2-3-39 0,0-5-46 16,-4-4-743-16,2-2 349 0,-1-2 231 16</inkml:trace>
  <inkml:trace contextRef="#ctx0" brushRef="#br0" timeOffset="200473.983">20631 9512 77 0,'0'0'214'0,"0"0"-9"16,14 13-14-16,-7-1-11 0,-3 2-8 15,2 2-12-15,1 1-12 0,-3 4-13 0,5 0-11 16,-1 0-12-16,2 1-12 0,2-1-10 16,0 1-8-16,2-5-7 0,4 0-7 0,3-2-8 15,2-4-5-15,2-1-4 0,5-5-6 16,-3 0-5-16,1-5-2 0,2-3 4 15,-1-2 6-15,-3-3 4 0,4-5 5 16,-8 0 3-16,0 0 10 0,-3-3 2 0,-5-1 7 16,0 0-2-16,-2 1 11 0,-4 2 10 15,-1 4 0-15,-3 2-5 0,1 2 12 16,-3 2-2-16,-2 4 8 0,0 0 6 0,-5 20 1 16,3-6 0-16,-5 5 2 0,3 6 0 15,2 5-8-15,2 0-4 0,0 8-10 16,0 1-7-16,2 5-6 0,0 2-11 0,0 6-7 15,1 3-4-15,-1-2-9 0,0 0-5 16,0-1-3-16,-2-6-5 0,-2-1-11 0,-2-3-1 16,-1 0-12-16,-1-4-9 0,-2-3-3 15,-4-1-1-15,-2-6-2 0,0 0-2 16,-3-3 0-16,-3-9 0 0,4-2-2 0,-2-7-5 16,2-3-3-16,-1-2-7 0,-2-6-8 15,4-4-5-15,1-5-12 0,-2-5-12 0,6-6-13 16,-3-5-18-16,4-1-13 0,1-4-23 15,4-3-12-15,0 0-17 0,2-2-22 16,2 0-29-16,0 2-32 0,2-3-32 16,2 2-19-16,-2 0-27 0,2-2-690 0,-2 0 340 15,5 2 225-15</inkml:trace>
  <inkml:trace contextRef="#ctx0" brushRef="#br0" timeOffset="200755.1985">21112 8767 54 0,'8'0'301'16,"-8"0"-3"-16,25 13 4 0,-8 4-4 16,8 10-12-16,5 6-25 0,14 23-15 0,5 3-24 15,8 19-16-15,-1 3-16 0,-2 2-12 16,-3 2-15-16,-13-16-14 0,-4 2-15 15,-9 0-14-15,-3-5-12 0,-12-9-14 16,-6-8-14-16,-6-5-18 0,-6 8-27 0,-4-4-22 16,-8-3-23-16,-3-3-32 0,-11 12-33 15,-2-16-44-15,4-6-50 0,1-3-48 0,-1-5-33 16,0-8-32-16,-2-3-615 0,1-3 305 16,3-5 202-16</inkml:trace>
  <inkml:trace contextRef="#ctx0" brushRef="#br0" timeOffset="202849.6428">22229 9018 116 0,'0'-5'211'16,"0"5"-4"-16,2-10-6 0,-2 6-5 15,0 4-7-15,0-6-8 0,0 6-17 16,0 0 3-16,0 0 3 0,14 15 1 16,-4 3-7-16,2 6-7 0,5 14-12 0,0 8 3 15,10 19-13-15,1 4-8 0,-1 0-17 16,1 1 0-16,2-3-13 0,-1-1-8 0,-1-3-6 16,1-4-16-16,-6-9-1 0,1-11-10 15,-3-1-13-15,-2-1-6 0,0-7 0 16,1-2-8-16,-6 0-1 0,0-9 7 15,2-3-6-15,-6-2 9 0,3-4 12 0,-1-7 9 16,-1-1 6-16,0-6 5 0,-1-3-5 16,-2-5-1-16,6-7-2 0,-4-3-6 0,1-11-6 15,1-11-5-15,3-4-4 0,2-20-4 16,0-4-1-16,4-3-10 0,-2 4 2 0,3-1-8 16,-2 6 0-16,-4 13 1 0,-4 6-4 15,-2 12-3-15,1 0 0 0,0 5-3 16,-1 4-9-16,-1 1-9 0,-3 4-16 0,0 1-21 15,0 5-22-15,0 0-28 0,0 2-28 16,-2 3-30-16,-2 0-37 0,0 1-43 16,2 3-33-16,-2 1-28 0,0 0-792 15,-2 2 369-15,2-3 244 0</inkml:trace>
  <inkml:trace contextRef="#ctx0" brushRef="#br0" timeOffset="219775.3315">23982 9479 92 0,'0'0'85'0,"-10"2"-5"16,4-1-11-16,6-1-7 0,-10 3-6 0,6-1-5 15,4-2-2-15,-13 0 0 0,13 0-7 16,-11 0 3-16,11 0 0 0,-12-2 4 0,3 2 0 15,1-3 4-15,8 3 7 0,-13-1-1 16,4-1 4-16,1-1 7 0,2 1 8 16,-2-1 2-16,-1-3 0 0,0 3 8 15,1-3 0-15,-1-1 7 0,1-3 5 16,2 0 1-16,-3-3 4 0,2 2 3 0,1-2-3 16,0-1-1-16,2 1-3 0,2-1-5 15,0 3-5-15,2-1-8 0,2 2-3 0,0-4-8 16,4 3-5-16,2-1-5 0,4 5-11 15,0-2 1-15,3 4-3 0,2 2-10 16,2 3 3-16,-1 3-6 0,8 2 0 16,0 4-10-16,-1 2 5 0,3 5-5 0,-1 2-4 15,1 3-4-15,0 0 0 0,-4 0-2 16,0 2-1-16,1-2-3 0,-3-3-4 0,-4-2 5 16,2-2 5-16,-2-6 18 0,-3 0 5 15,2-2 14-15,-2-3 12 0,-1-8 9 0,2-1 3 16,-2-6-4-16,-1-4-4 0,0-3 1 15,0-4-5-15,-1-6-6 0,-1-3-4 16,0-1-8-16,-1-3-4 0,-2-1-7 16,1 6 1-16,0-3-7 0,-1 3-6 0,-2 4-4 15,1 5-14-15,-3 3-22 0,0 1-23 16,0 5-31-16,0 1-32 0,-2 5-49 16,-2-1-61-16,0 7-68 0,-4-3-72 0,4 4-755 15,0 0 375-15,0 0 248 0</inkml:trace>
  <inkml:trace contextRef="#ctx0" brushRef="#br0" timeOffset="221490.0058">25139 9088 139 0,'-6'-12'219'0,"2"2"-4"15,2 1-7-15,0 2-15 0,-1 1-17 16,3 3-17-16,0 3-14 0,-4-4-2 16,4 4 4-16,0 0-1 0,4 32-5 0,1-5-7 15,-1 9-9-15,0 4-6 0,0 10-6 16,-2 3-10-16,0 3-4 0,0 1-11 0,-2-1-8 15,-4 1-5-15,2 1-10 0,-2-3-7 16,-2 0-2-16,-1-3-9 0,1-2-2 16,-3-3-4-16,1-9-5 0,0-1-4 0,-1-5-12 15,0-6-22-15,3-5-23 0,-2-6-33 16,1-7-29-16,1-6-21 0,0-4-18 16,6 2-19-16,-7-19 6 0,7 0-7 0,5-9 10 15,1-11 5-15,7-7 4 0,7-20 9 16,2 0 17-16,1 1 9 0,7 2 19 15,2 8 23-15,-5 8 24 0,-4 9 22 0,-2 12 23 16,-1 1 13-16,-6 4 14 0,0 2 7 16,-6 6 7-16,0 4 14 0,-4 4 10 15,-4 5 5-15,0 0 2 0,-10 18 1 16,-4-1-4-16,-4 4-4 0,-3 5-3 0,-9 7-2 16,-12 14-3-16,-5-1 1 0,3-2-4 15,4-10 1-15,8-3-11 0,1-5-8 0,5-2-4 16,2-5-3-16,7-5 3 0,1 0-14 15,4-3 0-15,4-3-3 0,6-2-4 16,4 0-3-16,2-3-3 0,6 1 2 16,-2 0-7-16,6 1-1 0,-1 1-1 0,6 2-4 15,0 3-1-15,3 1 4 0,-2-1-5 16,4 4 1-16,-3-2-2 0,5 5-6 0,-4 1 1 16,2-1-9-16,1 1-9 0,-3-5-3 15,-2 0-1-15,4-3-1 0,-1 0-3 16,-1-3 4-16,0-2 1 0,0-2-2 0,-1-2 2 15,0-2 1-15,-2-2 5 0,1-4-1 16,0-3 1-16,0-1 1 0,-1-3 1 16,-3-1 4-16,0-1 4 0,-2 1 6 15,-4-1 4-15,0 2 5 0,0-1 2 0,-4 3 2 16,3 2 5-16,-3 1 2 0,0 1-6 16,-2 3 2-16,3 2-6 0,-7 2 1 0,0 0 3 15,19 8-4-15,-11-3-3 0,3 4 1 16,2 2 0-16,-1-3-3 0,3 3-2 15,2 2-6-15,2 0 2 0,1-1-3 16,0-3-18-16,2 1-18 0,-1-3-25 0,-2-3-28 16,0 0-33-16,0-4-35 0,0 0-42 15,0-4-23-15,-2-1-30 0,-4-4-602 0,-3 0 290 16,-2-4 191-16</inkml:trace>
  <inkml:trace contextRef="#ctx0" brushRef="#br0" timeOffset="221634.0891">25668 9519 8 0,'-19'-12'169'0,"4"5"-4"0,3 0 4 16,4 2-6-16,-2 2-18 0,4-1-11 16,6 4-14-16,-2-6-15 0,2 6-9 0,0 0-19 15,13-4-37-15,-13 4-41 0,17-2-38 16,-5 2-36-16,1 0-36 0,0-4-286 16,2 2 135-16,-1-4 89 0</inkml:trace>
  <inkml:trace contextRef="#ctx0" brushRef="#br0" timeOffset="222285.2102">25895 9338 57 0,'10'-12'137'15,"-4"5"16"-15,1 0 15 0,-2-1 14 16,-3 4 12-16,2 0-1 0,-4 4-6 0,2-3-10 16,-2 3-3-16,0 0-6 0,4 20-9 15,-2-5-6-15,0 7-8 0,2 6-10 0,3 4-16 16,-1 7-10-16,1 0-11 0,3 7-9 16,-1 0-6-16,1 2-12 0,-2-2-12 15,4-1-27-15,-2-1-20 0,0-8-24 16,1-2-33-16,2-1-36 0,-3-6-30 0,1-5-26 15,1-5-18-15,2-3-12 0,-4-7 1 16,0-3-1-16,1-2 19 0,-2-5 11 0,1-6 18 16,1-1 15-16,-3-6 20 0,0-6 23 15,1-11 14-15,-2-5 24 0,-1-10 24 16,-2-6 2-16,0-1 17 0,-6-2 17 16,0 0 22-16,0 1 14 0,-2 6 13 0,2 9 17 15,-2 2 7-15,1 8 10 0,1 3 3 16,0 3-5-16,2 3-7 0,-2 8-6 0,-1 6 3 15,3 6-4-15,0 2 0 0,0 0-4 16,5 33-7-16,-3-7-8 0,7 11-4 16,-1 2-12-16,0 11-4 0,3-1 0 15,2 2-15-15,-3 1-3 0,3-1-3 0,0-1-7 16,0 0-2-16,-1-5-4 0,6-1 0 16,-2-2-10-16,3-6-1 0,-4-7-7 15,4-4-2-15,-3-7-3 0,2-4-2 0,0-4-7 16,0-5 7-16,1-3-7 0,2-6-4 15,-2 1 4-15,0-3-1 0,0-4-2 16,-2-1 6-16,-2-3-5 0,0 6 1 0,-5-4-3 16,0 2 3-16,0 2 4 0,-4 1-4 15,-2 0 0-15,0 2-1 0,-2 1-3 16,-2 4 3-16,0 0 3 0,0 0-2 0,0 0 3 16,15 4-4-16,-9 2 3 0,3 0 0 15,6-3 3-15,-1 3-4 0,4 3 3 0,0-4-3 16,4 3 3-16,3-1 0 0,-1 0-5 15,-2 1-1-15,2 1 4 0,-3 1-2 16,-2 2-4-16,-4-3 2 0,-5 3-4 16,2-1 3-16,-8 2 1 0,-2-1 0 0,-2 1 1 15,-4 1-4-15,-6-4 3 0,0 2-9 16,-2-1-15-16,-4 0-18 0,0-4-22 0,-3-1-32 16,-1-3-38-16,4 0-44 0,-4-6-31 15,6 0-38-15,-1-4-588 0,2-4 286 16,0-1 188-16</inkml:trace>
  <inkml:trace contextRef="#ctx0" brushRef="#br0" timeOffset="222589.2985">27084 9069 32 0,'-2'-12'265'16,"0"5"-7"-16,-2 4-11 0,4 3-4 0,0 0-2 16,-17 16-8-16,8 6-5 0,3 11-3 15,-2 6-1-15,4 12-8 0,0 4-12 16,2 6-15-16,4 1-14 0,2 17-13 16,2 2-23-16,2-7-13 0,5 2-12 0,4-5-10 15,0-5-10-15,6 0-10 0,2-8-10 16,7-1-15-16,-4-14-28 0,1-4-26 0,3-4-24 15,4-7-32-15,-2-3-27 0,-5-8-42 16,1-2-52-16,-3-5-51 0,-1-4-63 16,-4-6-742-16,-2-3 349 0,-3-4 231 15</inkml:trace>
  <inkml:trace contextRef="#ctx0" brushRef="#br0" timeOffset="222985.0402">27527 9786 65 0,'18'-14'211'0,"0"7"5"16,1-1-5-16,-2 6-6 0,0 2-9 15,-1 2-16-15,2 2-13 0,-4 2-11 16,3 3-12-16,-2 2-12 0,-2 5-9 0,-3 3-11 16,-2-4-11-16,-3 2-2 0,0 3-6 15,-7-1 3-15,2 1 1 0,0-2 1 16,-5-2 3-16,5-2-3 0,0-1-5 0,0-1 5 15,0-5-1-15,2-1-7 0,3-2-3 16,-5-4-2-16,12-2-8 0,-4-4-3 16,5 1-1-16,-2-5-4 0,1-2-3 0,1 3-6 15,0-3-4-15,-2 3-1 0,1 0-3 16,-4 1-2-16,1 0 4 0,-2 2-5 16,-1 3-9-16,0-1 2 0,-6 4-7 0,0 0-3 15,0 0 4-15,15 12-12 0,-13-5 2 16,0 0-2-16,2 5-6 0,-2 0 0 15,1 3-2-15,1 0-6 0,0 2-25 0,3 0-25 16,1 1-29-16,-2 0-29 0,2 0-33 16,2-4-49-16,-4 3-44 0,4-3-40 0,1-1-39 15,-1-2-780-15,5-4 369 0,-4-1 242 16</inkml:trace>
  <inkml:trace contextRef="#ctx0" brushRef="#br0" timeOffset="223196.6645">28248 9984 46 0,'12'-6'231'16,"-4"0"8"-16,2-1 14 0,1 1 2 16,-1 3-4-16,3 0-14 0,-2 1-10 15,-1 2-18-15,2 2-17 0,-2 2-15 16,0 6-22-16,0-1-14 0,-3 7-12 0,-1 0-10 16,-1 2-12-16,-3 5-10 0,-2 2-18 15,0 2-5-15,-5 3-19 0,1 0-24 0,0-1-35 16,-3-3-45-16,1-1-45 0,2 0-47 15,0-7-49-15,2 2-65 0,-2-6-620 16,2-1 298-16,0-6 196 0</inkml:trace>
  <inkml:trace contextRef="#ctx0" brushRef="#br0" timeOffset="223688.5289">28602 9884 73 0,'8'-5'227'0,"-1"-3"0"0,1 5-11 16,3-2-14-16,-3 2-12 0,2 3-18 16,2 2-11-16,-2 2-15 0,0-1-11 15,1 4-14-15,0 4-11 0,0 1-14 0,-3-2-8 16,0 2-10-16,5 1-2 0,-2 0-11 16,-1-1-4-16,0 0-10 0,4-1-7 15,0-1-4-15,3-3-5 0,0 1-4 0,0-4 0 16,3-3-6-16,-2 1-1 0,1-4-3 15,1-2-2-15,-2-1-2 0,4-3 2 16,-2-1 8-16,2-1 7 0,-3 1 9 0,-3-2 8 16,0 2 6-16,-4 2 11 0,1-1 15 15,-2 2 3-15,-3 1-1 0,1 2 2 16,-3 3 0-16,-6 0 3 0,0 0-1 0,15 11 9 16,-13-2 9-16,2 4 3 0,1 4-2 15,-5 5-4-15,6 2-5 0,-2 7-7 16,2 3-5-16,0 2-9 0,3 5-8 0,-4-4-6 15,1 3-5-15,0 1-6 0,-4-3-5 16,0 0-7-16,2-1 0 0,-1 2-4 16,-3-7-4-16,-3-2-5 0,1-3-2 15,0 1-1-15,-4-2-3 0,-2-5-5 0,-4-3 0 16,0 0-2-16,-4-5-3 0,-4-1 1 16,1-9-8-16,-4-1-21 0,0-4-23 15,-5-1-25-15,1-7-26 0,-3-3-23 0,2-4-39 16,-1-10-44-16,-1-6-41 0,6-3-62 15,2-4-46-15,2-3-895 0,1-5 421 16,5-2 279-16</inkml:trace>
  <inkml:trace contextRef="#ctx0" brushRef="#br0" timeOffset="223966.7551">29262 9163 117 0,'20'4'289'0,"-2"1"4"0,4 6-1 16,1 7-7-16,3 5-13 0,3 7-17 15,-1 4-23-15,10 18-18 0,-2 3-16 16,-5 0-20-16,-7-5-11 0,4 9-13 16,-8-8-16-16,-5-5-16 0,0-1-18 15,-4 4-3-15,-5-2-12 0,0-3-8 0,-6-3-17 16,-2 2-11-16,-2-5-26 0,-2 0-26 15,-3-2-29-15,-4-4-36 0,0-2-45 0,1-8-45 16,0 0-47-16,0-4-36 0,0-5-34 16,-3-1-635-16,2-5 308 0,-1-1 204 0</inkml:trace>
  <inkml:trace contextRef="#ctx0" brushRef="#br0" timeOffset="287315.3122">7840 10518 142 0,'-7'3'149'16,"7"-3"-4"-16,4 7-7 0,3-3-7 0,5 1 1 15,8 1-2-15,7-3-9 0,11 2-10 16,8 0-10-16,14-2-7 0,27 3-7 15,8 0-10-15,2-3-5 0,5 1-13 0,2 0 3 16,4 0 2-16,0 0 6 16,2-1 2-16,-4 1-1 0,-3 0-1 0,-7-2-3 15,-6 0-4-15,-17-2-5 0,-16 3 0 0,-9-3-10 16,-3 3 0-16,-9-2-3 0,-4 1-6 16,-3-2-1-16,-3 0-5 0,-6 3-1 15,2-3-6-15,-3 0-4 0,-2 1-9 16,0-1-28-16,-5 0-39 0,0-1-46 0,-2-2-49 15,0 1-64-15,-2-2-521 0,-3 1 250 16,-3-3 164-16</inkml:trace>
  <inkml:trace contextRef="#ctx0" brushRef="#br0" timeOffset="288379.5104">6424 11849 1 0,'-5'8'155'0,"1"-1"-8"15,2 1-10-15,-2-1-10 0,0 1 1 16,2-2 8-16,-3 1 9 0,3-1 11 16,0-3-3-16,2-3-16 0,0 0-12 15,0 0-12-15,-19-15-5 0,11 4-12 0,4-4-8 16,-4-4-8-16,2-2-7 0,2-4-4 16,0 0-8-16,2-2-6 0,2-2-6 0,2 1-2 15,2 2-4-15,2 1-1 0,4 0-9 16,2 4 1-16,2 2-6 0,4 6-3 0,3 4 1 15,-3 4-3-15,6 7-4 16,4 7-1-16,3 4-5 0,-1 5 2 0,4 7-2 16,0 2-1-16,-1 1 0 0,1 0-1 15,2 4-1-15,-6-6 0 0,1 1-2 0,-3-6 2 16,-3 0-1-16,-3-6 9 0,-1-1 9 16,0-5 13-16,-2-3 6 0,0-5 0 15,-2-2 2-15,1-5-4 0,0-6-1 16,1-3-1-16,-4-4-5 0,2-7-3 0,0-4-5 15,-2-1-4-15,3-8-4 0,0 2-2 16,-3 4-2-16,-1 1-1 0,-1 4-10 16,-2 3-20-16,-1 4-29 0,0-1-34 0,0 7-40 15,0 4-27-15,2 5-19 0,1 4-24 16,4 4-21-16,2 4-27 0,5 2-503 0,5 5 251 16,-1-1 165-16</inkml:trace>
  <inkml:trace contextRef="#ctx0" brushRef="#br0" timeOffset="288671.4439">7924 11443 58 0,'-6'-21'265'0,"-2"0"2"0,-4 9 0 15,4-2-7-15,0 7-17 0,-2 1-26 0,1 3-17 16,-4 6-6-16,0 6-2 0,-1 9-6 15,-6 10-8-15,0 8-8 0,-10 20-6 16,0 6-5-16,1 6-18 0,-1 2-6 0,2 4-14 16,1-3-14-16,1 0-8 0,3 0-7 15,2-1-18-15,0-2-7 0,4-12-5 16,4-9-14-16,1-1-10 0,3-7-27 0,2-2-33 16,-1-5-45-16,4-5-40 0,-2-4-34 15,-1-7-47-15,3-5-46 0,0-7-26 16,0-4-27-16,4 0-635 0,-9-23 314 0,3-2 207 15</inkml:trace>
  <inkml:trace contextRef="#ctx0" brushRef="#br0" timeOffset="288937.8819">7478 11564 58 0,'8'-27'170'0,"2"5"4"0,-1 5 19 0,0 4 7 16,-1 3 4-16,3 3 2 0,-1 3-7 15,5 4-3-15,0 4 0 0,3 6-11 16,4 3 2-16,4 8-11 0,-3 6-6 15,3 5-15-15,-2 6-10 0,11 15-8 0,-5 6-20 16,-6 1-7-16,-2-9-13 0,-8-4-10 16,-1-1-2-16,0 1-12 0,-2 1-7 15,-3-8-6-15,-4-2-5 0,2 1-6 0,-2-1-11 16,-4-8-9-16,2 1-20 0,1-5-17 16,-6-3-24-16,3-4-31 0,-2-1-31 0,-2-3-35 15,-2-2-27-15,2-4-24 0,-2-3-22 16,-3 0-20-16,0-5-8 0,-1-1-8 15,-3-1-535-15,-1-4 263 0,-4 3 173 16</inkml:trace>
  <inkml:trace contextRef="#ctx0" brushRef="#br0" timeOffset="289080">7714 12346 1349 0,'-36'-9'-92'0,"3"0"28"16,3 6 31-16,0-1 25 0,5 2 23 15,-2-2 17-15,4 3 22 0,-1-1 21 0,3 0 19 16,2 0 9-16,2 0-4 0,4 2 1 16,5-2-1-16,1 0-6 0,7 2-3 15,0 0-7-15,24-13-8 0,-1 7-6 16,7-1-8-16,6-3-7 0,4 1-12 0,7-5-39 15,1-1-43-15,-1 2-47 0,1 0-44 16,1-5-46-16,-7 3-489 0,3-4 226 16,-11 2 150-16</inkml:trace>
  <inkml:trace contextRef="#ctx0" brushRef="#br0" timeOffset="289425.9507">8409 11728 165 0,'2'-6'247'0,"2"3"5"15,-4-1-9-15,4 1-17 0,-4 3-20 16,0 0-5-16,0 0 0 0,7 10-6 16,-9 5-7-16,2 4-11 0,-3 6-9 15,-1 3-12-15,2 4-9 0,-2 5-15 0,-2 3 0 16,2 0-7-16,0-2-6 0,0 2-13 16,-2-4-3-16,6-4-9 0,3-2 0 15,0 1-4-15,3-6-2 0,2 0-7 0,2-4-6 16,8-4-6-16,0-2-9 0,5-4-5 15,5-1-3-15,2-6-4 0,2 0-7 0,1-4-5 16,1 0-6-16,3-3 3 0,-3 2-7 16,1-1-5-16,-3 0 1 0,0 0-5 0,-2 0-4 15,-7 0 2-15,-2 0-5 0,-2 0-8 16,-3 2-10-16,2-1-10 0,-6 1-16 16,1 0-31-16,-4 0-21 0,-3 1-31 15,-6-1-35-15,0 0-42 0,0 0-41 0,9-3-34 16,-9-1-40-16,0 4-737 0,-5-14 356 15,3 3 235-15</inkml:trace>
  <inkml:trace contextRef="#ctx0" brushRef="#br0" timeOffset="289775.4112">9712 11531 1952 0,'6'-16'22'0,"-4"2"15"0,0 4 51 16,0-2 46-16,-4 5 19 0,0-3-5 16,0 5-17-16,-6-1-19 0,4 3-19 0,4 3-4 15,-21 9 5-15,7 6 2 0,-6 6 2 16,2 7-3-16,-6 13-1 0,-6 15-6 16,3 7-4-16,1 6-3 0,6-1-3 0,2 3-3 15,6-10-14-15,5-6 4 0,5-2-12 16,0 3 1-16,6-5-6 0,5-4-3 0,3 1-2 15,6-4-6-15,-2-4-1 0,8-3-5 16,1-6-4-16,3-2-1 0,2-8-6 16,-1-2-4-16,3-6-5 0,0-1-12 0,-5-3-9 15,1-3-16-15,-3-2-17 0,-2-4-22 16,-1 0-27-16,-4-2-29 0,-3 0-45 16,-2-4-46-16,-2 3-45 0,-3-3-39 15,-4-2-767-15,0 1 361 0,-2-1 239 0</inkml:trace>
  <inkml:trace contextRef="#ctx0" brushRef="#br0" timeOffset="290628.038">10578 11739 102 0,'5'-8'238'15,"-1"2"-12"-15,2-1-13 0,-1-2-11 0,-1 0-4 16,0 2-2-16,-2-1-6 0,-2 1-12 15,0-1-11-15,-4 0-9 0,0 3-10 16,-5 1-5-16,-4 2-3 0,-5 4 5 16,-4 3-10-16,-7 5 5 0,-5 7-11 0,-8 6 9 15,-13 15-6-15,-3 6-4 0,1 7 2 16,7 2-8-16,1 4-4 0,13 1-6 16,2-3-7-16,13-7-13 0,8-7-4 0,9-4-10 15,8 1-7-15,7-2-6 0,8 0-8 16,6-2-3-16,6-3-7 0,4-5-8 0,3-1-7 15,4-5-14-15,1-5-13 0,-3-6-10 16,0-1-24-16,-2-3-23 0,-5 0-26 16,0-5-33-16,-1-5-29 0,-6 0-25 0,0-3-33 15,-3-1-26-15,-1-5-30 0,-6 1-16 16,2 0-14-16,-6-4-692 0,-1-2 332 16,-5 2 219-16</inkml:trace>
  <inkml:trace contextRef="#ctx0" brushRef="#br0" timeOffset="290960.2758">10637 11390 255 0,'-2'-9'289'0,"4"3"-14"0,0 0-11 0,8 5-10 15,0 1-5-15,7 3-12 0,4 7-15 16,8 2-9-16,1 9-22 0,6 6-10 0,13 11-15 16,-2 8-14-16,-1 0-18 0,-2 5-13 15,-7 6-10-15,-1 3-12 0,-7 2-7 16,-3 3-9-16,-5 0-8 0,-6-10-4 16,-7-4-9-16,-4 1-3 0,-2-1-4 0,-4-4-7 15,-6 3-1-15,-2 0-1 0,-6-4-5 16,-3-1-4-16,-4-2-3 0,0-6-8 0,-1-2-21 15,6-9-37-15,-4-4-42 0,5-4-60 16,1-6-71-16,0-5-75 0,2-2-900 16,1-7 401-16,2-4 265 0</inkml:trace>
  <inkml:trace contextRef="#ctx0" brushRef="#br0" timeOffset="292403.7114">12293 11509 4 0,'2'-6'156'0,"-2"6"-2"16,0-5-5-16,2 1-5 0,0-1-7 0,-2-1 3 16,2 1-4-16,-2-1-8 0,3 0-5 15,-1 0-12-15,-2 6-6 0,2-9-2 16,-2 5-3-16,0 4-3 0,4-8-7 15,-4 5-5-15,0 3-2 0,2-6-6 16,-2 6-3-16,2-6-4 0,-2 6-4 0,0 0-5 16,2-6-9-16,-2 6-2 0,0 0 20 0,11 18 8 15,-2-1 1-15,1 5 6 16,5 9-1-16,2 10 0 0,2 5-4 0,8 19-5 16,1 2-4-16,-1 4-9 0,1-1 2 15,-1-2-6-15,-1 6-3 0,2-9 2 16,-3 2-15-16,-6-13-3 0,-2-7 3 0,1-3-17 15,-2-1-8-15,2-2 4 0,-2-8-1 16,-4-3-4-16,3-4 1 0,-5-5 5 0,4-2 4 16,-4-7 12-16,0-3 9 0,3-7 8 15,-2-5 2-15,-1-7 5 0,3-7-4 0,2-4-2 16,-2-12-6-16,3-7-6 0,8-23-4 16,-3-1-7-16,0-7-2 0,-2-1-5 15,-3-1-1-15,0 2-7 0,-1-3 2 0,-5 16-7 16,1 4 1-16,0 3-3 0,-3 3 1 15,0 1-5-15,-2 8 1 0,-1 5-2 16,0 0 1-16,1 5-1 0,-2 5-2 0,-2 3 0 16,2 2-2-16,-2 0 0 15,0 4-5-15,0-1-10 0,2 1-18 0,-4 5-16 16,3 2-29-16,-1-3-27 0,-2 5-40 0,0-1-48 16,0 3-45-16,0 4-39 0,0 0-42 15,0 0-739-15,4-8 359 0,-1 7 237 16</inkml:trace>
  <inkml:trace contextRef="#ctx0" brushRef="#br0" timeOffset="294024.9946">14357 11990 35 0,'-6'6'186'0,"1"-3"-12"16,-1 6-14-16,1-2-12 0,1 0-10 0,0 1-9 16,0 1-2-16,0-1-6 0,0-1-1 15,0 1 1-15,0-2-1 0,-2-1 5 16,4 0 3-16,-2-2-9 0,4-3-7 0,0 0-3 16,-14-9 0-16,7-1-2 0,1-1-6 15,2-7-5-15,-1 1-8 0,3-3-2 16,0-1-10-16,2-3-7 0,2-1-2 0,5 0-6 15,-1 3-5-15,5-3-6 0,3 4-6 16,4 4-6-16,4 0-2 0,2 7 1 0,3 2-6 16,3 3-4-16,4 7-1 0,4 6 1 15,0 3-3-15,7 8-6 0,-4 2 1 16,2 2-2-16,-3 4-6 0,0 0 5 16,-1-2-6-16,-1 0 1 0,-2-3-2 0,-7-3 1 15,1-4-3-15,-6-3 4 0,-1-3 9 16,-2-3 3-16,-2-6 6 0,3-4 9 15,-4-3 3-15,-1-7-5 0,0 0-4 0,-2-5 0 16,-3-5-3-16,0-1-1 0,-2-3 0 16,0-5-7-16,-2 3 0 0,4-3-7 15,-6 7 0-15,2 0 2 0,-2 1-14 0,1 1-14 16,-1 3-23-16,-2 5-33 0,3 0-47 16,-3 3-41-16,3 5-47 0,1 4-61 15,0 3-803-15,0 1 362 0,2 0 240 0</inkml:trace>
  <inkml:trace contextRef="#ctx0" brushRef="#br0" timeOffset="294483.9765">15777 11694 181 0,'0'0'302'0,"2"-5"-11"16,-2 5-26-16,0 0-14 0,0 0-11 0,-4 17-10 15,0-2-10-15,-2 8-5 0,-3 5-11 16,0 7-12-16,-1 3-14 0,0 8-16 16,-2 2-10-16,0 2-15 0,2-2-12 0,-5 4-10 15,2-1-15-15,0-1-8 0,-1-3-11 16,0 1-4-16,0-2-9 0,4-12-5 0,-1-2-8 16,2-5-3-16,3-6-6 0,2-4-5 15,-3-9-8-15,5-5-1 0,2-3-7 16,0 0 1-16,-2-26-7 0,4 1 0 0,2-10-5 15,3-13 1-15,8-23-5 0,2-6-1 16,1-2-1-16,4-3-2 0,-1 3-1 16,7 1 0-16,-1 6 5 0,-2 8 7 0,5 8-2 15,-7 12 1-15,-1 10 1 0,-4 9-2 16,-2 9-1-16,2 4 3 0,1 6 1 16,1 8-2-16,-2 8 2 0,0 6-2 15,0 11-3-15,-3 7 4 0,-2 11-2 16,0 3-5-16,-7 9 3 0,-2-1-3 0,-4 3-10 15,-2 1-10-15,0 0-17 0,-2 0-24 0,-2 15-25 16,-3-12-27-16,1-9-27 0,-5-6-34 16,0-2-38-16,1-2-46 0,0-13-22 0,-2 0-20 15,-1-7-750-15,-2-4 354 0,0-7 233 16</inkml:trace>
  <inkml:trace contextRef="#ctx0" brushRef="#br0" timeOffset="295241.1587">15519 12294 23 0,'-6'-15'214'0,"4"0"-7"0,4 0 9 0,2 3 6 16,2 1 0-16,4-3-6 0,6 4-16 16,0-2-16-16,6 0-15 0,3 0-15 15,7 2-19-15,2-2-11 0,-1 1-13 16,5 0-10-16,1 4-12 0,1 1-10 0,-2 1-13 16,-4 1-8-16,-3 4-7 0,1-2-8 15,-4 4-1-15,-3 2-4 0,-1-2-3 0,-1 6-6 16,-2-1-7-16,-4 0 4 0,0 5 5 15,0 1 2-15,-7 0 1 0,1 2 2 16,-2 3 1-16,-1-1 1 0,-2 4-2 16,-2 0-13-16,1-1 6 0,-1 0-2 0,0 4-5 15,-2 0 2-15,0-4-4 0,0 1-7 16,3-5 3-16,-3 2-2 0,2-5 3 0,1 0-6 16,1-3 0-16,4-3 1 0,0-3 1 15,2-2-1-15,2-2-1 0,1-2 5 16,2-2 0-16,0-3-3 0,3 1-2 15,-2-2 5-15,-1 1-1 0,0 1 2 0,0 0-2 16,-3 0-2-16,2 0-3 0,-2 3-3 16,-1-1 0-16,0 4 2 0,-3 3-3 15,3 0 4-15,-3 2-6 0,4 7 3 0,-4-1-2 16,0 3 7-16,1 1-10 0,0-2 2 16,-1 0 2-16,1-1-8 0,4 3 5 0,-2-2 0 15,-1-3-1-15,2-1 2 0,4-1-5 16,-2-4 2-16,4-3-11 0,-3-2 3 15,1-3 3-15,2-1-2 0,1-5-1 16,0-2-1-16,-2-1 3 0,3 0 2 0,-6-1-5 16,2-1 6-16,-2 0 7 0,-1 0 0 15,-2 2 2-15,0-1 4 0,-3 3-3 0,-2 2 0 16,0-2 3-16,2 7-7 0,-4 0 2 16,0 2 1-16,-6 2 5 0,13 2-6 15,-5 2 5-15,-1 0-2 0,-1 5-2 0,3 0 2 16,-1 3-7-16,0-1 2 0,0-2 4 15,4 3-9-15,-4-3-14 0,2 1-18 16,-1-1-15-16,-1-1-20 0,-1-3-24 0,3 1-22 16,-3-4-28-16,-3-2-23 0,-4 0-14 15,0 0-7-15,14-9-8 0,-14 3-4 16,0-5 2-16,0-1 7 0,-4-3 13 0,0-8 16 16,-4-1 18-16,-3-7 27 0,-1-1 24 15,-4-1 30-15,0 0 26 0,-2 5 29 16,2 1 22-16,-1 3 21 0,0 2 16 0,4 3 15 15,1 3 3-15,-2 0 0 0,4 4-10 16,2 0-5-16,0 4-5 0,1 0-4 0,3 3-10 16,2 1-25-16,2 4-30 0,-5-4-47 15,5 4-47-15,0 0-55 0,0 0-350 16,0 0 176-16,0 0 116 0</inkml:trace>
  <inkml:trace contextRef="#ctx0" brushRef="#br0" timeOffset="296205.1566">17074 12164 5 0,'5'8'229'0,"-1"3"4"0,0 0-12 16,1 0-17-16,-3 0-19 0,2 3-13 0,-2 1-12 15,0-2-13-15,0 2-12 0,0 1-16 16,3-1-9-16,-3-1-10 0,2-1-11 16,-2-3-9-16,0 1-5 0,2-1-9 0,3-3-5 15,-1-4-3-15,3 2 1 0,-1-5 0 16,2-2-1-16,4-2 4 0,0-2-5 15,1 0-2-15,0-1 0 0,4-5 1 0,-1 3-5 16,2-3-4-16,-1 1-3 0,-2 1-6 16,0 3-4-16,-1-1-2 0,0 1-2 15,-2 3-6-15,1 0 5 0,-4 4-5 0,2 0 0 16,-5 4-4-16,2 0-2 0,-3 1-1 16,0 3-4-16,-1 1-3 0,-2 1 3 15,-2 1-6-15,2 1 3 0,0-2 0 16,-2 2 0-16,0 1 3 0,0-2-5 0,1-1-2 15,-3-1-3-15,2-2 3 0,0-1-1 16,3 0 0-16,-1-5 4 0,-4-1 9 0,0 0 5 16,17-7 5-16,-9 1-1 0,2-3 6 15,4-2-1-15,-2-1 1 0,2-1 3 16,4-4-4-16,-4 3-7 0,6 1 0 16,-3-1-4-16,-1 1 1 0,0 4-3 0,-2 1 4 15,-1 2-5-15,0 2 2 0,-3 4 3 16,-1 4-3-16,-3 0-2 0,2 4 5 15,-2 3-10-15,-1 2 4 0,2 2-7 0,-1 3-13 16,-2-1-8-16,0-2-16 0,2 3-19 16,-2-4-10-16,5 0-14 0,0-3-13 15,3-1-11-15,3-5-9 0,5 1-10 0,0-4-2 16,6-4 7-16,3-2 14 0,3-1 9 16,2-5 9-16,2 1 28 0,0-4 23 15,-2 0 21-15,-2-1 23 0,-2 1 19 0,-6-2 20 16,-2 7 17-16,-3-4 3 0,-4 4 2 15,-2-1-2-15,-3 1-5 0,-4 3-6 0,-4 1-4 16,0 0-2-16,-2 4-13 0,0 0 4 16,0 0-16-16,0 0 0 0,-27 9-3 15,18-3-6-15,1 4-1 0,0-3-1 16,-1 0-7-16,3 2-7 0,0-2 6 0,2 1-13 16,1-2 1-16,1-2 2 0,2-4-4 15,5 4-7-15,1-1 0 0,-6-3 1 0,0 0 1 16,16-4-2-16,-16 4-1 0,15-1-1 15,-8-1 3-15,-7 2-4 0,13 0 7 16,-13 0-2-16,12 2-3 0,-8-1 1 0,0 3 6 16,0 2-4-16,4-3-2 0,-2 3 9 15,2 0-7-15,0 0 5 0,5-2-2 16,2 1-5-16,2-2 4 0,2-6-1 0,4 1 1 16,5-1 5-16,5-7-1 0,1-3-2 15,7-5 0-15,1-2 8 0,0-5 1 16,11-11 1-16,-2-5 3 0,-5-2-1 0,-1-5 3 15,-7-1 0-15,-4-3 7 0,-8 8 0 16,-6 7 7-16,-5 4 9 0,-2 3 9 0,-4 7 7 16,-1-1-4-16,-2 3-4 0,-4 8-1 15,-4 4-3-15,0 7-4 0,2 2-4 16,-19 13-1-16,4 2-3 0,-2 12-1 16,-1 2-2-16,-2 6-2 0,2 6-1 0,0 1-5 15,4 1-2-15,1 1-1 0,5-5-12 16,1 1-21-16,2-2-26 0,1-2-22 0,4-4-34 15,0-3-51-15,0-7-62 0,2 3-61 16,0-7-86-16,5-4-832 0,-4 0 404 16,1-4 267-16</inkml:trace>
  <inkml:trace contextRef="#ctx0" brushRef="#br0" timeOffset="296605.5536">19513 11422 2176 0,'-5'-21'8'0,"1"4"-7"0,2 4 37 16,-4 4 24-16,2 0 27 0,-4 3 18 15,-3 6 5-15,-4 9-3 0,-6 7-8 0,-7 15 7 16,-10 14 3-16,-2 13-8 0,-1 8-1 16,6 7-2-16,-5 19-1 0,10-14-8 15,6 3-6-15,6-1-6 0,7 1-14 0,7-4-3 16,6-8-13-16,8 7-1 0,7-3-12 15,3-7-18-15,7-5-19 0,3-4-23 16,-5-12-26-16,0-12-26 0,-3-10-43 16,-1-2-45-16,4-3-52 0,-4-7-39 0,-3-7-46 15,-2-4-636-15,1-6 319 0,-2-3 210 16</inkml:trace>
  <inkml:trace contextRef="#ctx0" brushRef="#br0" timeOffset="297166.217">19570 11941 96 0,'11'-15'264'0,"-5"4"-17"0,2 5-23 15,-2 1-19-15,2 5-14 0,-8 0-11 0,10 8-12 16,-6-1-14-16,-2 7-10 0,-2 4-12 16,0 3-12-16,0 4-11 0,-2 4-10 15,0-2-12-15,2 1-8 0,-2 0-5 0,2 0-9 16,0-3-5-16,2 0-8 0,2-3-3 16,5-1-4-16,-1-6-4 0,3-5-4 15,4-1-10-15,-1-5 10 0,4-6 4 0,2-2-3 16,4-3 0-16,1-3 1 0,3-7 2 15,-1 0 5-15,-1-4 6 0,-3 0 4 16,2 2 11-16,-5 3 12 0,-4 1 2 0,-1 2 5 16,-2 4 1-16,-2-1-4 0,-3 4 12 15,0 6 9-15,-8 0 7 0,6 10 2 16,-6 3 3-16,-4 2-2 0,2 5-3 0,0 6-2 16,0 6-6-16,-4 8-11 0,4 2-6 15,0 10 3-15,0 1-8 0,-1 2-7 16,3-1-6-16,0 3-8 0,-2-4-7 0,2 2-4 15,-4-1-4-15,0-2-4 0,-1-2 0 16,1-9-9-16,-4-2-1 0,-1 0-2 0,-3-6-2 16,-2-2-3-16,0-4-3 0,-3-4-8 15,0-6-7-15,-2-5-15 0,-2-5-22 16,0-5-26-16,-1-5-32 0,-3-6-36 16,2-2-34-16,-2-8-40 0,1-6-49 0,-3-4-55 15,3-7-42-15,4-5-44 0,0-5-905 16,6-2 440-16,-2-4 290 0</inkml:trace>
  <inkml:trace contextRef="#ctx0" brushRef="#br0" timeOffset="297436.9307">19866 11543 2352 0,'20'-25'-16'0,"-4"5"44"0,6 5 37 0,3 2 49 16,3 5 34-16,4 4 1 0,6 6-7 15,8 4-7-15,22 13-15 0,2 10-3 0,-1 4-4 16,1 12-8-16,9 14-5 0,-8 8-7 16,-7 4-11-16,-17-6-5 0,-11 3-8 15,-7 4-4-15,-11 4-7 0,-12-9-3 16,-8-7 0-16,-4 19-9 0,-10-3-4 0,-3-4-2 16,-2-7-5-16,-4-4-4 0,1-15-8 15,3-10-22-15,2-6-28 0,4-3-36 0,1-8-52 16,-2-4-72-16,4-7-92 0,2-5-88 15,1-4-792-15,-2-11 395 0,3-3 259 16</inkml:trace>
  <inkml:trace contextRef="#ctx0" brushRef="#br0" timeOffset="298555.4704">21722 11412 159 0,'3'-7'205'0,"0"-2"0"0,-1 2-4 16,0-1-3-16,0-2-7 0,2 3-9 16,-2-1-7-16,0-1-7 0,0 5-10 0,0-2-13 15,0 0-13-15,0 0-8 0,-2 0-16 16,2 2-6-16,0 1-8 0,-2 3-8 15,2-6-6-15,1 1-9 0,-3 5-4 0,0 0-9 16,2-5 1-16,-2 5-6 0,4-3-3 16,-4 3 1-16,0 0-3 0,2-6 2 15,-2 6-6-15,0 0 2 0,0 0 3 0,0-6-4 16,0 6-7-16,0 0 2 0,0 0-11 16,0 0 4-16,0 0 6 0,0 0 3 15,17 19 6-15,-8-5 8 0,5 9 3 0,2 5-4 16,4 12 8-16,12 17-3 0,0 3-1 15,-3 8-7-15,5 2 3 0,-2 4-9 0,0 1-3 16,-1 1-1-16,2 1-3 0,-4-3-7 16,-2-2 1-16,-1 3-5 0,-1-7 0 15,-1-4 1-15,-8-10-3 0,0-11-2 16,-2-2-2-16,-1-7 1 0,-2-6-5 0,-3-4 12 16,3-4 5-16,-3-7 5 0,0-4 4 15,4-7-2-15,-2-8 1 0,0-6 0 0,3-7-3 16,2-8-7-16,4-11-5 0,-3-6-3 15,4-21-4-15,6-3-1 0,-3-4-3 16,-2-2-4-16,0 1 0 0,-3-1-6 0,2 2-1 16,-3 3 2-16,-4 11-3 0,-3 10 0 15,1 2-4-15,-3 7-2 0,0 3-7 16,2 5-7-16,-6 5-10 0,2 4-17 16,-2-2-29-16,0 6-19 0,0 4-32 0,-2 0-27 15,0 7-27-15,-2-1-30 0,0 2-40 16,0 6-29-16,-2-1-25 0,2 1-35 0,0 0-693 15,-14 6 349-15,14-6 231 0</inkml:trace>
  <inkml:trace contextRef="#ctx0" brushRef="#br0" timeOffset="299752.0667">23630 11643 157 0,'2'8'157'15,"-2"-2"-5"-15,0-6-5 0,2 9-11 0,-2-3-1 16,2 0-7-16,-2-1-5 0,0 1-7 15,0-1-1-15,0 1-4 0,0-6 6 16,0 8 7-16,0-4-3 0,0-4-5 16,0 0-10-16,0 0-5 0,0 0-5 0,-8-23-3 15,6 9-10-15,2-3 4 0,2-4-14 16,0-4-3-16,2-1-7 0,1-2-3 16,1 1-8-16,0-1-4 0,0 3-6 0,2 1-3 15,2 2-5-15,0 2-2 0,0 1-4 16,3 4-2-16,0 5-3 0,4 1-2 15,0 6-2-15,4 3-2 0,5 6-2 16,-3 3 1-16,9 6-3 0,-3 4-1 0,5 6 1 16,2-1-1-16,-2 3-1 0,0-2-3 15,1 0 1-15,-1-3-3 0,-4-4 2 0,0 0-1 16,-3-6-1-16,1-2-1 0,-3-4 0 16,-1-5 8-16,-2-2 4 0,4-5 4 15,0-4-2-15,1-7 2 0,-1-5-3 0,-1-3 6 16,2-9-11-16,-4 1-3 0,1-4-1 15,-5 1 3-15,0-2-4 0,-6 5-4 16,1 3 3-16,-3 0 1 0,-2 7-8 0,-1 0-4 16,-2 6-18-16,0 0-31 0,2 2-34 15,-4 6-24-15,-2 0-36 0,2 7-41 16,-4 2-47-16,0 0-674 0,0 0 309 0,0 0 204 16</inkml:trace>
  <inkml:trace contextRef="#ctx0" brushRef="#br0" timeOffset="300529.8399">25004 11217 133 0,'4'-5'260'0,"-4"5"-23"16,0 0-7-16,0 0-9 0,10 20-10 15,-8-5-14-15,0 7-10 0,1 7-13 16,-1 7-13-16,0 5-6 0,0 1-12 0,-2 3-8 16,-4 8-11-16,2 3-11 0,-3-3-10 15,1 2-9-15,-2 0-10 0,0 0-4 0,0-7-9 16,-4 2-12-16,2-4-1 0,2-7-3 16,-2-2-6-16,-1-5-10 0,3-3-1 15,-1-5-2-15,3 0-7 0,-2-8-4 16,1 0-14-16,1-2-19 0,0-6-16 0,0-2-18 15,0-3-16-15,4-3-19 0,0 0-16 16,-6-15-21-16,10 2-15 0,2-3-8 0,2-6 1 16,5-6 4-16,4-1 6 0,4-7 10 15,5 0 8-15,1 0 9 0,1 0 11 16,2-3 23-16,-1 3 15 0,0 4 17 16,4 1 20-16,-5 1 17 0,-4 6 18 0,-1 6 13 15,-5 1 11-15,-2 5 13 0,-4 3 17 16,-2 3 11-16,-4 4 6 0,-6 2 0 15,0 0 1-15,0 0-1 0,-16 23 0 0,2-10-5 16,-3 5 0-16,-6 1-3 0,-4 1-3 16,-1 4-9-16,-2 2-6 0,5-3-4 15,1-2-10-15,4 0-5 0,2-2-7 0,8-3-1 16,2 1-3-16,3-2-2 0,3-4-8 16,4 1-2-16,5 1-2 0,1-1-4 15,4-2-3-15,2 4 0 0,0-3-2 0,3 3-8 16,0-3 5-16,2 2 1 0,1 1-5 15,-2-1 1-15,0-1-2 0,0-1 3 16,1 0-6-16,1 1 0 0,-2-2-3 0,2-3 2 16,-4-1-2-16,4 0-2 0,-1-3 0 15,1-3-4-15,2-1 2 0,-1-1-3 16,2-7 0-16,0 1 1 0,1-4 3 0,-3-1-1 16,0-1 0-16,-2-1 3 0,-2 2-3 15,0-1 6-15,-5 5 5 0,0-1-1 16,0 1 5-16,-4 1 3 0,1 2-7 0,-3 2 0 15,3 3 5-15,-3 1 8 0,-6 0-12 16,11 7 0-16,-7 1 5 0,2 2-4 16,2 1-3-16,0 2 0 0,-2 0 0 0,2 1-1 15,0 1 1-15,3 2-7 0,0-2-3 16,-3 1-23-16,1-4-25 0,-1 1-34 0,0-4-37 16,-1-2-46-16,2-1-58 15,-1-1-56-15,-4-8-668 0,-4 3 323 0,10-9 213 16</inkml:trace>
  <inkml:trace contextRef="#ctx0" brushRef="#br0" timeOffset="300682.1516">25796 11708 148 0,'-5'-10'206'0,"5"1"14"0,-2-1-6 0,0 4-16 16,-1-1-20-16,3 1-16 0,0 0-20 15,-2 1-19-15,2-1-34 0,0 6-45 0,0 0-50 16,0-7-53-16,0 7-54 0,5-4-413 15,-5 4 179-15,0 0 118 0</inkml:trace>
  <inkml:trace contextRef="#ctx0" brushRef="#br0" timeOffset="301373.1833">26132 11462 2290 0,'6'-8'-6'0,"-1"2"6"0,-3 1 69 15,0 1 55-15,-2 4 9 0,0-6-16 0,0 6-23 16,0 0 10-16,0 0-10 0,-4 29 6 15,2-10 2-15,-1 6-1 0,1 6 0 0,2 7-4 16,0 4-7-16,2 11-6 0,1-1-7 16,1 4-8-16,0-1-2 0,0 1-11 15,0-1-3-15,3-2-11 0,-3 1-10 16,0-3-19-16,-2-7-21 0,0-3-22 0,0-4-36 16,0-6-28-16,0-3-32 0,-2-7-31 15,3-4-27-15,-1 1-30 0,0-10-20 0,0-2-5 16,1-6 0-16,-3 0 6 0,0 0 19 15,16-20 20-15,-10 5 22 0,3-10 27 16,4-10 25-16,-1-8 21 0,3-7 19 16,7-18 20-16,-4-1 15 0,4-1 22 0,-4 1 21 15,-2 12 21-15,-2 9 20 0,-1 4 16 16,-1 5 14-16,-2 6 17 0,0 2 10 0,-4 5 9 16,2 4-6-16,-4 2 0 0,1 9 7 15,-1 3 11-15,-1 4 7 0,-3 4-4 16,0 0-1-16,2 29-3 0,-2-8-8 15,-5 9-10-15,3 10-3 0,0 3-8 0,0 12-9 16,-1-3-2-16,1 5-6 0,0-2-12 16,2 3 0-16,2-5-5 0,3-3-3 15,-1-8-13-15,3-2-1 0,3-3-5 0,3-6-2 16,1-4-1-16,6-4-4 0,-2-8-2 16,4-5-5-16,-1-5 1 0,3-5-7 15,0-4-3-15,4-3-3 0,-2-3 1 0,1-3-2 16,-1-2 1-16,-3 2 5 0,-4-1-8 15,-2 3 5-15,-3 1 5 0,0 3 1 16,-6 1-3-16,-2 0 8 0,-2 5 5 0,-4 1 3 16,4-3-1-16,-4 3 5 0,0 0 1 15,9 12-1-15,-2-5 1 0,-1 1-10 0,2-1-2 16,5 5-2-16,2-2-3 0,2 3 5 16,-1 0-9-16,4 3 3 0,-4-1-5 15,4-2-1-15,-5 2-2 0,-1 1-3 16,-4 0-1-16,0-1 0 0,-6-2 2 0,-2 2 6 15,-4-2 1-15,-4 0-5 0,-4 1 0 16,-2-5-2-16,-3 0-16 0,-4 1-8 0,-2-2-24 16,-1-5-31-16,0 0-40 0,0-6-38 15,1 2-44-15,0-5-37 0,2-2-45 16,5-5-709-16,0 0 336 0,4-6 222 16</inkml:trace>
  <inkml:trace contextRef="#ctx0" brushRef="#br0" timeOffset="301629.9525">27372 11568 266 0,'5'-4'275'0,"-5"4"-2"0,0 0-10 0,0 0-8 16,-13 20-4-16,0-1 3 0,-1 6-17 15,-2 7-9-15,-2 9-8 0,3 5-9 16,0 3-13-16,2 4-16 0,3-1-8 0,6 5-20 15,2-3-18-15,4 4-7 0,8 16-16 16,4-3-19-16,6-3-5 0,5-5-26 0,3-4-19 16,-1-13-23-16,3-10-35 0,0-2-25 15,-1-9-44-15,-2-7-52 0,1-4-53 16,-3-6-63-16,-1-5-75 0,-3-6-726 0,2-5 357 16,-4-4 237-16</inkml:trace>
  <inkml:trace contextRef="#ctx0" brushRef="#br0" timeOffset="302015.3886">27819 12119 106 0,'4'-15'243'15,"1"2"16"-15,1 3 6 0,0 1-10 0,0 3-19 16,2 2-25-16,2 2-18 0,0 4-19 16,2 2-15-16,1 3-16 0,0 3-10 0,0 5-15 15,-1 1-11-15,-4 3-11 0,0-2-11 16,-6 2-6-16,0 1-10 0,-6-1-3 15,-2-1-5-15,0-1-4 0,0-2-4 16,0 0-6-16,0-1-2 0,2-4 3 0,1-3-4 16,-1-1-8-16,4-6-3 0,0 0 3 15,0 0-7-15,21-19-9 0,-9 6 6 16,4-3 4-16,3-3-1 0,0-3 7 0,0 0 7 16,-1 0 12-16,0 3 8 0,-4 1 15 15,-1 3 5-15,-2 2 0 0,-1 1 4 16,-1 1-9-16,-1 3-7 0,-2 0-3 0,-1 5-2 15,-5 3 1-15,0 0-4 0,0 0-7 16,11 19-5-16,-7-6-20 0,0 4 3 16,0 1-6-16,0 3-4 0,2-1-5 0,2 5-16 15,0-2-25-15,-2 2-32 0,2-3-32 16,1-2-51-16,-5-3-68 0,2-2-73 0,1-3-77 16,-3-3-883-16,3-3 420 15,-3-5 279-15</inkml:trace>
  <inkml:trace contextRef="#ctx0" brushRef="#br0" timeOffset="302228.5274">28458 12189 71 0,'8'-6'243'0,"1"1"2"15,0-1 20-15,-3 5 7 0,0-4-3 16,3 5-19-16,-9 0-13 0,21 5-18 0,-8 2-11 16,-3 4-15-16,0-1-15 0,2 3-19 15,-2 7-14-15,-2 1-15 0,-1 2-12 0,-1 3-12 16,-2 0-12-16,-4 2-14 0,0-1-15 15,-6 2-26-15,-1 4-23 0,-1-8-35 16,-6 2-42-16,0-5-50 0,2-2-49 16,-1-3-59-16,-2-7-73 0,3-1-640 0,1-7 317 15,3-7 209-15</inkml:trace>
  <inkml:trace contextRef="#ctx0" brushRef="#br0" timeOffset="302689.3127">28763 12104 110 0,'10'-10'257'0,"-4"3"15"16,3 3-15-16,-2 0-9 0,1 3-17 16,1 2-9-16,1 3-16 0,1 4-17 15,2 3-13-15,1 5-21 0,-1-1-11 0,2 2-15 16,2 2-7-16,-3 1-12 0,6 2-12 16,-2 0-11-16,4 2-7 0,1-5-9 15,-4-4-6-15,2-2-10 0,3 1-4 0,-1-10-4 16,2 1-6-16,-2-5-6 0,3-5-3 15,2-2 0-15,-3-2-7 0,3-6-2 16,-4 0 3-16,4-4 3 0,-4-1 11 0,-7 4 16 16,-1 0 5-16,0 1 5 0,-4 2 12 15,-2 2 0-15,1 1-2 0,-2 1-5 16,-3 6 12-16,-2 3 13 0,-4 0 7 16,4 14 7-16,-4-1 0 0,0 5 1 0,3 4-4 15,-1 6-3-15,-2 5-3 0,2 7 7 16,2 1-9-16,0 3-10 0,-2 8-9 15,4-1-3-15,-1 2-10 0,-1 2-7 0,-1-3-2 16,1 0-10-16,0 1-2 0,-4-7-6 0,0 0-7 16,0-3 1-16,-4-2-3 0,-3 1-4 15,-2-7-1-15,-1 0-3 0,-3-5 0 16,-1-3-2-16,-2-8-5 0,-2-4-7 16,-4-4-9-16,2-7-20 0,-4-5-23 0,-1-5-30 15,-5-7-42-15,0-7-38 0,-1-6-46 16,1-5-44-16,0-7-56 0,9-3-60 0,-4-21-46 15,2-1-1017-15,7-5 483 0,8 6 319 16</inkml:trace>
  <inkml:trace contextRef="#ctx0" brushRef="#br0" timeOffset="302932.0009">29585 11453 113 0,'14'-8'284'15,"1"6"9"-15,6 7-3 0,2 5-5 16,9 7-19-16,6 8-14 0,17 18-3 0,6 7-13 16,11 19-7-16,-3 8-5 0,-8 6-14 15,-5 1-12-15,-9 4-15 0,-15-14-15 16,-8 4-14-16,-12 0-16 0,-10-9-21 0,-8 7-15 16,-9-4-19-16,-8-3-23 0,-9-7-32 15,-4-2-35-15,-5-11-40 0,-3-5-57 16,-7-8-64-16,9-7-80 0,-1-11-107 15,1-10-745-15,0 0 374 0,-3-8 247 0</inkml:trace>
  <inkml:trace contextRef="#ctx0" brushRef="#br0" timeOffset="329735.0739">8979 13408 18 0,'0'0'55'0,"0"0"-9"0,0 0-6 16,0 0-11-16,0 0-12 0,0 0-13 0,0 0-8 15,0 0-66-15,0 0 24 0,6 1 15 16</inkml:trace>
  <inkml:trace contextRef="#ctx0" brushRef="#br0" timeOffset="338287.1426">5175 14386 186 0,'-11'25'191'0,"4"0"-5"0,-1-8-10 16,0 0 0-16,4-4-9 0,0-1-7 0,-3-3 3 16,3-1 3-16,-3-2-5 0,3-2-6 15,-4-4-13-15,8 0-21 0,-17-10-4 16,6-4-8-16,-2-2-9 0,3-4-7 0,0-3-6 15,-2-1-7-15,4-1-7 0,2-1-2 16,2-1-9-16,2 2-1 0,0 4-7 16,2 0-8-16,4 0-2 0,0 5-4 0,4 2-3 15,4 3-14-15,2 2 5 0,0 6 1 16,6 4-5-16,5 4-2 0,1 4-1 16,3 4-1-16,5 3-3 0,-2 1-1 0,6 3-1 15,2 0-1-15,1-1-2 0,-8-4-1 16,1 0 4-16,-2-3 15 0,-4-4 1 0,1-3-9 15,-5-4 11-15,-2-2 2 0,2-6-2 16,-1-5 2-16,3-7-3 0,-8-2-9 16,0-9 2-16,-4-1-6 0,-3-5-2 0,-3-5-7 15,-1 2-6-15,-3-3-6 0,-4 4-12 16,4-1-9-16,-4 9-24 0,2 0-32 16,0 5-44-16,1 4-43 0,1 6-29 0,4 2-35 15,-2 5-48-15,1 4-635 0,4 2 311 16,-11 2 204-16</inkml:trace>
  <inkml:trace contextRef="#ctx0" brushRef="#br0" timeOffset="338756.0267">6426 14033 121 0,'-7'-3'243'0,"7"3"11"0,-14 9-5 15,7 1-8-15,1 7-6 0,-1 8-10 16,1 3-10-16,2 11-12 0,0 2-11 16,-2 11-13-16,2 4-12 0,1 1-14 0,0 1-10 15,1 2-15-15,2 1-15 0,-4-2-8 16,2 1-14-16,0-2-4 0,0-6-9 0,0-9-13 16,0-4-1-16,2-10-10 0,-2-2-16 15,2-12-14-15,-2-5-9 0,2-10-11 16,0 0 6-16,-2-25-16 0,2-2 2 0,0-15 3 15,0-13-3-15,0-30 0 0,2-5 0 16,0-5-2-16,4 0 3 0,2 5 7 16,2 5 0-16,0 4 10 0,2 11 6 15,1 14 5-15,0 8 2 0,0 9 3 0,1 9-3 16,4 1 5-16,-4 10-4 0,5 3 6 16,-2 9-2-16,2 7 3 0,-2 4-1 0,4 7-10 15,1 14 10-15,-2 9-7 0,-1 10-5 16,3 21 3-16,-4 3-2 0,-2 2-4 0,-4 5-2 15,-3 0-3-15,-1-11-4 0,-3-7-3 16,-1 1-18-16,-2-3-18 0,2 0-21 16,-2-4-15-16,-2-6-32 0,0-6-36 15,0-5-29-15,0-3-28 0,0-1-22 0,0-5-29 16,-4-5-28-16,0-5-674 0,-3-6 320 16,-3-1 212-16</inkml:trace>
  <inkml:trace contextRef="#ctx0" brushRef="#br0" timeOffset="338915.3918">6373 14829 111 0,'-26'-7'141'0,"1"1"7"16,6 5 9-16,2-3 20 0,5 2 9 16,0 1 1-16,2 1-4 0,4-4-13 0,6 4-17 15,0 0-4-15,0 0-13 0,12-11-10 16,6 7-15-16,5-2-11 0,4-2-7 16,10-2-19-16,-2-3-37 0,9 0-50 0,1-3-52 15,-3 1-63-15,0-2-79 0,-5 6-482 16,-3-3 234-16,-2 2 155 0</inkml:trace>
  <inkml:trace contextRef="#ctx0" brushRef="#br0" timeOffset="339261.334">7035 14353 41 0,'0'-16'258'0,"3"2"15"0,-3 3-3 0,2 3-17 16,-2 1-22-16,2 1-31 0,-2 6 1 15,0 0 2-15,0 0-9 0,10 21-8 16,-6-2-5-16,0 8-10 0,-2 5-14 16,1 6-7-16,-3 4-14 0,2 4-12 0,-2 0-4 15,3 7-8-15,-1-3-9 0,0-7-9 16,2 1 2-16,0-3-3 0,0-4-6 0,4-2-4 16,1-9-4-16,4 3-10 0,6-5-3 15,-3-6-8-15,4-5-6 0,5 0-2 16,3-5-9-16,2 0-6 0,2-4 0 15,1-1-5-15,1-3-4 0,-2 0-3 0,2-2-3 16,-3 1-6-16,1 1-4 0,-4 0-12 16,-3-4-12-16,-4 2-20 0,0 2-17 0,1-3-23 15,-6 3-32-15,-1-3-33 0,-2-2-45 16,-5 0-47-16,1 2-48 0,-3-3-42 16,-2 0-764-16,0 0 369 0,-2-7 243 0</inkml:trace>
  <inkml:trace contextRef="#ctx0" brushRef="#br0" timeOffset="339535.6957">8356 14133 121 0,'-8'-10'264'0,"-1"1"7"0,-2 3-6 0,-1 4-16 16,0 2-21-16,-6 8-13 0,-3 3-14 15,-2 10-4-15,0 5-2 0,-1 13-15 16,5 3-9-16,0 3-17 0,6 5-14 0,5 4-9 16,4-3-16-16,6 3-5 0,4-2-13 15,5-3-11-15,3 0-10 0,12 12-25 16,6-7-15-16,4-5-20 0,-1-11-30 0,-3-8-31 16,2-5-48-16,-4-6-45 0,4 0-58 15,-2-9-52-15,-7-7-716 0,0-3 327 16,3-6 217-16</inkml:trace>
  <inkml:trace contextRef="#ctx0" brushRef="#br0" timeOffset="339781.8517">9057 14335 37 0,'-4'-10'274'0,"-5"3"11"15,-2 1 5-15,-1 1-1 0,-6 2-21 16,2 3-8-16,-3 4-15 0,-3 6-12 15,2 1-15-15,-4 6-12 0,3 6-12 16,0 1-16-16,4 4-8 0,4 0-11 0,4 5-14 16,5-5-15-16,4 1-13 0,4 4-12 15,8 0-16-15,0 1-11 0,5-7-21 0,4 2-31 16,8-1-33-16,5 1-44 0,3-9-34 16,-3-6-38-16,2-4-47 0,3 2-56 15,2-12-41-15,-7 0-796 0,0-4 362 0,0-7 238 16</inkml:trace>
  <inkml:trace contextRef="#ctx0" brushRef="#br0" timeOffset="340039.1156">9476 14072 101 0,'-2'-17'277'0,"2"3"3"0,2 3 0 0,0 3-1 15,4 2-3-15,5 5-8 0,2 1-23 16,5 4-19-16,6 4-26 0,5 5-22 15,11 11-12-15,1 1-15 0,9 17-13 0,0 7-8 16,-4 7-8-16,-5 1-11 0,-6 6-11 16,-7 2-7-16,-10 5-7 0,-10-13-1 0,-8-1-7 15,-10-1-4-15,-8 15 0 0,-8-6-9 16,-5 2-5-16,-5-7-8 0,0-8-9 0,1-11-22 16,9-8-37-16,2-11-61 0,3-7-72 15,-1-7-101-15,6-4-76 0,2-6-844 16,4-4 397-16,0-4 263 0</inkml:trace>
  <inkml:trace contextRef="#ctx0" brushRef="#br0" timeOffset="340267.8634">10371 14946 330 0,'11'6'342'16,"2"0"-6"-16,-5 4-1 0,2 1-13 16,-4 1-26-16,2 6-22 0,-4 2-28 0,-4 3-20 15,-7 4-29-15,-2 4-38 0,-3 0-56 16,-7 7-68-16,-7-5-82 0,2 3-90 0,-6-8-89 16,4-5-723-16,-1-4 322 0,-3-8 213 15</inkml:trace>
  <inkml:trace contextRef="#ctx0" brushRef="#br0" timeOffset="341003.7007">11570 14580 214 0,'-5'3'219'0,"5"-3"-15"0,-3 6-18 16,3-6-9-16,0 0-10 0,-6 1-13 16,6-1-8-16,0 0-5 0,-8-18-7 0,6 8-6 15,-2-8-8-15,2 1-8 0,0-2-9 16,0-2-8-16,-1 0-4 0,1 1-5 15,2 1-7-15,2 0-8 0,1 0-6 0,1 2-10 16,0 3-2-16,6 2-5 0,1 5-3 16,4 5-3-16,4 4-2 0,6 5-2 15,4 5-4-15,5 2-3 0,7 7-2 16,3 2-4-16,13 7 1 0,-5-4-5 0,-8-5-1 16,1-2-2-16,1-4 4 0,-3 1 9 15,-3-9 7-15,-7-4 5 0,1-3 13 0,2-7-4 16,-2-6 5-16,-3-4 2 0,6-8-4 15,-8-5-5-15,-4-7-7 0,-1-3 3 16,-3-4-12-16,-6-1-6 0,-2-3-1 0,-5-2-13 16,0 6-13-16,-1 5-11 0,-2 5-18 15,-1 5-36-15,-2 0-50 0,0 9-59 0,2 2-57 16,2 3-49-16,-4 4-733 0,0 3 344 16,2 2 227-16</inkml:trace>
  <inkml:trace contextRef="#ctx0" brushRef="#br0" timeOffset="341963.1381">13061 14030 2794 0,'4'-6'24'16,"-4"6"-12"-16,0 0 14 0,0-3 48 16,0 3 23-16,0 0 14 0,-14 12-10 0,10 1-23 15,-5 7 0-15,5 5-1 0,-2 7-12 16,-1 6 1-16,1 4-5 0,1 8-6 0,-1 1-4 15,0 3-7-15,0 2-4 0,-2-4-5 16,0 0-3-16,4-4 0 0,-2-9-6 16,2-4-5-16,0-5-4 0,2-7-1 0,0-8-8 15,0-5-10-15,-1-8 5 0,3-2-4 16,0 0 4-16,5-31-4 0,-3 4 3 0,2-6 2 16,2-12-7-16,0-10-3 0,8-22 1 15,-4-4-1-15,4 1 4 0,2 5-4 16,-2 18 8-16,1 10 4 0,2 5-2 0,-2 11 0 15,1 1-2-15,4 10-2 0,-3 5 9 16,2 10 2-16,-2 7-1 0,3 7 2 16,2 14 0-16,1 10-1 0,-3 11 3 0,2 20-4 15,-2 8 0-15,-6 5 1 0,-5-1-3 16,0 4-11-16,-5-13-6 0,-2-11-15 16,-4 2-7-16,2-2-11 0,-4-13-18 0,-1 0-16 15,-1-6-18-15,-1-5-7 0,-1-5-10 16,0-6-7-16,0-6-7 0,-4-5 1 0,2-6 14 15,0-4 8-15,-1-8 14 0,0-3 11 16,1-5 15-16,-1-5 15 0,3 0 22 16,2-5 17-16,1 0 16 0,2-1 15 15,3 0 13-15,5 2 16 0,4 2 14 0,-1 1 3 16,5 3 3-16,1 2 7 0,4-3-4 16,0 7 4-16,4 3-7 0,-6 4-3 15,4 6 1-15,-1 0-9 0,-1 6-2 0,0 4 1 16,1 5-7-16,-2 3-3 0,-2 2 3 15,-1 1-13-15,2 4 4 0,-2 2 3 0,0-3 0 16,-2-1-5-16,0-2-4 0,-1 0-9 16,-1-2 8-16,1-2-1 15,-2-2 4-15,-1-1 0 0,0-4 5 0,2-3 3 16,2-1 0-16,-2-3 1 0,3-3 2 0,-3-1-2 16,5-3-6-16,0-4 0 0,-1-1-5 15,0-1-2-15,2-3-6 0,1-1-3 0,-2 1-2 16,0-1-3-16,-3 6-4 0,2-7-1 15,-2 8-3-15,0-2-3 0,-3 4 0 16,2-1 1-16,-1 5-4 0,-1 1-1 0,1 1 1 16,-1 5-3-16,2 1 2 0,-1 0 0 15,0 3-1-15,2 2 0 0,-2-5-2 0,0 7-1 16,1-9 3-16,2 4-4 0,0 0 1 16,1-4 1-16,2-3-1 0,0 1-7 15,-1-3 4-15,2 0-3 0,0-5-2 16,-1 0 3-16,6-4 0 0,-4 0 0 0,4-3 0 15,-5 1 0-15,0-3-1 0,0 3 2 16,-1-3-5-16,0-2 7 0,-4 4-5 0,-1-1 2 16,-1 2 1-16,1 1-2 0,-2 1 0 15,-1 3 0-15,2 0 0 0,-2 4 1 16,2 2 6-16,0 2-4 0,0 2-3 0,1 4 3 16,0-1-1-16,4 3-2 0,-3-1 4 15,1 3-7-15,2-3-12 0,-1 5-8 16,2-4-19-16,-2-2-13 0,1 2-26 15,2-3-19-15,-4-2-33 0,-1 1-44 0,-1-6-44 16,2 0-39-16,-3-6-40 0,-4-3-30 16,3 2-738-16,-3-4 364 0,-4-2 240 0</inkml:trace>
  <inkml:trace contextRef="#ctx0" brushRef="#br0" timeOffset="342088.8243">14368 14372 55 0,'-22'-16'136'0,"5"3"6"0,7 3-1 0,0 0 2 16,0 5-4-16,2-1-7 0,6 1-15 15,0 2-11-15,2 3-27 0,0-6-40 0,0 6-42 16,0 0-43-16,0 0-38 0,28 10-289 16,-18-6 127-16,3 2 83 0</inkml:trace>
  <inkml:trace contextRef="#ctx0" brushRef="#br0" timeOffset="342996.1023">14657 14464 111 0,'7'8'230'0,"1"0"16"0,-1 3 9 0,-1-5-4 15,-2 4-17-15,4 1-19 0,-1 2-19 16,0 2-19-16,-1 3-16 0,2 1-18 16,-2 3-13-16,3 2-13 0,-3-4-16 0,1 5-5 15,-1-4-15-15,-2 2-5 0,1-2-10 16,-3-4-8-16,0-1-2 0,0 1-3 0,0-7-7 16,0 2-8-16,0-5-1 0,0-1-2 15,0-1-5-15,-2-5-3 0,0 0-2 16,18-8 1-16,-12 1-4 0,4 1 2 15,0-6 1-15,2 2-1 0,-2 1-3 0,3 1-5 16,-1 1 1-16,1-1-1 0,0 2-2 16,-1 2-1-16,0 3-4 0,0 1 3 0,-2 1-1 15,1 7-3-15,0-2-3 0,-1 5 2 16,-1 0-3-16,-3 5 1 0,0-1-1 16,-2 4 3-16,0-2-2 0,1 1-1 15,-2-4 3-15,-1 0-3 0,2-3 3 16,-2-1 6-16,0-1-9 0,2-1 5 0,0-8-2 15,-4 0 0-15,13 0-1 0,-5-8-3 16,3 3 2-16,2-9-3 0,-1 3 1 0,1 1-2 16,4-3 4-16,0 0-7 0,0 2 5 15,-2 1-5-15,-1 3 1 0,4 0 1 16,-4 6-1-16,-2-2 2 0,2 6 1 16,-2 0-5-16,1 3-3 0,0 2-1 0,0 0-9 15,1 0-3-15,2 0-1 0,0 0 0 16,5 1-1-16,0-2 3 0,4-4 0 0,1 1-1 15,0-4 3-15,3-2 2 0,1 0 1 16,-2-4 5-16,1-1 0 0,-3-1 5 16,-4-1 11-16,0 2 10 0,-3-4 8 15,-6 4 7-15,1 2-2 0,-7-6 0 0,-1 4 3 16,-4 4-5-16,-2-3 0 0,0 6-4 16,0 0-2-16,-12-3-2 0,12 3-1 15,-17 10-4-15,8-1 0 0,-2 2-8 0,3 1 6 16,-2 2-6-16,0-1-9 0,2 2 6 15,4-5-9-15,-2 4-3 0,4-3 3 0,0-4-1 16,4 1 3-16,0-3-11 0,0 1 8 16,2-4-1-16,-4-2-2 0,16 0-7 15,-16 0 5-15,14-5-2 0,-6-1 3 0,1 2-2 16,-3 0-1-16,3 2 3 0,-3 0 5 16,3 1-6-16,-3-1 3 0,-6 2 0 15,14 2 3-15,-4-2-3 0,-2 1 2 0,2-1 0 16,3 0 2-16,0-1 2 0,3-3-3 15,3-2 7-15,5-4 5 0,2-1 7 16,1-4 4-16,3-7 12 0,4-3-3 0,-3-7 11 16,1-1 8-16,8-13 0 0,-10 0 0 15,-1-8 1-15,-3 5 6 0,-10 5-5 0,2-4 7 16,-6 7 8-16,-3 7 4 0,-1-2 9 16,-2 10-1-16,-1 4-7 0,-5 5-4 15,-3 9 6-15,-3 6-4 0,6 2-2 16,-17 21-4-16,7 2-6 0,-5 8-2 0,0 18-2 15,3 0-6-15,-4 22-4 0,8-10-6 16,2-3 1-16,4 0-7 0,6 2-14 16,6 14-25-16,4-16-40 0,0-8-42 0,3-5-36 15,2-8-68-15,-4-5-76 0,4-11-87 16,-4-6-1027-16,-1-9 471 0,0-6 311 0</inkml:trace>
  <inkml:trace contextRef="#ctx0" brushRef="#br0" timeOffset="343611.6214">16834 14008 3306 0,'8'-19'-4'0,"-2"1"9"0,-2 5 39 15,0 2 37-15,-2 7 19 0,-2 1 22 16,0 3 16-16,0 0-6 0,-12 13-19 16,0 6-7-16,-4 12-2 0,-3 9-2 0,3 6-7 15,-6 24-8-15,0 5-6 0,-2 5-8 16,3 2-7-16,3 2-4 0,4-2-8 15,4-4-12-15,8-14-21 0,0-10-29 0,8-4-31 16,2-3-42-16,0-9-33 0,7-6-27 16,0-5-31-16,2-14-38 0,-1-1-22 15,4-9-3-15,1-3 11 0,2-3 2 0,3-9 20 16,-3-1 28-16,3-4 29 0,-1-6 33 16,-2 0 37-16,-2 0 33 0,1 0 33 15,-4 1 34-15,-3 3 28 0,0 3 17 0,-2-1 5 16,-3 6 8-16,1-1-3 0,-2 5 6 15,-1 3 9-15,0 2-8 0,-8 2-3 16,17 8-6-16,-10-1-5 0,1 4-9 0,1 2-10 16,-1 5 2-16,2 0-5 0,2 3-13 15,0-3 0-15,2 1-6 0,4-2-4 16,1 1-7-16,2-5-6 0,0-4-10 0,3-1-2 16,-4-4-6-16,2-4-3 0,1-2-2 15,1-4 5-15,-2-1 4 0,0-3-2 16,-3-1 6-16,-3-2 7 0,0 3 11 0,-4 0 10 15,-2 1 10-15,0 1 8 0,-4 2 6 16,-2 4 14-16,-4 2 11 0,0 0 15 0,2 13 4 16,-2-2 2-16,-2 4 6 0,2 4-3 15,-2 4-6-15,4 7-3 0,-2 1-4 0,2 7-12 16,0 3-4-16,2 1-8 0,1 8-7 16,-3-5-6-16,2 5-8 0,-4-4-3 15,0-3-4-15,0 3-6 0,-6 4-3 16,-3-10-1-16,-1-6-4 0,-8 5-3 0,-4-5-4 15,-8-7-4-15,-7-6-13 0,3-9-15 16,-3-5-31-16,3-7-34 0,-6-8-44 16,6-5-40-16,-3-12-55 0,4-6-58 0,5-9-62 15,-4-23-49-15,8-7-973 0,6-12 462 16,12-7 305-16</inkml:trace>
  <inkml:trace contextRef="#ctx0" brushRef="#br0" timeOffset="343822.2054">17401 14027 3540 0,'17'-13'-9'0,"-1"4"-8"0,2 9 25 16,0 6 51-16,4 4 30 0,5 9 40 16,9 9 16-16,13 18-8 0,3 5-6 0,-3 11-2 15,15 13-6-15,-5 6-6 0,-1 6-7 16,-8-5-5-16,-1 5-8 0,-15-18-8 16,-9 6 2-16,-8-1-10 0,-10-13-1 15,-7-7-11-15,-9 4-10 0,-8 9-17 0,-6-6-19 16,-5-15-33-16,-2-13-52 0,3-2-65 15,-3-16-83-15,2-5-110 0,0-10-106 0,0-7-1027 16,-4-11 494-16,-2-7 326 0</inkml:trace>
  <inkml:trace contextRef="#ctx0" brushRef="#br0" timeOffset="344517.2001">18811 14862 226 0,'-14'-5'299'0,"14"5"-7"16,-4-5-21-16,4 5-20 0,0 0-13 15,-6-5-15-15,6 5-21 0,0 0-13 0,0 0-6 16,-6 12-6-16,4 1-9 0,0 4-15 16,-5 12-14-16,-4 1-11 0,-5 8-14 0,-3 5-12 15,-13 14-23-15,-2 1-20 0,0-6-40 16,7-11-47-16,1-10-70 0,5-4-69 16,6-6-76-16,2-8-769 0,3-5 344 0,2-8 227 15</inkml:trace>
  <inkml:trace contextRef="#ctx0" brushRef="#br0" timeOffset="345185.7835">19405 14158 157 0,'6'-15'322'0,"3"5"-5"15,-3 2-19-15,5 6-9 0,-1 2-3 0,5 8-19 16,5 5-10-16,0 7-10 0,10 10-12 16,11 19-13-16,-3 5-14 0,0 7-21 0,-1 3-12 15,-1 5-15-15,1-1-18 0,1 2-13 16,-6-2-11-16,1 0-13 0,-3-4-10 16,0-4-8-16,-9-11-7 0,-2-7-12 15,0-6-1-15,-5-6 0 0,0-6 5 0,-4-5 0 16,0-7 1-16,1-6 1 0,0-6-3 15,-1-6-3-15,1-6 0 0,-1-7-7 0,1-10-10 16,2-4-5-16,-1-17-5 0,6-21-5 16,2-5-3-16,1-6-8 0,1-4-3 15,1 5-4-15,0-1-4 0,-4 5-9 16,3 5-6-16,-6 18-4 0,2 10-7 0,-8 7-12 16,0 6-21-16,-1 3-15 0,-2 5-20 15,-1 2-24-15,0 4-23 0,1 5-21 0,-7-1-38 16,2 5-44-16,-2 5-45 0,0 2-48 15,0 1-975-15,0 0 442 0,-9-3 291 16</inkml:trace>
  <inkml:trace contextRef="#ctx0" brushRef="#br0" timeOffset="345987.5077">19655 14396 71 0,'-17'-13'283'0,"4"-1"-19"0,5-2-15 15,8 3-12-15,0 0-23 0,8 0-22 16,5-3-20-16,6 1-14 0,8 0-18 0,5 2-16 16,2 1-10-16,2 3-13 0,2 2-9 15,-8 4-10-15,2 6-3 0,-5 4 1 0,-4 5 4 16,-6 4 4-16,-4 5-2 0,-9 8 4 15,-8 7 3-15,-7 7-1 0,-6 6-2 16,-10 12-4-16,2-3-2 0,1-12-8 0,12-8 3 16,1-5-4-16,9-5-4 0,8-7-8 15,9-2-6-15,11-1-9 0,10-8-12 0,10-3-13 16,13-6-13-16,4-4-7 0,24-8-5 16,-4-1 0-16,-3-9 3 0,-3-2-1 15,-8-4-3-15,-9-4 5 0,-18 1 3 16,-13 5 1-16,-11 3 9 0,-10 6 6 0,-6 1 7 15,-8 2 9-15,-8 7 11 0,-10 1 8 16,-8 7 8-16,-13 5 0 0,-7 7-8 0,-25 8-4 16,6 6-3-16,3 8-6 0,7-6-6 15,14-2-1-15,11-3-5 0,12-4-4 0,10-2-3 16,8-5-12-16,3 0-12 0,10-1-5 16,5-2-11-16,10-1-7 0,1-6-8 15,4 0-5-15,3-4-6 0,-3-1-9 0,-1-5 0 16,-1 0 0-16,-8 1 4 0,-4-3-1 15,-7 1 5-15,-4 1 1 0,-2 6 4 16,-21-8 1-16,2 5-12 0,-4 3-19 16,-1-3-26-16,0 3-43 0,0 0-59 0,5 0-46 15,2 3-41-15,2-3-759 0,5 0 354 16,2 0 234-16</inkml:trace>
  <inkml:trace contextRef="#ctx0" brushRef="#br0" timeOffset="346403.1098">21109 14808 220 0,'-13'7'247'0,"1"-4"0"0,-3-3-4 16,0-2-12-16,-2 0-10 0,1-4-9 15,-4-9-4-15,5-1-16 0,0-3-12 0,5-4-5 16,3-2-15-16,3-2-8 0,4-1-15 15,2-3-19-15,5 0 0 0,1-3-9 16,3 0-15-16,6 4-6 0,1 5-9 0,4 1-9 16,-3 6-2-16,2 6-6 0,-2 7-10 15,3 5-5-15,0 4 0 0,2 8-9 16,3 4-2-16,1 5-6 0,2 8 1 0,-1 3-8 16,5-1 7-16,6 12-9 0,-4-6 0 15,-4-7 3-15,-1-3-6 0,-1-6 16 16,-2-2 8-16,1-4 8 0,-5-7 5 0,3-2 12 15,-5-6 8-15,2-6 2 0,0-6 0 16,-3-3 2-16,3-6-7 0,-6-4-4 16,0-6-4-16,-4-5-6 0,1-5-8 0,-4-5-5 15,-1 3-3-15,-1 0-10 0,-5 5-10 16,2-1-18-16,-2 4-29 0,-1 5-33 16,-1 1-45-16,0 4-68 0,1 2-96 15,-3 2-104-15,-3 1-1012 0,-1-4 470 0,-5 0 310 16</inkml:trace>
  <inkml:trace contextRef="#ctx0" brushRef="#br0" timeOffset="347300.4145">22348 14022 101 0,'0'-23'322'15,"2"4"0"-15,0 5-6 0,-2 6-6 0,2-3-28 16,0 7-27-16,-2 1-14 0,0 3-9 15,0 0-10-15,14 26-9 0,-7-2-12 0,1 10-11 16,1 6-9-16,-3 12-15 0,1 4-14 16,-5 5-16-16,2 22-14 0,-4 3-6 15,-2-8-18-15,-2 4-10 0,-5-4-4 16,1 0-14-16,-1-21-11 0,0-8-11 0,1-1-16 16,0-10-21-16,2-4-22 0,0-7-18 15,-2-7-22-15,4-3-25 0,2-9-11 16,2-3-9-16,0-5-6 0,0 0-8 0,24-33 3 15,-8 7 7-15,12-5 9 0,1-3 9 16,12-14 12-16,1 3 13 0,2 0 16 16,-5 9 17-16,-7 8 14 0,0 3 12 0,-8 4 14 15,0 2 8-15,-5 4 13 0,-5 2 8 16,0 7 14-16,-10 0 10 0,-2 6 4 0,-2 0 2 16,0 0 1-16,-22 15 1 0,6-4-1 15,-3 7 0-15,-5 2-7 0,0 0-8 16,0 1-4-16,0 2-4 0,3-2-8 0,3 2-2 15,4-5-6-15,6 4-6 16,2-8-4-16,6 6-6 0,4-4-10 0,2-2-4 16,7 3-6-16,4-1-6 0,2-1-4 0,0 2-7 15,6-4-2-15,-1 1-2 0,1-4-1 16,-1 1-3-16,0-2-3 0,2-1 4 0,-2-2-1 16,-3-4 1-16,2-2 0 0,-4-2 13 15,5-4-12-15,-4-4 7 0,2 1 1 16,-5-3 3-16,-1-1 1 0,2-1 9 0,-6 7 8 15,-1-4 11-15,-1 1 8 0,1 2 6 16,-3 3-4-16,-1-3-3 0,1 5-1 16,-2 3-2-16,-6 0 1 0,16 5 1 0,-8 3-1 15,2 0-4-15,1 3 0 0,0-2-5 16,3 8-4-16,-1-5-9 0,4 3-17 0,-2 0-18 16,1-2-29-16,2-3-24 0,-6 2-40 15,1-9-46-15,-2 2-59 0,2-5-55 16,-3-2-56-16,-2-4-756 0,3-6 374 15,-6-1 246-15</inkml:trace>
  <inkml:trace contextRef="#ctx0" brushRef="#br0" timeOffset="347462.5609">23207 14384 167 0,'-11'-15'262'0,"-1"4"-23"0,0 1 2 16,2 2 7-16,4 3-8 0,0 1-18 15,2 0-20-15,-1 0-23 0,5 4-20 0,0 0-21 16,-7-4-33-16,7 4-38 0,0 0-49 15,0 0-54-15,0 0-49 0,0 0-42 16,22 0-34-16,-14-1-19 0,5-1-466 16,0-2 220-16,6 0 145 0</inkml:trace>
  <inkml:trace contextRef="#ctx0" brushRef="#br0" timeOffset="348057.5422">23321 14268 1041 0,'25'-11'-3'0,"-5"1"40"16,-2 3 40-16,-5 0 34 0,0 1 25 16,0 1 21-16,-5-1 10 0,0 5 7 0,1 1 10 15,-9 0 10-15,13 7 3 0,-5 5 2 16,-4 3-8-16,2 4-11 0,-1 6-2 15,-1 5-18-15,1 6-16 0,1 7-10 0,0 4-13 16,-2 5-13-16,3 0-11 0,-3 3-14 16,0-1-33-16,0 4-24 0,-2-6-23 15,-2 5-21-15,2-16-24 0,1 1-21 0,-1-6-29 16,0-9-36-16,0-3-26 0,3-7-31 16,1-3-21-16,0-3-25 0,2-11-5 0,0 0 3 15,6-7 15-15,-4-5 20 0,7-6 25 16,-2-14 27-16,4-5 30 0,3-9 32 15,0-19 24-15,2-3 22 0,-3-2 37 16,0-1 19-16,-2 4 21 0,-4 12 27 0,-2 9 22 16,-5 8 14-16,3 6 16 0,-3 5 0 15,-4 2 5-15,0 8 4 0,3 6 3 16,-5 5-12-16,1 6 3 0,-3 0-3 0,0 16-7 16,-3 2-2-16,1 9-10 0,0 5-5 15,0 8-13-15,-3 6-6 0,5-2-3 16,-4 8-14-16,4 3-3 0,2-2-5 0,0-4-8 15,5 0-2-15,2-10-2 0,1-3-20 16,4-3 2-16,2-9 4 0,5-1-9 16,-2-6-8-16,0-9-3 0,1-4-1 0,4-4-2 15,2-4 3-15,-3-4-4 0,3-5 0 16,-4 0 2-16,0-3-2 0,-5 3 4 0,-1 3 4 16,-2-3 5-16,-6 6 3 0,-2 0 5 15,-2 2 1-15,-2 1 8 0,-2 4 6 16,0 0-2-16,0 0-3 0,0 0 1 0,9 14-4 15,-4-6-1-15,5-1-4 0,5 4-1 16,1 3-9-16,4-4-3 0,0 3-6 16,4 2-4-16,-3-2-1 0,3 1 0 15,-4 1-2-15,-2-2-1 0,-4 5 5 0,-5-5-1 16,-3 0-4-16,-6 0 5 0,-2 1 0 0,-7-3 0 16,-3 3-7-16,0-5-11 0,-6 0-24 15,-1-3-32-15,-2-2-36 0,2-4-55 16,-1 0-49-16,4-4-47 0,1-5-41 15,0-3-724-15,7-7 349 0,4-2 229 0</inkml:trace>
  <inkml:trace contextRef="#ctx0" brushRef="#br0" timeOffset="348269.4964">24671 14208 53 0,'18'-19'246'0,"-8"2"2"0,-4 9 18 15,-6 3 16-15,0 5 17 0,0 0-5 0,-20 30-1 16,2-5-5-16,-5 12-7 0,-9 20 3 15,4 7-3-15,6 5-8 0,0 2-14 16,5 3-20-16,9-11-17 0,6-5-39 0,6-1-19 16,8 15-16-16,5-4-17 0,11-3-19 15,4-7-24-15,6-6-32 0,-3-17-50 16,-1-5-57-16,9-9-54 0,-9-7-89 16,4-10-102-16,-6-6-122 0,3-4-919 0,-1-10 454 15,5-8 300-15</inkml:trace>
  <inkml:trace contextRef="#ctx0" brushRef="#br0" timeOffset="348783.5152">25010 14622 167 0,'15'-14'310'16,"-2"3"-12"-16,1 4-22 0,-1 3-26 15,-3 2-23-15,4 4-20 0,-4 2-21 0,2 2-6 16,-1 3-21-16,2 4-17 0,-5 3-14 15,-1 5-6-15,-1 1-16 0,-4 5-8 16,-2-4-8-16,-4 6-9 0,-2-2-5 0,-3-1-13 16,-1 6-9-16,-6-7-1 0,6-2-5 15,0-2-4-15,-1-4-5 0,4-3-3 16,1-3-2-16,6-7-2 0,0-2-4 0,0-2-2 16,0 0-6-16,24-20 2 0,-8 4-9 15,2-2 2-15,3-3 3 0,-3 0 6 16,4-3 4-16,-1 2 11 0,-4 5 10 0,-2 1 1 15,-3-1 6-15,-1 7-3 0,0 2 6 16,-5 4 3-16,-2 3-2 0,-4 1-1 16,4 9-2-16,-2 3-4 0,-2 1-6 0,-2 3-4 15,2 7-5-15,-2 4-4 0,2-2-1 16,0 6-15-16,0-3-25 0,2 1-35 16,0 1-47-16,2-5-55 0,-2-6-74 0,0 3-71 15,2-6-58-15,-2-4-801 0,2-6 391 16,0-3 257-16</inkml:trace>
  <inkml:trace contextRef="#ctx0" brushRef="#br0" timeOffset="348982.4311">25575 14931 117 0,'11'-4'279'0,"-5"2"-14"16,2 2 14-16,-8 0 17 0,14 6 6 16,-6 0-1-16,2 3-15 0,1 4-16 15,0 7-19-15,1 0-25 0,-3-3-28 0,1 8-23 16,-4-1-19-16,1 0-14 0,-4 1-17 15,-1 2-22-15,-2 0-31 0,-2-4-35 0,-4 7-35 16,2-10-46-16,-2-2-52 0,0-1-51 16,0-4-51-16,1-3-46 0,1-7-41 15,4 0-691-15,0-3 332 0,0 0 219 16</inkml:trace>
  <inkml:trace contextRef="#ctx0" brushRef="#br0" timeOffset="349379.1181">25832 15110 623 0,'27'-27'67'15,"-2"6"24"-15,-2 0 3 0,-3 4 26 16,-2 2 24-16,0 2 26 0,-1 0 18 0,-3 2 3 15,-1 4 2-15,0 1-3 0,-3 3 3 16,1 1-3-16,0 2-13 0,-3 4-11 16,0 3-7-16,-1-1-16 0,-1 6-15 0,0-2-11 15,3 6-16-15,-2-1-9 0,1 2-11 16,0 0-8-16,0-5-7 0,6 7-4 16,-2-9-12-16,3 1-7 0,-1-5-8 0,6 1-18 15,-2-7 4-15,2 0-5 0,1-5-3 16,5-1 1-16,-4-4-7 0,2-1 6 15,-3-1 1-15,-2-2-1 0,2 4 6 0,-3-4 5 16,-6 7 11-16,0-3 6 0,-1 2 1 16,-2 4 8-16,-3 3 5 0,-2 1 12 15,-4 0 8-15,7 13-1 0,-7-3 1 0,0 3 1 16,0 8-3-16,0-3-6 0,-2 8-6 16,-1 0-3-16,3 4-8 0,-2 1-5 15,-2 0-1-15,2 4-6 0,-2 2-5 0,2-1-4 16,-5 1-3-16,3 0 0 0,-7 0-4 15,3-2 0-15,-2-3-6 0,-2 2 0 16,-2-7 0-16,-3 1-5 0,-4-4-8 0,-2-4-9 16,-3-4-20-16,1-7-38 0,-3-4-31 15,2-3-33-15,0-9-50 0,-6-6-65 16,4-8-69-16,1-10-69 0,7-3-956 0,-1-12 455 16,5-22 299-16</inkml:trace>
  <inkml:trace contextRef="#ctx0" brushRef="#br0" timeOffset="349563.0963">26487 14194 3041 0,'26'3'-19'0,"-5"9"14"0,-2 6 24 0,-2 4 70 15,2 6 46-15,4 13 27 0,9 18 5 16,-2 5-14-16,-1 5-13 0,-3 5 4 16,-3 1-15-16,-4 1-25 0,-8 3-7 15,-7-14-19-15,-6-9-26 0,-7 18-35 0,-12-7-48 16,-4-5-41-16,-9-7-73 0,-4-5-77 15,1-14-85-15,0-10-960 0,-7-8 430 0,-8-4 285 16</inkml:trace>
  <inkml:trace contextRef="#ctx0" brushRef="#br0" timeOffset="395454.5538">7935 15763 47 0,'6'0'63'16,"-6"0"-3"-16,0 0-5 0,9 2-6 16,-9-2-6-16,0 0-5 0,0 0 0 15,8 3-6-15,-8-3-3 0,0 0-6 0,7 3-2 16,-7-3-2-16,0 0-7 0,0 0-7 15,4 0-3-15,-4 0-7 0,0 0-11 16,4 0-15-16,-4 0-134 0,0 0 56 0,0 0 37 16</inkml:trace>
  <inkml:trace contextRef="#ctx0" brushRef="#br0" timeOffset="397927.9466">17303 14636 46 0,'-2'-7'139'0,"0"0"-6"0,2 1-1 16,-2-1-3-16,2 2-4 0,-2-3-4 15,2 2 0-15,2 0-4 0,-4 2-5 16,2 4-5-16,0-11-8 0,0 6-1 16,0 5-10-16,-3-11-6 0,3 6-6 0,-2 0-10 15,2 5-3-15,-2-12-9 0,2 6-3 16,-2 1-1-16,0-1-6 0,2-1-3 0,-2 1-2 15,0 0-4-15,2-2 1 0,-2 3-2 16,2 5 2-16,0-8-1 0,-2 4 0 16,0-2 4-16,2 6 3 0,0-7 1 15,0 7 1-15,0-5 2 0,0 5 5 0,0 0 1 16,0 0 5-16,0 0 1 16,0 18 3-16,4-5 8 0,0 8-7 0,0 6-2 0,0 7 4 15,5 3-7-15,-1 10-1 0,1 1-5 16,4 1 7-16,-3 2-16 0,0 1-4 15,4 0 0-15,-4-1-5 0,0-4 1 16,1 1-3-16,0-2-17 0,-3-8 4 0,-1-4-3 16,1 0-8-16,-4-6-2 0,2-3-7 15,-1-1-17-15,-3-5-11 0,3-2-17 16,-5 0-16-16,0-5-21 0,-5-3-14 0,3-1-12 16,-3-4-20-16,-1-4-16 0,6 0-14 15,0 0-7-15,-19-12-11 0,13-1-1 16,-5-8-10-16,3 0 4 0,-1-3-428 0,-3-7 208 15,0 0 138-15</inkml:trace>
  <inkml:trace contextRef="#ctx0" brushRef="#br0" timeOffset="398562.9022">17223 14799 227 0,'-9'-24'18'0,"3"3"8"0,0 6 9 0,-1-4 7 16,1 3 11-16,2 3 9 0,-2-2 16 16,-1 1 7-16,2 1 12 0,-1 0 10 15,0-1 11-15,2 1 7 0,-2 0 2 0,-1-3 2 16,3 2 0-16,-1 1 2 0,3-1 1 15,-2 0-3-15,2-1-3 0,0 0-1 0,0 2-4 16,2 1-6-16,2-1-5 0,-2-3-7 16,4 3-4-16,2-1-3 0,1 2-10 15,4-4-4-15,3 1-11 0,4 0-1 16,-2-1-7-16,5 3-10 0,1 0-5 0,0 1 2 16,0 5-10-16,1 1-1 0,-1 2-1 15,0 2-9-15,-2 6-1 0,-1 2-6 0,2 3-3 16,-4 5 6-16,-2 3-4 0,-4 3-3 15,-5 4-7-15,-2 1 5 0,-2 0-4 16,-6 5 0-16,0-5 1 0,-7 5 1 0,-4 1 0 16,0-3 10-16,-6 0-3 0,-4 3 1 15,-3-2 6-15,5-5 11 0,-3 0 4 16,4-6 0-16,-2 1 3 0,5-4-6 0,2-2 4 16,4-2-3-16,3-1 4 0,0-1-5 15,5-3-4-15,0 0-3 0,8-4 1 16,-3-2-5-16,15 6-4 0,-3-6 1 0,7 2-2 15,1 3-4-15,2-5 0 0,4 0-3 16,4 1-4-16,1 2 1 0,-1 2-2 0,2-2-3 16,-1 3 0-16,3 4-1 0,0-2 0 15,1 3 3-15,-4 2-5 0,-1-1 1 16,-3 5 3-16,-2-2-2 0,-3 4 6 16,-1 4 6-16,-4 4 0 0,-2 0 7 0,-5 2 3 15,-4-4 0-15,-4 6 3 0,-2-1 8 16,-2 1 4-16,-4 2-1 0,-2 2 7 15,-5-2 1-15,-8 7-4 0,2-6 6 0,-5-1-3 16,4-7-3-16,-2-1-3 0,1-1-6 16,-1-3-7-16,4-5-8 0,-1-3-13 0,0-5-11 15,2-2-14-15,0-2-24 0,2-4-24 16,1 0-30-16,-2-4-23 0,4-2-19 16,-3 0-20-16,4-2-19 0,1 1-18 15,-1-1-24-15,1 0-12 0,2-3-22 0,0 5 3 16,0-2-7-16,2 2 0 0,-2-2 1 15,1 2-3-15,1-1-538 0,-1-2 270 0,1 3 178 16</inkml:trace>
  <inkml:trace contextRef="#ctx0" brushRef="#br0" timeOffset="398730.1866">17292 15391 60 0,'13'0'77'16,"0"3"-5"-16,4-1-8 0,-1 0-6 16,0-1-18-16,3-1-24 0,-2-1-33 0,0-3-109 15,-1 1 43-15,0-4 28 0</inkml:trace>
  <inkml:trace contextRef="#ctx0" brushRef="#br0" timeOffset="400603.725">25247 14319 68 0,'2'-3'70'0,"-2"3"-1"0,9-4-4 0,-5-1 1 16,0 0 2-16,1 0-2 0,1 1 0 15,-2 2 1-15,0-2-4 0,2 0 2 0,-2 3-2 16,-4 1 4-16,10-5-2 0,-10 5-3 15,8-5 3-15,-8 5 0 0,6-2 3 16,-6 2-3-16,2-4 7 0,-2 4-4 16,0 0 3-16,6-4-8 0,-6 4 0 0,0 0-2 15,0 0 0-15,0 0-6 0,7-1-2 16,-7 1-3-16,0 0-3 0,0 0-6 0,0 0 1 16,0 0 2-16,0 0 3 0,0 0-2 15,0 0-2-15,11 0-1 0,-11 0-1 16,0 0 2-16,0 0-3 0,0 0-2 15,0 0 0-15,0 0 1 0,0 0-2 0,0 0 1 16,10 1-2-16,-10-1 0 0,0 0 1 16,0 0-4-16,0 0-1 0,0 0-1 15,0 0-1-15,0 0 1 0,0 0-3 0,4-5 1 16,-4 5-3-16,3-4-2 0,-3 4-2 16,0 0 0-16,0-7-5 0,0 7 1 15,0 0-2-15,0-7-2 0,0 7 0 0,0-5-3 16,0 5 0-16,0 0 0 0,0 0 0 15,0 0-1-15,0-7-4 0,0 7 0 16,0 0 0-16,0 0 0 0,0 0-2 0,0 0-1 16,0 0 1-16,-3-5-3 0,3 5 4 15,0 0-5-15,0 0 0 0,0 0-2 16,0 0-4-16,0 0 3 0,0 0-9 0,-4-6-7 16,4 6-2-16,0 0-6 0,0 0 1 15,0 0-7-15,0 0-5 0,0 0-1 16,0 0-10-16,0 0-2 0,0 0-8 0,-6 12-8 15,6-12-5-15,0 0-14 16,-2 6-9-16,2-6-9 0,-2 5-20 0,2-5-12 16,-5 7-18-16,3-4-21 0,2-3-413 15,-9 6 200-15,5-2 132 0</inkml:trace>
  <inkml:trace contextRef="#ctx0" brushRef="#br0" timeOffset="402059.8686">25321 14537 12 0,'0'0'111'0,"6"-4"-4"0,-6 4 1 16,7-2-9-16,-5-2 0 0,-2 4-2 16,6-5-7-16,-1 1-6 0,-3-2 3 0,0 1-6 15,2-4 3-15,-2 2-1 0,0-2 0 16,-2-3-1-16,0 3-1 0,0-3-3 15,-2 2-2-15,0-2-6 0,0 1-6 16,-4 0-2-16,-1-1 2 0,-1 5 1 0,-3 1-1 16,1-2-3-16,-4 5 2 0,2 0 1 15,-2 6 2-15,-4 0-1 0,-1 5 2 16,-1 5 0-16,-4 5-3 0,3 7 0 16,0 1-4-16,0 9-1 0,-1 1 2 0,6 3-10 15,4-3-1-15,2-3-6 0,8 3-2 16,0-3-6-16,6 3-5 0,2-3 0 0,8 2-6 15,0-6-4-15,5 4-2 0,4-2-6 16,0-7-4-16,3-3-6 0,0-1-5 0,1-2-6 16,-6-4-3-16,4-3-3 0,-1-2-4 15,-3 1 0-15,-2-3 10 0,-4-2-7 16,1 1 2-16,0-3 1 0,-6 1 3 16,3-1 4-16,-4 0 0 0,-3 0 1 0,-2-3 0 15,-4 0-2-15,0 0 3 0,0 0 3 16,0 0 2-16,-26 4 0 0,14-4 3 15,-5-2-1-15,-4 0 0 0,-5-5 5 0,-1 1 3 16,-5-8-1-16,-2 2 1 0,1-5-1 16,-5-5-1-16,1-3-1 0,1-5-1 15,4-1 1-15,3-3-4 0,3 0 4 16,8 2-5-16,2 0 0 0,8-1 0 0,2 4-2 16,6-4 3-16,4 5-4 0,6-5 1 15,6 1 3-15,0 1-5 0,8-2 0 0,1 0-3 16,5 3 5-16,2 1-6 0,-1 4 0 15,-1 5 5-15,-2-1-8 0,1 2 2 16,-6 1 0-16,-2 5-2 0,-1-1 1 0,-4 3 3 16,-1 1 1-16,-2 3 1 0,-4-1-2 15,-5 3 2-15,-4 1 3 0,0 4-2 16,0 0 4-16,-19 2 4 0,6 5 6 0,-6 3 4 16,-3 3 5-16,-3 4 5 0,-2 6 5 15,-5 4 3-15,1 4 7 0,1 1-6 16,2 5 2-16,5-2 0 0,1 3-1 15,8-4 2-15,5 0-4 0,5-6-5 0,4 3-3 16,7-3-1-16,3 2-2 0,7-1-6 16,4-3 1-16,7 2-3 0,3 1 6 0,1-5 4 15,2-5-10-15,0-4-5 0,-1 2-8 16,4-7-12-16,-1 1-5 0,0-4-11 16,-4-1-12-16,-3-4-12 0,1 0-23 15,-5-2-19-15,0 0-30 0,-1-2-25 0,-1 2-22 16,-1-2-28-16,-4 2-29 0,-1 0-32 15,-4 0-528-15,2 0 267 0,-5-4 175 0</inkml:trace>
  <inkml:trace contextRef="#ctx0" brushRef="#br0" timeOffset="402699.774">26225 14772 2139 0,'9'-8'-14'15,"-1"2"3"-15,-2-4 17 0,-2 3 30 16,3 1 46-16,-3 0 37 0,0 0 7 16,1 3-4-16,-1 1-10 0,-4 2-1 0,0 0 2 15,0 0-12-15,11 15-1 0,-9-4-3 16,0 7 2-16,0 3-11 0,0 5-1 0,2 6-9 16,-2 3-4-16,2 3-5 15,-2 0-10-15,2 1-5 0,-4 4-6 0,2-5-3 16,-2 2-6-16,0-5-8 0,0-3-4 15,0-2 1-15,-2-3-3 0,2-4-4 0,-2 0-7 16,0-10 1-16,0-1-2 0,0-7-1 16,-2-5 0-16,4 0 3 0,-8-19-6 15,1 2 5-15,3-10 2 0,-2-10-3 0,-1-10 2 16,1-8-2-16,2-6 1 0,-3-19-18 16,5 12 13-16,0 10-1 0,2 4 0 15,4 4-5-15,3-2 3 0,1 6 0 0,3 9 2 16,4 2-3-16,-1 1 1 0,4 6-4 15,2 3 2-15,0 2-1 0,-1 7-3 0,-1 6 2 16,-2 1-2-16,0 7 5 0,-3 4-5 16,0 4 2-16,-3 5-2 0,-3 5-3 15,-1 1 2-15,-4 7-2 0,-2 0 1 0,0 2 0 16,-6 1 1-16,-3 6 1 0,-1-2 2 16,-1-4 7-16,-2 2-3 0,5-4 7 15,-2-2-6-15,1-2 3 0,2-5-2 16,3 1-2-16,4 0 3 0,2-2-3 0,5-6-1 15,2 2 3-15,5-1-9 0,1-1-2 16,6 3-2-16,-2-3 0 0,5 1-4 0,-4 1-1 16,4-1 3-16,-3 1-2 0,-2 2 2 15,0-3 8-15,-1 4-3 0,-8-2-2 16,0 1 5-16,-4 2 3 0,-3-1 11 0,-6 1 5 16,-3 3 5-16,-6 3-2 0,-4-6 0 15,-6 4-2-15,-4 2-2 0,-7-8-11 16,-1 1-14-16,-5-1-24 0,3-3-28 0,4-5-41 15,1-7-56-15,1-1-77 0,2-7-72 16,-3-3-937-16,5-8 421 0,-6-6 279 16</inkml:trace>
  <inkml:trace contextRef="#ctx0" brushRef="#br0" timeOffset="432309.5546">17678 7147 8 0,'0'0'25'0,"0"6"-6"16,0-6-3-16,0 0-3 0,0 0 0 15,0 0-5-15,0 0-2 0,0 0 0 0,0 0-3 16,0 0-5-16,0 0 0 0,0 0-6 15,0 0-28-15,0 0 12 0,0 0 8 16</inkml:trace>
  <inkml:trace contextRef="#ctx0" brushRef="#br0" timeOffset="453649.1941">18311 5688 4 0,'0'0'1'0,"0"0"-3"15,0 0 0-15</inkml:trace>
  <inkml:trace contextRef="#ctx0" brushRef="#br0" timeOffset="466562.1124">13749 3452 14 0,'0'0'25'0,"0"0"-2"15,0 0-4-15,0 0 1 0,0 0-3 16,0 0-1-16,0 0-8 0,-25 5-15 15,18-1-39-15,3-2 15 0,4-2 11 0</inkml:trace>
  <inkml:trace contextRef="#ctx0" brushRef="#br0" timeOffset="466873.4303">13853 3421 30 0,'-2'-5'150'0,"4"-1"-1"0,-2 0-17 16,2-2-12-16,6-1-14 0,8-5-9 15,13-5-7-15,7-3-9 0,26-9-14 16,15-5 0-16,38-10-4 0,12 3-5 0,13-7-5 16,7 4-4-16,-2-2-6 0,-1 5-3 0,-7 0-3 15,-8 5-3-15,-10 4-6 0,-28 9 1 16,-10 4-4-16,-12 0-4 0,-16 8-2 15,-13 4-3-15,-8 0-3 0,-4 3 0 16,-9 0-5-16,-3 6-16 0,-4-1 2 0,-6 2-27 16,-6-1-14-16,0 0-21 0,-20 12-15 15,4-5-8-15,-8 2-9 0,-9 5-7 0,-7 1-266 16,-9 2 127-16,-17 8 84 0</inkml:trace>
  <inkml:trace contextRef="#ctx0" brushRef="#br0" timeOffset="467126.0534">14484 3207 70 0,'-28'12'18'16,"5"-4"5"-16,6-1 4 0,5-1 4 16,-2 0 0-16,6-2 2 0,0-2-1 15,2 1 4-15,1 1-1 0,-1-2 2 0,6-2 15 16,0 0 4-16,0 0 2 0,0 0-1 16,38-6 0-16,-7-5-4 0,8-1-3 15,11-3-1-15,16-6-4 0,0-2-8 0,-9 4-3 16,-8 0-2-16,2 4-5 0,-5-3 8 15,-1 2-13-15,-3 1 2 0,-4 1-6 16,-7 1 7-16,-1 1-2 0,-4 5-7 0,-5-2-5 16,-2 3 1-16,-4 0-1 0,-1 0-5 15,-3 4 8-15,-4 0-13 0,-7 2-13 0,6 6-46 16,-6-6-326-16,-4 10 131 16,4-10 86-16</inkml:trace>
  <inkml:trace contextRef="#ctx0" brushRef="#br0" timeOffset="468474.8771">31741 2991 1 0,'-7'3'32'0,"1"1"3"0,0 2-7 16,2-3-5-16,0 2 1 0,0 0-3 15,-1-1-3-15,3 2-3 0,-1-2-1 0,3 2-1 16,0-1-4-16,0 2 0 16,5-1-1-16,0 2 1 0,-3 0 3 0,4 1 2 15,0-1 8-15,2 0 8 0,5 4 9 16,2-1 1-16,4-1 10 0,3 2 3 0,7-1 8 16,3 3-6-16,6-3 4 0,8 4 4 15,9-1-1-15,22 3-1 0,-1-2-4 16,2 2 3-16,2-3-4 0,-1-3-3 15,-13 1-1-15,-7-5 0 0,0 1-7 0,1-1-5 16,-1 0 1-16,-3-1-5 0,2 2 1 16,-3-4-8-16,-6 1-1 0,-5-3 0 15,-2 0-3-15,-1 1-4 0,-5-2 3 16,-7 1-2-16,-3-2-8 0,-4 3 3 0,-2-3 0 16,-1 0-4-16,-2 0-3 0,-4 0-1 15,-3-3-1-15,-2 1-18 0,-4-2-18 16,-4 4-19-16,-6-7-10 0,-4 4-10 0,-7-1-10 15,-8-3-3-15,-5 3-9 0,-6 0 2 16,-4-2 2-16,-2 0-3 0,-11-2 2 16,-1 3 2-16,-3-1 5 0,-4 0-163 0,-3 0 82 15,-22 1 55-15</inkml:trace>
  <inkml:trace contextRef="#ctx0" brushRef="#br0" timeOffset="469262.0042">32241 3244 342 0,'-68'-2'-22'16,"9"0"12"-16,8 2 10 0,7 0 5 0,1 0 7 15,7 0 7-15,2 0 1 0,4 0 7 16,7 2 5-16,0-2-1 0,4 0 7 15,4 0-3-15,2 2 9 0,5 0-6 16,2 0 4-16,6-2 11 0,0 0 0 0,18 11 5 16,4-5-6-16,6 0-4 0,9 1 0 15,5 1-2-15,10 0-3 0,3 0 2 16,0 3-8-16,6-3-2 0,17 5 1 16,-8-3 1-16,-11-3-5 0,0 1-1 0,-1 2-1 15,-3-6-1-15,-9 2 0 0,-3 0-4 16,-3 0-1-16,-8-2 0 0,-5-3-2 0,1 3-1 15,-7-2-1-15,0 2-3 0,-2-1 2 16,-2-2-2-16,-4-1 1 0,-1 2 0 16,1-1 3-16,-4-1-3 0,-1 3-1 15,0-3 0-15,-1 1-1 0,-7-1-3 0,12 0 2 16,-5 2-2-16,-7-2 5 0,9 0-7 16,-3 2 0-16,-6-2 1 0,0 0-4 15,12 2 0-15,-12-2-1 0,0 0-1 16,8 0 2-16,-8 0-1 0,0 0-2 0,0 0 4 15,10 0-6-15,-10 0 1 0,0 0 2 16,6 2 0-16,-6-2-1 0,0 0-2 0,0 0 0 16,0 0-1-16,0 0 2 0,0 0 1 15,0 0-4-15,0 0 1 0,0 0-2 16,0 0 4-16,0 0 0 0,0 0 0 16,0 0-3-16,6 2 3 0,-6-2 2 0,0 0-1 15,0 0-3-15,0 0 4 0,0 0 5 16,0 0-4-16,0 0 5 0,0 0-5 15,0 0 4-15,0 0-2 0,0 0 1 16,0 0-2-16,0 0 1 0,0 0-1 0,0 0-4 16,0 0-1-16,0 0 1 0,0 0-2 15,0 0 2-15,0 0 2 0,0 0-2 0,0 0-1 16,0 0-3-16,0 0 4 0,0 0-2 16,0 0 2-16,0 0-3 0,0 0 2 15,0 0-3-15,0 0 2 0,0 0 1 16,0 0-1-16,0 0-5 0,0 0 4 0,0 0 0 15,0 0-3-15,0 0 0 0,0 0 2 16,0 0 0-16,0 0 0 0,0 0 0 16,0 0-2-16,0 0 2 0,0 0 1 15,0 0 1-15,0 0 3 0,0 0-5 0,0 0-2 16,0 0 0-16,0 0 2 0,0 0 0 16,0 0 2-16,0 0 2 0,0 0-2 15,0 0-2-15,0 0-1 0,0 0-1 0,0 0 1 16,0 0 1-16,0 0 0 0,0 0 3 15,0 0-2-15,0 0-3 0,0 0 0 16,0 0 1-16,0 0-4 0,0 0-1 0,0 0-6 16,0 0-10-16,0 0-8 0,0 0-17 15,4-8-8-15,-4 8-5 0,0 0-28 16,0 0-9-16,0 0-10 0,0 0-26 16,0 0-351-16,-10-7 165 0,2 1 108 0</inkml:trace>
  <inkml:trace contextRef="#ctx0" brushRef="#br0" timeOffset="490378.4798">25236 7538 1 0,'0'0'4'0,"0"0"-2"16,0 0-1-16,0 0-4 0,0 0 1 16,0 0 0-16</inkml:trace>
  <inkml:trace contextRef="#ctx0" brushRef="#br0" timeOffset="516588.7515">15993 7279 14 0,'-11'7'42'16,"-4"3"-2"-16,1 0-3 0,-6-1 0 15,2 0-2-15,-6 1 0 0,-1-1-3 16,-3-3 6-16,-1 0 1 0,-1 0 2 16,0-4 4-16,-4-2 6 0,5-5 1 15,-3 2 0-15,-2-5 1 0,1-3 3 0,1-6 3 16,4 1 2-16,1-5-2 0,4-3-2 0,2-3-9 16,5-4 4-16,4-3-10 0,4-4 1 15,6 0-1-15,4-2 5 0,4-7-2 16,8-1 2-16,8-15 2 0,7 5-5 15,7-3-3-15,7 6-5 0,5 3-1 0,7 3-10 16,5 5 8-16,3 3-6 0,3 5-3 16,-1 6-1-16,1 0-6 0,-11 11 0 15,-6 8 1-15,-5 3-3 0,-2 4-1 0,-1 4-3 16,-1 6 2-16,-2 4-6 0,5 9 4 16,-8 2 4-16,1 4-4 0,-4 5-1 15,-2 4-2-15,-7 5 1 0,1 2-2 16,-6 3 2-16,0 4 1 0,-8 2 4 0,-2 0-4 15,-6 2 1-15,-4 2-1 0,-2 1 3 0,-8 17-5 16,-6-3 3-16,0-3 1 0,-8-1 1 16,1-6 5-16,-7-4-1 0,-2-3 0 15,2-8 4-15,1-10 2 0,-3-1-4 0,-2-3 2 16,-3-3 0-16,1-2-3 0,1-4-2 16,3-4 0-16,0-2 0 0,4-3-3 15,3-2-4-15,-1-6 2 0,5 0-1 16,-1-2-10-16,4 1-6 0,0-8-15 0,3 4-17 15,2-5-23-15,3 1-19 0,1-3-20 16,1-2-16-16,4-2-21 0,3-1-21 0,-2 0-349 16,5-2 172-16,0 0 114 0</inkml:trace>
  <inkml:trace contextRef="#ctx0" brushRef="#br0" timeOffset="517487.9652">16232 6661 17 0,'-10'-25'87'0,"1"3"-7"0,3-1-3 15,-1 2 0-15,1 0-4 0,0-4-6 16,1 1-3-16,3-3-5 0,2-2-11 16,2-1-4-16,3 0 0 0,1-5-6 15,5-1-6-15,4-4 1 0,1 2-2 16,6-5-8-16,3 6 0 0,5 0 3 0,12-10-12 16,9-1 1-16,3 6-2 0,13 0-1 15,4 0 4-15,27-1-7 0,10 0 5 0,2 5-3 16,6 6-5-16,5 4 4 0,2 5-5 15,-1 4 1-15,-20 9-1 0,-1 9-5 16,-8 2 2-16,-6 11 4 0,-6 5 1 0,-7 4-5 16,-6 7-1-16,-6 3 5 0,-8 8-4 15,-1-1-1-15,-6 5 5 0,-3 3 1 16,-12-4 1-16,-5-6 0 0,-1 4 3 0,-3 0-1 16,-2 0 4-16,-4-1 3 0,0 4-6 15,-2-2 1-15,-3-6 3 0,0-3-1 16,-4 3-1-16,-2-9-3 0,-2 0 5 0,2 2-6 15,-2-6-1-15,-1-1 5 0,1-3-8 16,-1-1 2-16,1-2-2 0,-2-4-1 16,0 3 1-16,0-5 2 0,0 1 4 0,-2-2-8 15,2-1 3-15,-2-1 0 0,0-3-4 16,0-3 2-16,0 0-6 0,0 0 2 16,0 0 0-16,0 0-8 0,0 0 5 15,0 0-2-15,0 0 2 0,-8-16-7 0,6 8-7 16,0 0 0-16,0-1-2 0,-1 1-1 15,1-4-4-15,0 3 11 0,2 0-6 0,-3-3-5 16,3 3 0-16,0-1 4 0,3-1 1 16,-3-1 3-16,2 4-2 0,0-4 3 15,-2 0 2-15,5 0 3 0,-5 3 3 16,4-1-8-16,-2-2 6 0,-2 4 3 0,2-3-4 16,-2 4 5-16,2-4-3 0,0 3 6 15,-2 0 1-15,0 1 1 0,0-1 5 0,0 1 0 16,0-1-3-16,-2 1-3 0,2 1-3 15,-4-2 0-15,2 2 4 0,-2 1-6 16,-1-1 0-16,1 2-7 0,-3 0-2 16,3-2-4-16,-2 5-10 0,0-1-11 0,6 2-17 15,-15-4-7-15,4 4-189 0,1 3 86 16,-3 0 56-16</inkml:trace>
  <inkml:trace contextRef="#ctx0" brushRef="#br0" timeOffset="518177.2584">18248 6379 97 0,'8'6'94'15,"2"1"-1"-15,3 1-5 0,2 2 0 16,4-1-10-16,2 3-10 0,0-1-2 16,5 3-9-16,1-1-1 0,3 0-1 15,0 1-5-15,1-3-6 0,-1 3 6 0,2-3-13 16,0 0-2-16,-5-1-3 0,-2-3 2 15,0 3-7-15,-1-2 0 0,-5-2-7 0,-2 1-1 16,0-4-5-16,-5 3 5 0,4-2-5 16,-6-2-2-16,0 2 3 0,-1-4-5 15,0 0-2-15,-9 0-5 0,10-6-2 16,-8 0-6-16,-2-1-3 0,0-3-4 0,0-1 2 16,-2 0-9-16,-2-5 0 0,2 1-2 15,-2-2-2-15,-1 0 5 0,1 0-2 16,-1-1-5-16,3 0 6 0,-2-1 5 0,2 1 4 15,-2 0-2-15,2 2 2 0,-2 1 4 16,2-1-6-16,0 3 5 0,-2-2 7 16,4 4 0-16,-3 1 6 0,1 1 0 0,2-1 2 15,-2 2-6-15,-1 2 0 0,3 2 2 16,-2-2-2-16,2 6 7 0,-4-5-4 16,4 5 5-16,0 0 1 0,-8 14 3 0,4-7 3 15,0 3-2-15,-1 1 0 0,-1 2-1 16,0 5 0-16,-1-3-3 0,-2 6 2 15,1 1 0-15,0 2 1 0,-2 1-2 0,-4 1 4 16,4-1-6-16,-5 2 3 0,2-5-1 16,3-1 0-16,-3 0 5 0,3-1 1 15,-2-6 0-15,4-1 1 0,0 1 2 16,0 0 0-16,1-5 1 0,3 2-1 0,-3-4-4 16,1-1 1-16,2-1-4 0,0-1-4 15,-1-3-1-15,5-1 1 0,-8 4 4 16,8-4-9-16,0 0 2 0,0 0-3 0,0 0 4 15,-6-9-8-15,6 9 5 0,0 0-4 16,-2-8-5-16,2 8 11 0,0-6-5 0,0 6-5 16,0 0-1-16,4-9-6 0,-4 5 6 15,0 4-4-15,0 0 2 0,2-8-5 16,-2 8-1-16,2-3-2 0,-2 3 0 16,0 0-5-16,2-8-7 0,-2 8-2 0,0 0-15 15,0-6-8-15,0 6-9 0,0-8-19 16,0 8-11-16,0-7-15 0,-2 1-242 15,0 0 118-15,0-1 78 0</inkml:trace>
  <inkml:trace contextRef="#ctx0" brushRef="#br0" timeOffset="518635.9449">18341 6305 76 0,'10'-8'70'0,"2"1"-9"0,4 1-2 0,0-3-6 15,6 1-4-15,-1 1-6 0,2-3-6 16,2 2-1-16,1 1 3 0,1 1-7 16,-1-1-2-16,-3 1-6 0,-4 0 1 0,0 0-6 15,-2 2-5-15,-2 1-2 0,-1-2 3 16,0 4-3-16,-4-1-3 0,0-2 2 16,-1 3 2-16,0-2-5 0,-3 1 1 15,2 1-3-15,-8 1-2 0,11-5 1 0,-7 4 2 16,-4 1 1-16,8-2-6 0,-8 2 2 15,7-3-1-15,-7 3-2 0,0 0-2 0,7-3 1 16,-7 3-8-16,0 0-4 0,0 0-3 16,0 0-4-16,0 0-6 0,0 0-5 15,0 0-3-15,0 0-6 0,0 0-2 16,0 0 0-16,0 0-2 0,0 0 0 0,-12 14-109 16,12-14 52-16,0 0 34 0</inkml:trace>
  <inkml:trace contextRef="#ctx0" brushRef="#br0" timeOffset="541952.776">18948 3913 11 0,'0'0'41'0,"0"0"-1"16,0 0 4-16,0 0 2 0,0 0-1 0,0 0-1 15,0 0-1-15,0 0 0 0,0 0-1 16,0 0-1-16,0 0-4 0,0 0 3 16,0 0-3-16,0 0 6 0,0 0-6 15,0 0-1-15,0 0 2 0,0 0-1 16,0 0 1-16,0 0-3 0,4-15 3 0,-4 15-2 15,0 0 5-15,0 0 2 0,0 0-1 0,0 0 0 16,0 0 0-16,0-6-6 0,0 6 11 16,0 0-11-16,0 0 0 0,0 0-1 15,0 0-7-15,0 0 4 0,0 0-4 16,0 0-2-16,0 0-1 0,0 0 0 0,0 0-3 16,0 0-3-16,0 0-4 0,0 0 2 15,0 0-2-15,0 0-1 0,0 0-5 16,0 0 3-16,0 0-2 0,0 0-4 0,0 0 2 15,0 0 4-15,0 0-7 0,0 0 1 16,0 0-2-16,0 0 1 0,0 0 1 16,0 0 0-16,0 0-2 0,0 0 0 0,0 0-4 15,5-4 2-15,-5 4 0 0,0 0 0 16,0 0 0-16,0 0-1 0,0-6 0 16,0 6-7-16,0 0-2 0,0 0-9 0,0 0-4 15,0 0-1-15,0 0-13 0,0 0-6 16,0 0-11-16,0 0-5 0,0 0-8 15,0 0-4-15,0 0-7 0,0 0-13 0,0 0-12 16,0 0-242-16,0 0 117 0,-3 19 77 16</inkml:trace>
  <inkml:trace contextRef="#ctx0" brushRef="#br0" timeOffset="542747.0818">18991 3932 5 0,'0'0'43'0,"0"0"-1"16,0 0-1-16,-2-6-3 0,2 6-1 16,0 0 0-16,0 0 2 0,0 0-4 0,0 0-4 15,0 0-1-15,0 0 1 0,0 0-1 16,0 0-2-16,-4-6 1 0,4 6 0 0,0 0-3 15,0 0 2-15,0 0 2 0,0 0-3 16,0 0 0-16,0 0-1 0,0 0-1 16,0 0-2-16,0 0-2 0,0 0-1 15,0 0-1-15,0 0 2 0,-8 12 6 0,4-5-3 16,0 2 6-16,-2 7 3 0,0-1 8 16,-3 7-6-16,0 2 8 0,1 7-3 15,-1 5-4-15,-1 7 0 0,0 6-2 0,3-1 1 16,-2 6-2-16,3-1 3 0,0 3-1 15,2 2-5-15,2 0 10 0,2 3 3 16,4-2 1-16,0 0 2 0,4 15 9 0,3-13 4 16,6 7-2-16,2-2 1 0,0-14 4 15,-2-7-5-15,1-2-3 0,2-1 1 16,-1-4-5-16,0-1-3 0,2-1-5 0,-3-7-5 16,0-3-1-16,-1 1-5 0,2-4-1 15,-4-2-4-15,0-2-4 0,0-2-3 16,-1 0 0-16,0-1-4 0,-4-3-1 15,2-2-2-15,-1 0-5 0,-3-1-7 0,1 1-6 16,0-3-9-16,-3-2-14 0,-2 1-15 16,2-1-16-16,-2 2-6 0,0-5-18 0,2 1-19 15,-2 0-13-15,-4-4-21 0,4 2-28 16,-4-2-372-16,0 0 183 0,0-15 120 16</inkml:trace>
  <inkml:trace contextRef="#ctx0" brushRef="#br0" timeOffset="544037.2374">31468 3663 50 0,'2'-4'99'0,"0"0"-6"16,0-1-4-16,-2 5 4 0,2-8 3 16,-2 8-15-16,4-5 1 0,-4 0 0 0,0 5-7 15,5-7-3-15,-3 3-2 0,-2 4-4 16,5-8-8-16,-1 5 0 0,2-1-3 15,-6 4-7-15,10-6-4 0,-4 4-2 16,4 0-4-16,0 2 3 0,2 0 3 0,1 0 2 16,4 4-4-16,2 0 3 0,5 2-4 15,-1 3 2-15,4 3-4 0,3 3 6 0,6 7 0 16,2 3 1-16,15 16 3 0,-2 2-2 16,-2 5 4-16,-5 4 0 0,-1 3-1 15,-3 4 0-15,-3 6-6 0,-5-1 4 16,-2 5 2-16,-5-1 4 0,-5 3 1 0,-4 2-2 15,-3-3-1-15,-2 4-1 0,-7-12-2 16,-2-8-1-16,-2 2-2 0,-2 0-1 0,0 0-3 16,-4 1 1-16,-1-4 0 0,0-1 0 15,-3 1-1-15,-5 16-4 0,-2-15-1 16,0-5-1-16,1-4-4 0,-4-3 0 16,-3 0-7-16,2-1 1 0,-2 1-5 0,-1-5 1 15,-1-3-3-15,2 3-4 0,2-9 0 16,1 0-3-16,0-3 0 0,2 0-2 0,4-4 6 15,-1-2-4-15,0 1-9 16,4-5 0-16,1-2-3 0,-1 0-6 0,2-3-8 16,1 1-7-16,2-3-12 0,0-1-10 15,0-1-9-15,1-2-11 0,-2-1-12 0,3 2-13 16,0-4-12-16,4-1-10 0,-8 2-18 16,8-2-14-16,0 0-9 0,-11-5-11 15,11 5-5-15,-4-10-10 0,2 6-445 16,0-4 211-16,-2 2 140 0</inkml:trace>
  <inkml:trace contextRef="#ctx0" brushRef="#br0" timeOffset="545450.608">19060 3890 18 0,'-8'5'58'16,"1"3"2"-16,-3 0-16 0,-1-1 1 15,0 3-6-15,-1 1 9 0,0 4 0 16,-4 4 0-16,2 6 1 0,-4 4 7 0,-1 3 0 15,1 8 0-15,-2 3 2 0,-5 18 4 16,2 1 3-16,0 2-1 0,-1 2 3 16,3 2-7-16,2 4 3 0,0 7 5 0,2 0 4 15,4 7-2-15,1 4-5 0,4 1-3 16,2 1-5-16,4-3 0 0,7-2-1 16,0-6 3-16,5-5-2 0,2-4 2 0,3-3 2 15,0-14-1-15,0-7 0 0,4 0-3 16,6 11-1-16,1-14-2 0,-3-4-3 15,1-3-3-15,0-2-4 0,2-2-3 0,-1-1-4 16,1-4-1-16,0-4-3 0,-4 0-2 16,2-6-1-16,-1 1-1 0,3-4-5 15,-6 0 2-15,2-3-4 0,-1-1-1 0,1-3-1 16,-2 1-1-16,-2-4-2 0,-2 1-3 16,1-1-1-16,0-3 0 0,-4 2-5 15,1-3 1-15,-2 3-5 0,-2-2-13 16,0-3-19-16,-3 3-26 0,1-3-30 0,-8 0-21 15,13 0-30-15,-7-3-31 0,1 0-31 16,-3-3-452-16,2-1 221 0,0-5 146 16</inkml:trace>
  <inkml:trace contextRef="#ctx0" brushRef="#br0" timeOffset="546751.7317">31682 3521 57 0,'0'0'116'0,"0"0"-7"16,14 8-8-16,-7-3 1 0,4 0-13 15,-1 4 1-15,5 2-12 0,2 3-5 0,2 4 1 16,2 7-8-16,6 5-1 15,-1 2 4-15,1 4-7 0,7 17-8 0,0 3 3 16,-2 3-1-16,-3 0-7 0,-3 6 2 16,0 2-13-16,-5-1 7 0,-5 1 0 0,-5-8-3 15,-4-7-2-15,-1 1-4 0,-2 0 3 16,-2 1 1-16,-2-2 1 0,-2 3-2 16,-4-3 2-16,0 0-7 0,-3-1 4 15,-2-1-2-15,-1-1-1 0,-3 1-5 16,-2-4 2-16,0-2 1 0,-3-2-2 0,0-1 0 15,-1-3-1-15,-1 1 0 0,-1-5-2 16,0 0-1-16,4-5-2 0,-3-3-6 0,4-1 2 16,0 2-1-16,2-4-6 0,1-2 0 15,2-2 1-15,-2 0-1 0,5-4-3 16,-1 0 3-16,0-2-3 0,3 1 0 0,0-3-3 16,0 1 2-16,0-3-2 0,2-1 2 15,2 2 2-15,-2-3-4 0,2-1 0 16,0-1-2-16,-1 3 1 0,1-2-1 15,0-2 0-15,2 1-2 0,-3-1 1 0,1 0 0 16,4-4-3-16,-4 8 1 0,2-6-2 16,-1 3 2-16,3-5-2 0,0 0-1 15,-4 6 2-15,2-3-3 0,2-3 3 0,0 0-1 16,0 0-4-16,-2 6-2 0,2-6 1 16,0 0-2-16,-2 4-5 0,2-4 1 15,0 0-3-15,0 0-3 0,0 0-4 16,-4 6-1-16,4-6-1 0,0 0-6 0,0 0-1 15,-2 4-2-15,2-4-5 0,0 0-5 16,0 0-4-16,-2 5-6 0,2-5-1 0,0 0-19 16,-2 4-3-16,2-4-14 0,0 0-2 15,0 0-14-15,0 0-7 0,0 0-10 16,0 0-13-16,0 0-325 0,0 0 156 0,0 0 103 16</inkml:trace>
  <inkml:trace contextRef="#ctx0" brushRef="#br0" timeOffset="580631.5479">16060 7085 108 0,'-10'0'125'0,"2"0"-4"0,8 0-4 16,-16-3-5-16,10 3-9 0,6 0-8 15,-10-3-9-15,6-1-6 0,0-2-10 16,2 0-6-16,-1-1-9 0,3 0-4 0,5-4-4 16,-1 1-6-16,2-5-3 0,2 1-7 15,8-3-1-15,-2-2 2 0,5-4-9 0,0 0-3 16,2 0 0-16,-1 1-4 0,-4 3 3 15,0 1 2-15,-2-1-6 0,-6 6 7 16,-1-1 4-16,-3 3-2 0,-4 1 8 16,-4 5-4-16,-7 1-3 0,-3 4 5 0,-10 7-1 15,-10 11 5-15,-25 17 5 0,-7 12-2 16,-18 15 2-16,-3 7 1 0,-1 8 0 0,1 0 7 16,6 1 3-16,9-1 5 0,9-7-3 15,18-17-2-15,15-8-8 0,12-12-2 16,8-4-6-16,12-8-2 0,10-4-5 15,6-6 1-15,19-4-3 0,7-7-3 0,37-10-1 16,8-9 2-16,22-17-7 0,4-5 1 16,-4-4-4-16,-2-7 0 0,-10 3-1 15,-8-6-1-15,-23 6-2 0,-13 5 0 0,-6 1 1 16,-15 11 1-16,-13 7 1 0,-10 7 0 16,-5 4-2-16,-8 7 2 0,-6 4-3 15,-10 9 3-15,-14 10 2 0,-12 6 0 0,-23 16 5 16,-22 15 1-16,2 3 1 0,2 3 0 15,19-12 2-15,3-3 2 0,8-6-4 0,19-10-3 16,10-7 0-16,14-5-3 0,8-8-1 16,10-7 1-16,-6-1 1 0,42-17-3 15,1-3-1-15,21-17-3 0,3-7 0 0,18-11 2 16,-9-6-2-16,-5-2-2 0,-15 6 0 16,-9-2 1-16,-12 3 2 0,-11 6 3 15,-12 11 3-15,-6 7 1 0,-8 7 4 0,-6 6-2 16,-9 9-1-16,-9 5 4 0,-10 7 1 15,-12 14 1-15,-24 12-2 0,-4 10 3 16,-13 9-2-16,21-3-5 0,9-1-1 0,10-6 0 16,17-6-2-16,14-7-13 0,11-4-24 15,7-7-33-15,7-6-37 0,5-5-47 16,8-2-47-16,7-6-41 0,7-3-685 16,10-8 310-16,-4-4 205 0</inkml:trace>
  <inkml:trace contextRef="#ctx0" brushRef="#br0" timeOffset="582305.3686">18639 6673 7 0,'0'0'112'0,"8"4"-1"15,-8-4-8-15,0 5-6 0,3-1-4 0,-3-4-9 16,0 10-2-16,0-4-1 0,0 1-9 16,-3-1-3-16,3 1-2 0,-2 1-1 0,2 0-5 15,-2-1-3-15,2-1-2 0,-2 0 0 16,0 0 5-16,0-3 8 0,2-3 0 15,-5 6-3-15,5-6-1 0,0 0 0 16,0 0 1-16,-10-9 0 0,8 3 7 16,-3-4-5-16,3 1 2 0,0-5-4 0,0-1 0 15,0-2-5-15,0 0-2 0,0 1-4 16,2-4-3-16,0 0-4 0,2 4-3 0,0-2-3 16,2 1-4-16,0 2-2 0,3 0-5 15,-1 3 2-15,3-1-3 0,1 5-1 0,3 0-3 16,-1 3 3-16,2 3-3 0,0 2 0 15,1 4-2-15,2 2-1 0,4 3 0 16,-4 3-4-16,4 1-1 0,1 0-5 16,1 0 2-16,-2 3-1 0,4-1 0 0,1 3-2 15,-3-4-2-15,0-2-2 0,-2 1 3 16,1-2 1-16,-1-3 7 0,-2-2 7 0,0 0 4 16,0-1 4-16,-2-3 6 0,2-2 2 15,0-2 2-15,-2-1 8 0,0-3 5 16,-2-3 4-16,1-4-1 0,-2-4-2 15,-2 0 0-15,1-2-12 0,-3-2-4 0,1 1-1 16,-3-5-6-16,-1 0 2 0,-1 0-8 16,-2 1 1-16,2 0 1 0,-4 4-6 0,2 1-1 15,-4 1-2-15,3 2-4 0,0 0 1 16,-3 3-5-16,0 1 4 0,2 1-5 16,-2 0 2-16,0 3-7 0,0-2 2 0,-2 3-4 15,2 1 1-15,0 0-3 0,0 6 0 16,-3-6 1-16,3 6-1 0,0 0 0 15,-3-3-6-15,3 3-3 0,0 0 0 0,0 0-6 16,0 0-4-16,0 0-4 0,0 0-6 16,0 0-6-16,0 0 0 0,0 0-9 15,0 0-6-15,-6 12-3 0,6-12-7 0,0 0-7 16,0 0-9-16,0 0-7 0,0 0-15 16,0 0-11-16,-2 5-12 0,2-5-9 0,0 0-23 15,0 0-15-15,0 0-14 0,0 0-12 16,-2 2-11-16,2-2-22 0,0 0-465 15,-8 4 234-15,2-2 154 0</inkml:trace>
  <inkml:trace contextRef="#ctx0" brushRef="#br0" timeOffset="582987.7462">18425 6743 127 0,'0'0'158'16,"11"2"-4"-16,-7 0-9 0,-4-2-8 15,6 6-9-15,-2-2-3 0,-4-4-8 0,4 7-10 16,-1-3-3-16,-1 1-6 0,3 1-7 16,-3-1-1-16,-2 0-4 0,2-2-4 15,-2-3 0-15,2 6 2 0,0-1 4 0,-2-5 2 16,0 6 3-16,0-6 2 0,0 0-3 16,0 0-7-16,0 0-2 0,0 0-1 15,-4-17-2-15,4 9-3 0,-2-4-1 0,2-1-1 16,0-4-5-16,2-1-4 0,-2 1-3 15,2-2-10-15,0 0-1 0,2 0-3 16,0 0-11-16,2 2 3 0,-2 0-10 0,5 1 1 16,0 1 2-16,-1 0-6 0,3 3 2 15,-1 1-6-15,3 0-4 0,2 1-4 16,-1 3 4-16,4 3 0 0,0 0-6 0,2 2-1 16,1 2-2-16,3 2 3 0,0 3-7 15,4 3 1-15,6 2 5 0,-1-1-5 16,-1 5 0-16,3-3 1 0,1 3-7 0,-3-1 0 15,-1 0 3-15,0 1-4 0,0-1 4 16,-1-1-3-16,-3-4-1 0,-3 3 6 16,3-4-3-16,-3-1-2 0,0 0 0 0,-1-3 1 15,-1 0 3-15,-2-2 0 0,0-1 4 16,1-1 8-16,-2-4 3 0,0 1 6 16,-3-3 0-16,1-2 0 0,2-2 7 0,-4-2-5 15,0 0 1-15,-4-3-2 0,3 0-3 16,-5-2-1-16,-1 3-3 0,-2-2-1 0,-1 2-4 15,0-1-2-15,-2 1-14 0,0 4-19 16,-2 0-23-16,0-1-36 0,1 3-34 16,-6-2-41-16,3 2-46 0,-2 4-40 0,-2 0-28 15,-2 0-34-15,-2 4-628 0,-5-2 315 16,-4 3 209-16</inkml:trace>
  <inkml:trace contextRef="#ctx0" brushRef="#br0" timeOffset="583449.3588">18404 6286 45 0,'-5'-9'242'0,"1"1"6"16,2 0 9-16,0 3-7 0,0-3-4 16,0 2-3-16,2 0-6 0,0 6 6 15,10-7-6-15,-1 9 0 0,6 2-1 16,6 3-4-16,3 5-14 0,5 5-6 0,7 6-13 15,14 15-13-15,-1 3-9 0,1 8-13 16,-8 4-16-16,-7 6-13 0,-3 7-10 0,-6 7-14 16,-12 1-10-16,-5 7-9 0,-13 0-9 15,-9 1-9-15,-9 4-4 0,-11 15-8 16,-11-4-3-16,-8-2-11 0,-7-5-2 0,-4-3-7 16,-9-6-4-16,-2-3-7 0,-2-6-12 15,2-9-17-15,15-16-24 0,1-5-33 0,13-11-39 16,9-9-41-16,5-6-48 0,-1-7-47 15,4-3-50-15,6-6-43 0,0-3-31 16,-3-4-894-16,1-2 426 0,-3-6 280 16</inkml:trace>
  <inkml:trace contextRef="#ctx0" brushRef="#br0" timeOffset="583987.3123">17117 6090 156 0,'-4'-8'241'0,"0"3"-8"0,-1-1-8 16,-1 1-10-16,0 5-6 0,6 0-11 15,-22 9-6-15,8 4-4 0,-4 12-7 16,-4 11-5-16,-6 21-12 0,1 12-6 0,-3 11-6 15,-6 28 5-15,4 5-3 0,3 5 7 16,3 1-2-16,3 2 0 0,3-2-2 16,4-2-2-16,8-18-4 0,3-4-11 0,5-2-5 15,7-3-9-15,5-1-4 0,9-3-10 16,7-4-6-16,10 13-9 0,2-26-5 0,13 12-7 16,-2-19-6-16,3-5-9 0,4-3-7 15,-1-4-6-15,4-4-4 0,-1-7-6 16,-3-3-4-16,-11-7-9 0,-5-8-16 0,-3-1-21 15,-8-7-21-15,-7-1-18 0,-2 0-28 16,-2-6-29-16,-3 0-36 0,-2-5-32 16,-4-2-37-16,-10 1-49 0,13-6-49 15,-7-1-35-15,-4-1-38 0,0-2-785 0,-2-3 395 16,0-1 260-16</inkml:trace>
  <inkml:trace contextRef="#ctx0" brushRef="#br0" timeOffset="590949.2178">14867 9943 83 0,'-36'-3'220'0,"11"1"0"0,3 2-6 16,6 0-6-16,3 0-14 0,2-1-7 15,5 1-8-15,6 0-3 0,0 0-7 16,0 0 0-16,0 0-9 0,38-5-9 0,-10 5-3 15,12-3-9-15,7-1-12 0,35-8-9 16,3 3-7-16,12-7-17 0,6 3-9 0,33-6-2 16,5 2-7-16,4 0-13 0,-1 2-3 15,-7 1-10-15,-27 7-2 0,-8-1-2 16,-9 2-13-16,-24 2-5 0,-17 1-4 16,-12 3-3-16,-11 0-4 0,-9 3 1 0,-10 1-10 15,-8 0 1-15,-6 2-11 0,-10 1 3 16,-14 1 0-16,-15 2 3 0,-31 5-3 0,-13 0 0 15,-8 1-6-15,-32 0 0 0,-4 2 2 16,-5-1-2-16,-5 0 6 0,1-1 2 16,-1 0-1-16,5 2 4 0,11-3-2 0,25 0 0 15,9-4 5-15,11 3 5 0,20-5-6 16,14-1 3-16,10-1-7 0,11-1 10 0,9 1-7 16,8 1-4-16,12-3 4 0,10 3-5 15,9 1-1-15,15-6 2 0,12 0-3 16,14-2-2-16,34-2 2 0,9-5-1 15,31-3 3-15,2 1-1 0,8-2 2 0,2 1-6 16,-5-1 0-16,-6 4-4 0,-31-2-10 16,-11 3 0-16,-8 3 4 0,-21-2-7 0,-20 4 8 15,-7 2-2-15,-11 0 0 0,-14 1 2 16,-3 3 2-16,-13 2 1 0,-9 2 1 16,-11 0-1-16,-14 6 8 0,-15 4 2 0,-25 6 1 15,-7 0 8-15,-22 13 6 0,-3 0 3 16,-2 1 1-16,4-2 5 0,2 5 1 0,20-11 4 15,4 2 0-15,5-3-7 0,6-2 3 16,16-5-3-16,13-3 0 0,10-5-1 16,7-3-2-16,10 0-5 0,9-4 0 15,6-1-5-15,10-1 2 0,7-2-4 0,11-1-3 16,10-4-1-16,15-4-2 0,28-2-2 16,6-2-1-16,12-3 0 0,3 0-4 0,26-5 1 15,-7 1-2-15,-18 2 0 0,-6 0-3 16,0 1-2-16,-12 0-1 0,-8 0-1 15,-17 3 1-15,-13 2 1 0,-11 1-3 0,-10 2-1 16,-3 0 4-16,-7 3-3 0,-10-2 0 16,-2 0-3-16,-8 1 0 0,0 2-4 0,-18-6-2 15,-4 4 2-15,-7-3-4 0,-13 1 0 16,-8 0-1-16,-11 0 4 0,-4 2 1 16,-1-2 5-16,-1 4-2 0,1-3 3 15,-2 3-3-15,4 0 3 0,5-3 4 0,9 3-3 16,7-1 4-16,7 1-3 0,4-2-1 15,2-2 0-15,14 2 2 0,3-4-3 0,7 1 3 16,6-1-1-16,8-2 5 0,7-2-1 16,9-2-3-16,9-4 3 0,11 0 1 15,22-8 0-15,1-2 1 0,4 3 1 0,-1-2-1 16,-7 2-1-16,-10 2 0 0,-9 4 0 16,-10 3-3-16,-4 1 3 0,-7 0 4 0,-5 1 2 15,-10-1 0-15,-6 1 1 0,-8 2 1 16,-10-4 2-16,-9 3 1 0,-9 1 1 15,-10 3 2-15,-9-3-2 0,-9 4 1 16,-20 1 1-16,8 1 3 0,8 2 2 0,3 0 4 16,0 2 4-16,1-2-2 0,13 2 2 15,3-2-2-15,3 0 4 0,9 0 0 16,7-1-3-16,6-3-3 0,6 0 0 0,7-2 2 16,6 1-7-16,4-3 6 0,8 2-11 15,9-3-8-15,5 2-6 0,8-1-7 0,3 1-7 16,3-2-8-16,4 4-18 0,-1-2-28 15,-3 3-47-15,-4 1-72 0,-7-3-80 16,-3 0-679-16,-10-1 325 0,-6-4 214 0</inkml:trace>
  <inkml:trace contextRef="#ctx0" brushRef="#br0" timeOffset="592507.0764">16600 8469 61 0,'7'-3'159'0,"-1"-1"-12"15,1-1-3-15,-3 2-2 0,0-1-9 0,-4 4-2 16,8-3-3-16,-2-1-4 0,-4-1-5 16,4 4-8-16,-6 1-7 0,6-5-6 15,-6 5-8-15,4-3-5 0,-4 3-5 0,4-4-8 16,-4 4-3-16,0 0-5 0,0 0-3 15,0 0-6-15,0 0-2 0,0 0-3 16,-4 22 1-16,0-9 0 0,-2 3 1 16,-6 14 1-16,0 6-1 0,-1 13 2 0,-8 28 0 15,0 10-1-15,-7 33-2 0,1 12 3 16,-1 7 1-16,0 3-3 0,4 3 1 16,0 4-3-16,5-2 3 0,4-5 1 0,9-5-4 15,8-5-8-15,11-12-2 0,8-4-1 16,15-10-7-16,13-6 1 0,5-7-4 0,12-6-9 15,15-6 1-15,4-3 6 0,10-6-3 16,2-5-10-16,2-6-2 0,-2-7-11 0,-4-5-17 16,-18-13-14-16,-3-5-18 0,-5-3-20 15,-14-8-21-15,-11-8-23 0,-5-4-28 16,-7-2-35-16,-8-3-42 0,2-7-671 16,-1-3 302-16,-8-4 199 0</inkml:trace>
  <inkml:trace contextRef="#ctx0" brushRef="#br0" timeOffset="594551.1799">17965 6703 6 0,'12'0'12'0,"-6"2"-19"0,-6-2 3 15,8 2 1-15</inkml:trace>
  <inkml:trace contextRef="#ctx0" brushRef="#br0" timeOffset="597710.4969">20793 10756 46 0,'0'0'47'0,"7"6"-8"16,-5-4-7-16,-2-2-7 0,7 5-4 15,-7-5-5-15,6 6-4 0,-6-6-5 16,2 3-3-16,-2-3-4 0,4 6-6 0,-4-6-2 15,2 3-3-15,-2-3-2 0,0 0-4 16,0 0 3-16,-4 9-4 0,4-9-38 16,-6 3 19-16,6-3 13 0</inkml:trace>
  <inkml:trace contextRef="#ctx0" brushRef="#br0" timeOffset="606118.0215">17718 9529 25 0,'7'-4'97'0,"-7"4"-9"16,4-1-10-16,-4 1-4 0,0 0-11 16,0 0-15-16,0 0-12 0,0 0-15 15,10 0-17-15,-10 0-21 0,0 0-22 0,0 0-124 16,8 5 55-16,-1-3 37 0</inkml:trace>
  <inkml:trace contextRef="#ctx0" brushRef="#br0" timeOffset="608755.7912">20847 9637 54 0,'2'-4'90'0,"-2"4"-2"0,4-4 3 0,-4 4-2 15,6-3-5-15,-6 3-9 0,4-4-7 16,-4 4-12-16,7-4 1 0,-7 4-11 0,4-6-5 15,-4 6-7-15,4-4 3 0,-4 4-6 16,2-3-5-16,-2 3 5 0,2-6-7 16,-2 6-5-16,2-6 5 0,-2 6 1 0,3-4 1 15,-3 4 6-15,2-5-1 0,0-1 5 16,0 2-1-16,-2-3 0 0,5 1 2 16,-3 0 3-16,0-2 1 0,0 1 0 0,2-1-2 15,-2 2 5-15,0-1-4 0,-2 0-3 16,2-1 4-16,0 0 2 0,0 0-2 15,0 1 1-15,-2 1 5 0,2 0-1 0,0 2-2 16,-2-1 1-16,2-1 3 0,-2 6 0 16,4-7 0-16,-4 7-1 0,0-6-1 15,0 6-1-15,4-6-4 0,-4 6 3 16,0 0-4-16,0-6-3 0,0 6-1 0,0 0-3 16,0 0 1-16,2 18 1 0,2-8-3 15,-2 7 1-15,2 2-6 0,0 3 1 0,-2 5-1 16,2-1-4-16,1 3-2 0,-5 2-1 15,2 1-5-15,0-2-1 0,0 4-11 16,0-3-11-16,3 0-6 0,-3-3-12 16,-2 1-13-16,2-3-14 0,-2-2-10 0,2-4-20 15,-2 1-13-15,0-2-16 0,-2-1-18 16,2-5-13-16,-2-2-20 0,-3 1-466 16,3-3 214-16,0-1 141 0</inkml:trace>
  <inkml:trace contextRef="#ctx0" brushRef="#br0" timeOffset="610025.573">20859 9557 4 0,'0'0'142'0,"0"0"-8"0,0 0-6 16,0 0 4-16,-6-4-10 0,6 4-2 16,0 0-6-16,-2-3-2 0,2 3-9 15,0 0-1-15,0-8-4 0,0 8 0 0,0 0-3 16,2-8-3-16,-2 8-4 0,2-5-5 16,2 0 2-16,-2-1-1 0,0 0-7 0,3 0 1 15,-3-1-2-15,2-2-1 0,-2 1-1 16,2 1-3-16,0 1-1 0,3-1-3 15,-3-1-4-15,1 3 0 0,1-3-2 16,2 0-9-16,-2 3-1 0,6-3-4 0,0 2-2 16,0 2-3-16,3 1-2 0,0-1-5 15,2 2-3-15,-2 0-3 0,2 0-5 16,0 2 2-16,0 2-6 0,0 2 0 0,1 0-9 16,2-1 3-16,-4 3 1 0,2 2-3 15,-4-1-5-15,1 5 1 0,-2-4-3 0,-2 6-2 16,-1-3 0-16,-4 6-3 0,-2-3 2 15,1 0-1-15,-5 3 0 0,-3 0-4 16,-1-1 4-16,-4 2-2 0,-4 1-3 16,-4-1 8-16,0-3-5 0,-3 1-5 0,-1 1 7 15,2-3 0-15,-2 2 0 0,-1-2 1 16,0-1 1-16,4-1 1 0,3-4 0 16,0 2 1-16,2 0 0 0,2-3 1 0,3-1 4 15,3 2 3-15,2-1-3 0,6 1 2 16,3 1-4-16,5 1 3 0,2-3 1 0,6 4-2 15,-1 1-2-15,2-2-1 0,2 0-2 16,3 4-5-16,2 2 6 0,-1-1-2 16,3 2 1-16,-6 1 0 0,4-2 2 0,-4 4-3 15,-1 0-5-15,-1 3 4 0,-6-1 1 16,-3 0-4-16,-3-1 4 0,-1 0-3 16,-5 1 1-16,-2-2 4 0,-4-1-1 0,-2 4 2 15,-2 0 6-15,-5-2 10 0,-4-1-2 16,1-1 6-16,-8 0 4 0,-3-1 6 15,-3-3-11-15,-2-4 1 0,3-1-1 0,-3-4-3 16,0-4 0-16,-1-4-3 0,-1-2-4 16,2-2 5-16,-4-2-12 0,3-7-4 15,-1 5-1-15,6-2-14 0,4 0-7 0,0 2-20 16,3-1-28-16,3 1-25 0,-2-1-37 16,4 0-42-16,3 1-38 0,-2-3-49 0,-4 1-703 15,5 1 326-15,-5-3 215 0</inkml:trace>
  <inkml:trace contextRef="#ctx0" brushRef="#br0" timeOffset="611459.0269">27727 9496 34 0,'0'-6'152'0,"0"6"-4"16,0-9-2-16,0 9-3 0,0-7-8 0,3 2-5 16,-3 5-11-16,2-6-4 0,1 3-6 15,-3 3-6-15,0 0-1 0,4-6-7 16,-4 6-5-16,2-4-10 0,-2 4-9 0,0 0-2 15,2-6-8-15,-2 6-6 0,0 0-3 16,0 0-10-16,2-3-3 0,-2 3-2 16,0 0-3-16,0 0-6 0,0 0-3 0,0 0 1 15,0 0-8-15,0 0-1 0,0 0-1 16,0 0 1-16,0 0-5 0,0 0-2 16,0 0-6-16,0 0-13 0,0 0-9 0,0 0-5 15,0 0-13-15,0 0-12 0,0 0-13 16,0 0-16-16,0 0-7 0,10 8-7 15,-10-8-12-15,4 7-2 0,-2-3-8 0,0 1-8 16,1 1-8-16,-3-1-319 0,2 1 152 16,-2 0 101-16</inkml:trace>
  <inkml:trace contextRef="#ctx0" brushRef="#br0" timeOffset="611931.8902">27997 9763 27 0,'6'4'144'0,"0"-4"-7"16,1 1-1-16,-7-1-3 0,12-1-2 16,-12 1-7-16,14-6-4 0,-10 2-5 0,2-2-3 15,-2-1-1-15,0-3-5 0,-2 2-3 16,0 0-2-16,0-4-4 0,0 2-2 15,-2-1-5-15,-2 1-5 0,-2 0-9 0,-2 1-7 16,-2 3-4-16,-1 0-2 0,-6 5-1 16,-2 1 3-16,-2 4 4 0,-8 6 1 15,-3 7-1-15,-6 8 0 0,-13 14-2 0,1 7-1 16,3 5 0-16,1 2 6 0,5 9-10 16,7-4-2-16,12-6-1 0,5-6 0 15,9-6-7-15,3-2-5 0,6 0-2 16,5-4-2-16,9 0-6 0,7 1 0 0,5-4-2 15,5-3-10-15,4-4 4 0,0-3-4 16,5-3-8-16,-5-3 4 0,-3-3-1 0,1-2-6 16,0-1-1-16,-6-3-7 0,-1-4-2 15,-3 3-4-15,-3-4-5 0,-2-1-1 16,-2 0-10-16,1-1-5 0,-4-2-7 16,-2 0-10-16,-4-1-12 0,0 1-11 0,-3-2-18 15,-1-2-20-15,-4 1-19 0,0-1-29 16,0 1-30-16,0-2-18 0,-2 1-26 0,0 1-583 15,0 0 273-15,0-1 181 0</inkml:trace>
  <inkml:trace contextRef="#ctx0" brushRef="#br0" timeOffset="612882.9354">29002 9887 136 0,'-2'-5'186'0,"-3"2"5"0,5 3-5 16,-4-8-3-16,0 6-7 0,4 2-4 0,0 0-7 15,0 0-6-15,0 0 1 0,-14 12-4 16,10-3-8-16,-2 7-2 0,0 7-4 15,0 4-5-15,0 9-9 0,-2 4-9 0,1 7-5 16,-1 5 1-16,1-1-17 0,1 2-12 16,-3 2-2-16,3-2-8 0,2-4-10 15,-2 0-7-15,2-9-7 0,-1-2-2 16,0-4-5-16,3-5-12 0,0-3 3 0,0-5-7 16,2 1-10-16,-2-7-5 0,4-2-3 15,-2-5 2-15,2-7-5 0,-2-1 0 16,0 0-4-16,7-19 5 0,-2 1-1 0,-3-9-7 15,2-11 3-15,0-5 3 0,0-12 1 16,0 0-2-16,-2-2 4 0,0 0 5 0,0 0-4 16,3 0 8-16,-1 2 7 0,-2 1 3 15,2 3 4-15,5 3 8 0,-5 7-2 16,5 0 8-16,-1 5-3 0,2 1-4 0,6 3-2 16,-2 2 0-16,1 3-6 0,6 4-5 15,0 3 2-15,3 2-7 0,-1 5 1 16,2 6-8-16,-2 1-3 0,1 3 1 0,-3 6-6 15,4 3 3-15,-3 2-1 0,-1 4-12 16,-5 1 7-16,2 5 1 0,-8 0 1 16,-1 2-9-16,-3 1 10 0,-4-2-2 15,-2 4-2-15,-2 0 0 0,-4-1 3 0,-3 3-2 16,-1-2 2-16,-8 2-2 0,4-4 0 16,1 0 2-16,-2-2 5 0,1-2 1 15,-1 0 2-15,5-6 1 0,-2 2 1 0,4-2 2 16,2-1 3-16,0-1 1 0,2-2-7 0,4 0 3 15,0-1-3-15,4 2-3 0,2-3-1 16,4 3 0-16,6 1-4 0,-2-2 0 16,1 0 5-16,2 5-9 0,2-3 2 15,-3 5-3-15,2 1-1 0,-2 0 2 0,-1 2 2 16,-2 0 1-16,-2 3-4 0,-3 3 2 16,-2-3 0-16,-4 1 1 0,-4 0 1 0,-4 2 11 15,-4 0 6-15,-5 3 11 0,-7-1 4 16,-4-2 5-16,-6 2 0 0,-7-5 5 15,1 3-1-15,2-10-5 0,0-3-1 0,1-2-5 16,5-4-13-16,-2-4-17 0,3-4-32 16,-3-2-33-16,4-1-34 0,1-3-23 0,1-1-32 15,0-1-34-15,5-1-40 0,0-1-36 16,4 6-37-16,3-7-29 0,-4 5-846 16,8-1 398-16,-3 2 262 0</inkml:trace>
  <inkml:trace contextRef="#ctx0" brushRef="#br0" timeOffset="615487.5298">28044 12108 50 0,'2'-10'67'0,"-2"3"1"0,2-3 0 16,0 2 1-16,2-3-2 0,0 0-1 15,0-1-5-15,2-3-3 0,1 2 4 16,-1-2-1-16,1 0 6 0,-1-2 5 0,0 0-5 16,-1 1 3-16,-1-1 7 0,-2-1 0 15,-2 1-2-15,-2 2 0 0,-2 2-1 0,-3-1 0 16,-3 5 0-16,-8 1 4 0,-4 6 4 15,-10 2 0-15,-11 10 8 0,-24 15-1 16,-5 3-4-16,-3 10-4 0,4 2 2 16,1 6 4-16,-1 2-3 0,10-1 0 0,7 0-9 15,9 2-1-15,7 0-3 0,14-7-4 16,10-4 1-16,8-4 0 0,6-2-2 16,10 3-2-16,10 3-3 0,6-5-5 15,9-2 0-15,17 6-11 0,-1-12-1 0,-5-6-9 16,1-2-1-16,-1-6-4 0,-5 1-4 15,-1-4-1-15,-2-3 0 0,-6 1-7 0,-5-2 1 16,-1 2 2-16,-4-5 1 0,-2 3 0 16,-3-2 8-16,-4 0-3 0,0 0-1 15,-5 0 0-15,-2-2-5 0,-6 0 4 16,0 0-11-16,2 3-2 0,-2-3 4 0,0 0-10 16,-18 3 4-16,18-3-1 0,-19 0-3 15,6-3 0-15,0 0 1 0,1-1-3 0,-4 0 2 16,0-3-4-16,1-1-6 0,-2 0-7 15,2 1-8-15,-2-3-15 0,4 1-23 16,-1-3-21-16,1 4-21 0,0-3-23 16,5-1-26-16,2 2-28 0,4 0-23 0,2-2-19 15,4 3-25-15,4-5-560 0,7-1 273 16,0 2 180-16</inkml:trace>
  <inkml:trace contextRef="#ctx0" brushRef="#br0" timeOffset="616383.6522">28939 12047 130 0,'-2'-8'180'16,"0"2"-2"-16,-1-1-5 0,1-1-2 15,0 2-3-15,0 2-9 0,0-1-9 0,0-1-16 16,2 6-16-16,-5-3-9 0,5 3 8 16,0 0 5-16,-8 24-7 0,4-5 2 15,-1 6-1-15,-1 4-3 0,0 8-9 16,-2 12-4-16,-4 2-8 0,2 23-4 0,-2-1-8 16,-1-14-4-16,0 17-4 0,-2-3-6 15,1-5-3-15,0-9-7 0,4-10-3 0,-2 1-12 16,0-2 4-16,2-5-7 0,2-4-3 15,-1-3-1-15,3-2-8 0,0-7 1 16,-1-1-5-16,3-3-3 0,0-4-10 16,1-2-13-16,-1-1-20 0,0-6-24 0,2-2-29 15,-2-2-26-15,2-6-17 0,2 0-15 16,0 0-13-16,-4-17-16 0,4 2-6 16,0-4 6-16,4-6 9 0,-2-3 8 0,2-11 13 15,2-8 13-15,3-5 13 0,2-1 16 16,-1 1 19-16,1-1 16 0,1 4 16 15,1 1 22-15,2 0 10 0,1 7 13 0,2-1 11 16,1 3-1-16,2 3 16 0,-2 8 6 16,9-2 1-16,-5 5 3 0,5 2 2 15,0 4 2-15,4 0-1 0,3 5-6 16,-1 1 1-16,-5 5 0 0,-1 2-4 0,2 3-1 16,-8 3-2-16,2 2 1 0,-5 4-4 15,-4 1 4-15,-2 2 4 0,-5 5 0 16,-4-1 4-16,-2 5 5 0,-6-1 1 15,-4 4 9-15,-5-1 10 0,0 1 0 0,-4 4 3 16,1-2-1-16,-4 0-1 0,6-2-5 16,0-4-5-16,6 2-3 0,2-4-5 0,4 2-2 15,4-1-3-15,6-1-4 0,5 2-3 16,4 0-5-16,7 0-4 0,1 1-5 16,2 1 2-16,0-1-5 0,1 1 0 0,-2 0-5 15,-1 5 1-15,-6-4 4 0,-4 1 8 16,-5 0 6-16,-4 4 10 0,-6-2 3 15,-4 4 2-15,-6 3 4 0,-10 1 2 0,-6 3 1 16,-9-2 6-16,-17 9-3 0,-9-5-8 16,-5-1-3-16,-3-5-8 0,0-4-7 15,-1-3-34-15,11-8-32 0,8-7-52 0,3-5-58 16,5 0-78-16,-1-7-73 0,-1-4-737 16,-3-4 351-16,-20-10 231 0</inkml:trace>
  <inkml:trace contextRef="#ctx0" brushRef="#br0" timeOffset="664347.9994">20415 8079 92 0,'-8'3'139'0,"1"0"-9"16,7-3-1-16,-7 6 3 0,7-6 4 0,0 0 3 15,16 8-3-15,0-8-4 0,8 1-5 16,7-1-4-16,13-1-7 0,18-2-5 0,29 1-5 15,4-1-9-15,5 0-9 0,6 0-3 16,2 0-4-16,4 3-1 0,2 0-7 16,-1 0-4-16,-6 3-4 0,-8-2-3 15,-2 1-4-15,-24 1-6 0,-9-1-4 0,-7-1-4 16,-13 1-3-16,1-2-3 0,-11 0-5 16,-3 3-3-16,1-3-2 0,-8 1-3 0,-2-1-1 15,0 0-3-15,-3 0-1 0,-4 0-2 16,-2 0-2-16,-3-1-6 0,-2-4-19 15,-4 4-25-15,-4-6-30 0,0 7-26 16,-10-10-35-16,-4 8-22 0,-4-4-24 0,-7 4-18 16,-9-3-17-16,-12 5-447 0,-5-1 222 15,-13 2 147-15</inkml:trace>
  <inkml:trace contextRef="#ctx0" brushRef="#br0" timeOffset="664691.4682">20182 8395 111 0,'38'0'127'0,"-8"-4"-4"0,10 1 0 15,15-2 3-15,33-4 1 0,8-1-1 0,8 1-4 16,1-3 1-16,27 1-1 0,-3 0-3 16,4-1-6-16,-20 4-4 0,-4 1 4 0,-2 1-3 15,-4 0-4-15,-6 3-2 0,-6 0-7 16,-18 1-4-16,-16 2-4 0,-9-2-7 15,-3 2-5-15,-11 0-4 0,-2 0-6 16,-3 0-2-16,-6 0-3 0,-2 0-1 0,1 0-7 16,-4 0 1-16,-2 0-5 0,-4 0-5 15,3 0-1-15,-5 0-5 0,1 0 0 16,0 0-8-16,-11 0-5 0,16 0 1 0,-9 0-8 16,0 2 0-16,-7-2-11 0,0 0-16 15,10 1-21-15,-10-1-23 0,0 0-24 16,0 0-26-16,0 0-29 0,0 0-25 15,0 0-26-15,0 0-23 0,-24-6-572 0,12 5 264 16,2-4 174-16</inkml:trace>
  <inkml:trace contextRef="#ctx0" brushRef="#br0" timeOffset="669161.1512">14029 13137 23 0,'0'0'148'16,"-7"-8"-2"-16,7 8-8 0,0 0-1 0,-2-6-17 15,2 6-9-15,-2-5-5 0,2 5-2 16,2-12-6-16,-2 4-2 0,2 1-8 0,-2-2-2 16,0-5-4-16,0-1-3 0,2-4 0 15,-4-7 0-15,0-5-1 0,0-7-5 16,0-7-6-16,-2-13-2 0,-2-20-9 16,-2-7-3-16,0 1-4 0,4-5-4 0,-2 1-5 15,0-2-2-15,2 5-7 0,-1 4 5 16,3 10-5-16,0 10-3 0,0 1-1 15,2-23 0-15,-4 18-4 0,2 11-2 0,-1-4 0 16,1 7-3-16,0-1 1 0,2 7-4 16,-2 1 0-16,0 4-5 0,4 1-1 15,-2 7 0-15,0 0-2 0,2 3 0 0,2 1 0 16,1 1-2-16,-1 2 0 0,2 0 0 16,1 2-4-16,1 3 3 0,2-1-5 15,2 1 2-15,0 3 1 0,3 1 0 0,2-1-1 16,4 3 1-16,0 0-2 0,10 1-1 15,2 0 3-15,7 1 1 0,8-1-2 0,9 2 0 16,24-1 0-16,6 2 0 0,2-3 0 16,6 6 2-16,5-3-3 0,7 4 1 15,6 3-2-15,27 2-3 0,-21 1 4 16,30 1 1-16,5 5-1 0,1-3 3 0,-1 5-2 16,3 1 3-16,2 1-5 0,0 3 5 15,0 2-2-15,1 1-2 0,-3-1 3 0,1 4-2 16,2-1-1-16,-3 3 2 0,-1 2 1 15,-1-2-4-15,-3 4 0 0,-5 0 2 16,2 0-1-16,-5 1-2 0,0 1 2 16,-5-1-3-16,-6 1 1 0,-7 1 0 15,-6-2 1-15,-5 1-2 0,-22-8 1 0,-2-2 0 16,-2 2-1-16,0-2 1 0,-4-2 2 0,-1 1-3 16,-6 0 2-16,-10-5-2 0,11 1-1 15,-14-1-1-15,-10-4 2 0,2 2-2 16,-2-3-1-16,-2 2 4 0,-2-1-1 0,-9 1-1 15,0-3 3-15,-1 1-3 0,-3 0-1 16,-6 0 3-16,-3-3 3 0,-1 3-5 16,0-2 3-16,-8 0 1 0,2-2-2 15,-5 2 4-15,-1-3 0 0,2 2-4 0,-6-2 2 16,-2 1 2-16,2-2-4 0,-4 2 2 16,0-2 0-16,-8 0-4 0,13 2 5 0,-13-2-2 15,6 2 1-15,-6-2-2 0,0 0 3 16,2 4-3-16,-2-4-1 0,0 8 1 15,0-8 1-15,-4 7 0 0,2-3 3 16,0 3 2-16,-2 3 2 0,2 2 4 0,-3 3 2 16,1 3 1-16,2 7 3 0,-4 0 1 15,4 4 4-15,-5 7 1 0,5-1 3 16,-2 5 2-16,1 3-2 0,1 3 3 0,2 5-4 16,-2 5 2-16,4 1-2 0,0 0 4 0,-2 2 0 15,3 0 1-15,-1-4-5 0,0 2 1 16,0-2 4-16,-2 0-13 0,3 1 8 15,-3-10 1-15,-3 7-5 0,1-8-1 16,0 1-2-16,0-4-4 0,-3 2-1 0,1-3-2 16,0-3-3-16,0 0-3 0,-4-5-3 15,-1 2-2-15,0-4 4 0,-3-1-5 0,-3-3 2 16,0-2-3-16,-6-5-1 0,3 1-1 16,-8-1-3-16,-2-4 0 0,-3 0-3 15,-5-3-1-15,-7 3-4 0,-5-6 0 16,-12 1 1-16,-25 2 1 0,-6-4-3 0,-6-1 1 15,-11 0-3-15,-29-5 1 0,-12 3 0 16,1-3 1-16,-7-1-5 0,-3 4 2 16,-13-4-5-16,-5 2-2 0,-2 1 0 0,-2-4-10 15,-2 2-6-15,-7-3 1 0,1 3-5 16,0-2-1-16,2 1-1 0,4 0 8 0,-3 4 4 16,9-2 0-16,8-1 10 0,4 1 1 15,9 0 8-15,10 0 5 0,5-2-2 16,30 2 0-16,8-1 3 0,7 0-3 15,4-2 3-15,19 1 3 0,11 0-4 0,12-2 1 16,3 2 4-16,3 0-3 0,7-2 2 16,4 2 3-16,7-2-2 0,2 0-9 0,4-2-2 15,4 2 1-15,4-2-12 0,3 0-2 16,2-2-8-16,4 0-13 0,2 4 2 16,0 0-29-16,12-11-14 0,-4 5-12 15,1 2-10-15,6-3-12 0,0 1-387 0,-1-2 176 16,4 4 115-16</inkml:trace>
  <inkml:trace contextRef="#ctx0" brushRef="#br0" timeOffset="707050.2208">18294 7991 56 0,'0'0'38'0,"12"0"-19"16,-12 0-30-16,13 2-24 0,-6 2 12 15,-3 0 8-15</inkml:trace>
  <inkml:trace contextRef="#ctx0" brushRef="#br0" timeOffset="710207.8777">19928 9656 44 0,'0'0'90'15,"0"0"-4"-15,0 0-10 0,0 0-6 0,15 6-4 16,-15-6-8-16,4 3-1 0,-4-3 3 0,2 4-3 16,-2-4-3-16,0 0-4 0,4 5-7 15,-4-5-6-15,0 0-8 0,5 2-1 16,-5-2-6-16,0 0-5 0,0 0-6 15,2 5-11-15,-2-5-10 0,0 0-16 0,0 0-13 16,0 0-22-16,0 0-218 0,0 0 95 16,10-13 62-16</inkml:trace>
  <inkml:trace contextRef="#ctx0" brushRef="#br0" timeOffset="713720.8452">16167 5471 61 0,'-13'-36'67'0,"2"4"-3"15,1 1-7-15,2 0-4 0,1 3-3 16,2-7-4-16,-1-1-4 0,2 0-3 0,2 0-2 16,0 4-5-16,0-1 4 0,2 1-4 15,0-3-1-15,0 3 0 0,0 2 3 16,2-5-3-16,-2 3 0 0,2 0-1 0,0-4 9 16,2-1-9-16,-2 0 2 0,2 0-3 15,3-1-8-15,-2-2 4 0,1 2-6 16,2-3 5-16,0 3-9 0,1-1-1 15,0 0 2-15,-1 1-1 0,2 1-1 0,3-6 0 16,0-1 0-16,-2 8-2 0,1 0 10 16,0 2 0-16,4-7-3 0,-4 7 0 0,1 0-1 15,0 2 3-15,0-2-3 0,-1 2 1 16,-2-2-2-16,4 4 3 0,-4 0-3 16,3 1-1-16,-3 1-3 0,3 0 2 15,0-2-5-15,-1 3 0 0,2-1-1 0,-2 3 1 16,2-1-3-16,2-1-5 0,0 0 2 15,1 3 3-15,3 1-1 0,-4-2-2 0,4 0 2 16,0 2-3-16,2 1 0 0,1-1-2 16,1-2 5-16,3 4-6 0,5-5 1 15,2 2 2-15,0-1-1 0,1 3-2 16,1-1 4-16,4 0-2 0,1 2 1 0,3 0-3 16,1-1 2-16,1 0-4 0,1 3-4 15,17-8 7-15,-9 7 6 0,-7 1-7 0,19-4 2 16,-9 6-8-16,11-4 7 0,2 1 0 15,3 2-1-15,-11 5-2 0,12-3 2 16,-10 2-3-16,11 3 3 0,-9-1-4 0,14 3 8 16,2-1-4-16,6 1-3 0,1 2 11 15,10-1-2-15,4 4-8 0,-1-2 3 16,4 5-4-16,0 1-2 0,-1-2 1 0,4 2 7 16,2 2-5-16,-1-1 1 0,2 3 1 15,2 0-3-15,23 4 1 0,-3 1 4 16,-4 0-3-16,-2 3 1 0,-2 4 0 15,3-3 1-15,-1 2-3 0,2 2 2 0,-2 0 6 16,1 2-5-16,-5-1-1 0,-1 0 2 16,1 2-3-16,2-1-1 0,-2 1 2 0,-2-1-1 15,-3 0 1-15,1 5 0 0,-24-7 1 16,3 2-6-16,-1 0 7 0,-4 0-2 16,0 2-2-16,-1 0 1 0,-4 0-2 15,-3 1 5-15,0 1-2 0,-2-2-3 0,-2 4 6 16,-1 0-7-16,-1 0 4 0,-4 0-4 15,2 1 4-15,-3-2 0 0,-1 4 0 0,-8-2 5 16,1 3-5-16,-5-1-1 0,-1 1 8 16,-5 3-8-16,-8-4 2 0,3 8 3 15,1-3-3-15,-11-2-5 0,-5-2 6 16,-3-3-2-16,2 7 2 0,-3-3 0 0,1 2 2 16,-2 1-2-16,0 1-4 0,-1 0 5 15,1 1-1-15,-2 1-1 0,2-2 2 0,-5 3 2 16,1-1-6-16,-1 0 2 0,-3 0 3 15,0-1-2-15,0 1 0 0,-5 1 1 16,3 0 0-16,-6-5 1 0,0 2 0 16,-4 1 3-16,-2 2-6 0,3-2 6 15,-4 3 0-15,-1 0-1 0,-6 1 0 0,3-4 0 16,-3 5 0-16,0-1 3 0,-4-1-5 16,2 0 2-16,-5 0-2 0,1 0 2 0,-2 0 3 15,-2 0-5-15,-4 1 4 0,0 2 0 16,-2 3-2-16,-6-2 4 0,-1 0-2 15,-9 12-2-15,-4 1-1 0,-4-2-1 0,-1 1 4 16,-6-4-4-16,-2-1 0 0,0-2-1 16,1-3-1-16,-5-3 5 0,5 0-2 15,-5-2 10-15,9-8 0 0,-9 6 1 0,-4-3 3 16,1 2 3-16,-2-2-4 0,-1-1 4 16,-2 1 4-16,-3-2-1 0,1 2 3 15,-3 3-2-15,1-2 2 0,-4 1-4 16,-2 1-2-16,1 1 0 0,-3-1-1 0,0-2-2 15,-1 0-1-15,1 2 1 0,0-3 4 16,2-4-2-16,1 3 0 0,1-5 2 0,-1-2-6 16,-5 1 1-16,4-2-5 0,-5-2-1 15,-7-2 1-15,0-2-4 0,0-2-2 16,-6 0-3-16,-4-1 4 0,-5-1 3 16,-10-2-5-16,-25 5 0 0,0-5-1 0,0-1 2 15,-1-2-1-15,-1 0-2 0,0-2-1 16,19-3 0-16,-24 1-2 0,2-1 2 0,-1 0-3 15,21-1 5-15,-1-4-5 0,2 0 0 16,2-3 3-16,-29-4-4 0,-3 1-5 16,0-3-1-16,3 0-1 0,0-3-1 15,2 0 1-15,0-1-1 0,3 0-2 0,4 0 3 16,-1-5 0-16,7-1-1 0,0 0 1 16,5 0 1-16,1-2-4 0,0-2 0 0,2 2-1 15,22 0 2-15,2 1 0 0,2-4 2 16,2 1 1-16,8-3 1 0,3 1 1 15,3-3-3-15,8-5 2 0,7-1-1 16,5-7 3-16,0 0 0 0,9-5 1 0,1-4-1 16,5-3 2-16,6 0-4 0,0-4 3 15,9-6-2-15,1-1 4 0,4-4-2 16,6-3 1-16,3-6-3 0,3-5 3 0,5-1-2 16,3 0 1-16,7 0-1 0,1-5 1 15,4 4 0-15,5 0-1 0,4-2 0 16,4 5 0-16,5 1-1 0,1-2 0 0,7-14-4 15,4 5 0-15,7 3-5 0,-7 16 2 16,11-9-1-16,-5 13-1 0,16-10-4 16,2 3 1-16,4 5-1 0,5 0-5 0,2 6 2 15,3 2 0-15,7 3-11 0,8 4 3 16,2 3 7-16,10 3-6 0,6 3-2 16,1 4 4-16,4 2 2 0,3 5-1 0,4 3 2 15,-1 4 6-15,1 3-4 0,-26 8 5 16,-1 0-1-16,-3 3 0 0,-8 0 10 15,-5 1-7-15,-14 2 2 0,-11 4 1 0,-9 2 8 16,-1 0-6-16,-3 2 0 0,-4-2-3 16,-6 3 9-16,-5-1-2 0,1 0 3 0,-7 0-1 15,1 2-1-15,-4-1 1 0,0 2 3 16,-6-3 3-16,0 1-5 0,2 1 3 16,-4 1-2-16,1 0 3 0,-3-3-3 15,0 3 2-15,1-2-1 0,-9 2 0 0,13 0-1 16,-7-1 6-16,-6 1 4 0,12 0-8 15,-12 0 2-15,10-1-5 0,-10 1-2 0,10 0 3 16,-10 0 1-16,8-3 0 0,-8 3 4 16,0 0-6-16,13 0 7 0,-13 0-6 15,6-2 7-15,-6 2-7 0,0 0 5 16,11 0-3-16,-11 0 2 0,0 0 3 16,0 0 1-16,0 0-1 0,11-1 3 0,-11 1-3 15,0 0-2-15,0 0 2 0,0 0-2 16,0 0 2-16,0 0-4 0,8 0 1 0,-8 0 1 15,0 0 1-15,0 0 3 0,0 0-4 16,0 0-3-16,0 0 0 0,0 0 1 16,0 0 0-16,0 0 1 0,0 0 1 0,0 0-6 15,0 0 2-15,0 0 5 0,0 0-6 16,0 0 3-16,0 0-1 0,0 0 0 16,0 0 1-16,0 0-5 0,0 0-1 0,0 0 5 15,0 0-1-15,0 0 1 0,0 0-6 16,0 0 0-16,0 0 3 0,0 0-9 15,0 0-8-15,0 0-6 0,0 0-7 16,0 0-15-16,0 0-13 0,0 0-8 0,0 0-13 16,0 0-20-16,0 0-288 0,0 0 132 15,0 0 88-15</inkml:trace>
  <inkml:trace contextRef="#ctx0" brushRef="#br0" timeOffset="776424.4933">17754 5539 50 0,'0'0'74'0,"0"0"-18"0,0 0-24 16,0 0-29-16,0 0-77 0,-23 12 26 0,17-6 16 15</inkml:trace>
  <inkml:trace contextRef="#ctx0" brushRef="#br0" timeOffset="778314.9157">17052 5667 54 0,'0'0'87'0,"0"0"-5"0,0 0-5 16,0 0-5-16,8 0-5 0,-8 0-1 16,0 0-11-16,0 0-4 0,0 0-2 15,0 0-10-15,0 0-2 0,0 0-2 0,0 0-1 16,0 0-7-16,0 0 0 0,0 0-4 16,0 0-8-16,0 0 9 0,0 0-15 15,0 0-8-15,0 0-5 0,0 0-10 0,0 0-7 16,0 0-12-16,0 0-12 0,0 0-12 15,0 0-13-15,0 0-164 0,0 0 79 16,8 4 53-16</inkml:trace>
  <inkml:trace contextRef="#ctx0" brushRef="#br0" timeOffset="779313.6006">22227 5265 18 0,'6'4'68'16,"-6"-4"-8"-16,0 0-12 0,4 4-26 15,-4-4-27-15,0 0-67 0,0 0 24 16,0 0 17-16</inkml:trace>
  <inkml:trace contextRef="#ctx0" brushRef="#br0" timeOffset="784584.9249">18375 1307 58 0,'2'-8'57'0,"-2"8"-3"16,0 0-10-16,0 0 2 0,0 0-6 16,0 0-4-16,0 0-3 0,0 0-1 15,0 0-3-15,0 0 1 0,6-4-7 16,-6 4-3-16,0 0-4 0,0 0 0 0,0 0-4 15,0 0-5-15,0 0-9 0,0 0-15 16,0 0-17-16,0 0-15 0,0 0-105 0,0 0 53 16,4-4 34-16</inkml:trace>
  <inkml:trace contextRef="#ctx0" brushRef="#br0" timeOffset="786253.6087">18383 1188 23 0,'0'0'33'0,"0"0"-4"0,2-3-2 0,-2 3 0 15,0 0-7-15,0 0 2 0,0 0-5 16,0 0-5-16,0 0 3 0,-4 17 0 16,4-17 0-16,-2 9-2 0,0-1 1 0,0 0 1 15,-3-1 4-15,3 3-2 0,-3 1 0 16,3 1-1-16,-2 1 1 0,0 2 0 16,-2 1-2-16,2 0 1 0,-3 8-2 0,3-2 1 15,-2 5 1-15,-3-3 0 0,3 3 0 16,-1 2-1-16,-1 4 0 0,2-1 3 15,0 0-2-15,-2 3-2 0,2-3 1 0,0 1-3 16,2-2 3-16,2 0 0 0,-2 1-3 16,2 1-2-16,0-3 1 0,0 6 4 15,-1-4 7-15,-1 7-8 0,2-7 0 0,0-1 0 16,2 1 3-16,-3 1 2 0,3-1-5 16,0 0 6-16,0-1-4 0,0-1 7 15,7 4-2-15,0 1 10 0,-1-3-3 16,4 0 4-16,-2-1 1 0,4-1 8 0,0 1 0 15,0-1-5-15,1-2 1 0,2 2-4 16,0-4 6-16,2 1-4 0,-2 0 3 0,-3-7 1 16,6 5-2-16,-4-4-4 0,3 2-2 15,-2-3-2-15,2-2 2 0,-1 1 5 16,0-3 1-16,0 1-2 0,3-2 2 0,-1 0 2 16,-2 1-2-16,4-5 0 0,-6 3 4 15,1-5-4-15,0 0 3 0,-2 1-6 16,-1-1 0-16,-1-1 0 0,0-1-2 0,-3-1-6 15,0 0 3-15,-1 0-2 0,-1-3-1 16,1 1-5-16,-1 1-1 0,-2-4 3 16,3 2-6-16,-3 0 2 0,-4-3-16 15,8 1-23-15,-8-1-35 0,0 0-28 0,0 0-29 16,8-6-35-16,-6 1-470 0,-2-3 210 16,-2 1 138-16</inkml:trace>
  <inkml:trace contextRef="#ctx0" brushRef="#br0" timeOffset="787682.6194">31332 1499 81 0,'0'0'84'16,"0"0"-11"-16,0 0-1 0,0 0-12 15,0 0-2-15,0 0-1 0,0 8-6 0,0-8 3 16,0 0-5-16,0 0 9 0,5 6 6 16,1-3 0-16,-2 0 8 0,3-1-9 15,-1 4-3-15,3-1 1 0,-1 1-3 0,0 0-7 16,6-2-1-16,-4 5-4 0,0 0 0 16,5-2-3-16,-2 3-3 0,2-1-1 15,3 2-2-15,0 1 1 0,0 1-5 0,4 1 1 16,-1 1-1-16,2 4-2 0,0 0-7 15,3 2 4-15,2 1-5 0,-5-2-2 16,3 3-5-16,-4 0-3 0,4 0 5 16,-5 1-1-16,5 1-4 0,-4 0 4 0,0 1-2 15,-1 1-3-15,0 0 3 0,-2-2-3 16,3 1-1-16,-6 3-1 0,3-5 1 16,1 4-1-16,-2 0-4 0,0-3 4 0,0 3-5 15,-3-1-5-15,0 0 6 0,0-1 2 16,-1-1-3-16,0 2 1 0,-4-4-2 15,-2 1 5-15,-2-1-4 0,1 2 0 0,-2 0 1 16,-3-1 0-16,0 1 1 0,0-1-3 16,-4 1 2-16,0 1 1 0,-2-2-3 15,-1 1 7-15,0-2-5 0,1 2 0 16,-4-3 1-16,2 3 0 0,-2-1 0 0,-4-4-3 16,2 3 0-16,0-2-1 0,-1 2 5 15,-2-2-4-15,0 0 0 0,1 0 3 0,-2-1 1 16,0-2 0-16,2 1 1 0,-1-1-1 15,0-2 0-15,0-1 1 0,3-3-1 16,0 1-5-16,-2-4 4 0,4 3 1 16,0-3-3-16,0 1-1 0,1-2 4 0,1-1-1 15,-1-1-1-15,3 2-3 0,0-2 3 16,0-4-1-16,-1 4-2 0,3-1 2 16,-2 1 1-16,4-6-2 0,-6 6-4 0,6-6-1 15,-4 2-15-15,4-2-20 0,-4 2-20 16,4-2-34-16,0 0-32 0,-14-4-37 15,10-2-450-15,0 0 207 0,-4-2 136 0</inkml:trace>
  <inkml:trace contextRef="#ctx0" brushRef="#br0" timeOffset="806634.7788">17527 8389 10 0,'3'-3'90'0,"-3"3"-6"16,-3-8 0-16,3 8-5 0,-6-6 4 0,2 2-6 15,-4 0 8-15,1 3-9 0,-1-3-1 16,-3 2-8-16,2 2 7 0,-1-2-5 16,0 0-2-16,1 2-2 0,0-2-4 15,9 2-7-15,-16 0-4 0,7-2-2 0,9 2-9 16,-10 0-3-16,10 0-5 0,0 0 3 15,-2 6 2-15,2-6 5 0,16 6 2 0,3 0-1 16,11-3 0-16,10 1 1 0,9-2-5 16,19 0 3-16,29-2-1 0,9-2-3 15,4-2-3-15,28 0-3 0,8-3 3 16,1-1-5-16,2-2 5 0,-1 1 1 16,-4 0 1-16,0-1 2 0,-4-1 4 0,-5 0-3 15,-1-1 0-15,-27 3-2 0,2-1-2 16,-4 2-6-16,-6 1 1 0,-5 1-3 0,-9-3-4 15,-20 6-2-15,-12 2 0 0,-11-2-6 16,-6 2-2-16,-1-1-1 0,-7-1 2 0,-4 3-5 16,-3-1-3-16,-1 1-9 0,-8 0-18 15,-2 0-16-15,-2 1-30 0,-8-1-27 16,0 0-33-16,0 0-19 0,-24 9-24 16,3-6-463-16,-9-2 216 0,-10 2 141 0</inkml:trace>
  <inkml:trace contextRef="#ctx0" brushRef="#br0" timeOffset="807001.6272">17797 8713 69 0,'2'12'150'15,"8"-6"-11"-15,11-1-3 0,7-5 3 16,6-2-1-16,12-1-3 0,18-3 0 0,31-7-7 15,32 0-5-15,10-10-5 0,12 3-3 16,3-3-6-16,3 0-4 0,1-4-6 0,3 3 2 16,-7 1 1-16,-3-1-8 0,-7 5-6 15,-15 1-7-15,-28 5-7 0,-12 0-4 0,-17 5-5 16,-15 2-5-16,-11 0-4 0,-3 1-5 16,-10 1-2-16,-4 0-2 0,1 2 1 15,-7-2-3-15,1 2-4 0,-4 1-2 16,-1-2-3-16,-4 3-6 0,2-1-1 0,-5-1-3 15,4 0-6-15,-4 0-1 0,-2 2 2 16,3-2-9-16,-3 0-7 0,-8 2-19 16,13 0-18-16,-13 0-21 0,9 0-26 0,-9 0-20 15,0 0-31-15,0 0-27 0,8 2-25 16,-8-2-34-16,0 0-527 0,0 0 252 16,0 0 167-16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1:33.747"/>
    </inkml:context>
    <inkml:brush xml:id="br0">
      <inkml:brushProperty name="width" value="0.05292" units="cm"/>
      <inkml:brushProperty name="height" value="0.05292" units="cm"/>
      <inkml:brushProperty name="color" value="#FF0000"/>
    </inkml:brush>
  </inkml:definitions>
  <inkml:trace contextRef="#ctx0" brushRef="#br0">11311 6791 83 0,'0'0'105'0,"0"0"1"0,-11 0 0 16,11 0-2-16,0 0 1 0,0 0 0 15,0 0 2-15,0 0-1 0,0 0 0 0,0 0-2 16,24 6-1-16,-14-3-9 0,8 0-5 16,0 0-6-16,3 1-9 0,5 2-2 0,4-3 0 15,8 3-6-15,2 0-3 16,7-1-8-16,8 1 0 0,3-1-2 0,7-2-5 15,2 0-2-15,22 0 1 0,4 1 0 16,4-1 5-16,9 1 2 0,4 1 0 16,2-4-8-16,28 3-1 0,-3 0-4 0,5-1 0 15,3 3 1-15,-2-4 1 0,-1 2-2 16,-2 2 3-16,-1-2 0 0,0 1-4 0,-2 1-5 16,-23-2 2-16,0-1-4 0,-2 1-3 15,-3 2-1-15,-8-2 0 0,-8 0-3 16,-17-3-1-16,-17 3 1 0,1 0-1 0,-13-2 0 15,-3 0 1-15,-1-2 2 0,-12 2-4 16,1 0-3-16,-7-2-2 0,-2 2 0 16,-1-2-3-16,-4 2-3 0,2-1 4 0,-5-1-7 15,-3 0 0-15,0 2 1 0,2-2-3 16,-4 0-1-16,-2 0-8 0,-8 0-7 16,16 2-15-16,-10-2-15 0,-6 0-16 0,0 0-21 15,0 0-20-15,0 0-26 0,0 0-25 16,0 0-25-16,0 0-17 0,0 0-14 15,0 0-553-15,-40-4 257 0,20 3 169 0</inkml:trace>
  <inkml:trace contextRef="#ctx0" brushRef="#br0" timeOffset="483.47">11186 6989 48 0,'23'-3'144'0,"5"1"-5"15,6-3-1-15,10 2-2 0,13-5-7 16,28 3-4-16,8-3-4 0,10 0 3 0,10 1-5 16,27 1 0-16,3 0-3 0,4 2-2 15,3 1-4-15,3 0-9 0,1 2-3 16,-4-1-8-16,1 4 0 0,-8-1-8 16,-22-1-2-16,17 6-2 0,-26-2-5 0,-2 0-4 15,-5 2-5-15,-2-2-7 0,-6 1-4 16,-8 1-1-16,-15-2-4 0,-13 0-4 0,-2-1-4 15,-3 1 3-15,-10-2-9 0,-3 2-3 16,-3-2-4-16,-7 0 0 0,-3-2-5 16,-2 1 2-16,-5 2-5 0,-2-1-3 0,-4-2 2 15,-1 1-4-15,0-1-3 0,-4 1-4 16,1-1-8-16,0 3-12 0,-5-3-14 16,3 0-20-16,-3 2-22 0,-8-2-21 0,12 0-28 15,-12 0-28-15,16 0-21 0,-10 0-25 16,-2 0-565-16,-4 0 258 0,9-5 169 15</inkml:trace>
  <inkml:trace contextRef="#ctx0" brushRef="#br0" timeOffset="6805.9736">10987 7725 50 0,'0'0'74'0,"-13"0"-2"0,13 0-3 0,0 0-5 16,0 0-3-16,0 0 0 0,0 0 4 15,30-6-6-15,-11 6-2 0,5-4 0 16,7 2-4-16,9-2-1 0,4 2-1 0,14-2-1 15,1 1-3-15,4 2 2 0,3-2-1 16,0 3-6-16,2-2-7 0,-3 2 5 16,-1 2-10-16,-3-2-3 0,-3 3 1 0,-8-2-2 15,-3 1-5-15,-3-1 0 0,-7 2 1 16,-6-2-5-16,1 1 0 0,-4 0 0 16,-6 0-3-16,0 0-1 0,-3 0 2 15,-3 0-4-15,2 0 7 0,-6-1 3 0,-2 2-4 16,0 0-2-16,-4 1 1 0,-2-2-3 15,-2 2-4-15,-2-4-7 0,0 0-7 0,-6 8-9 16,2-5-13-16,-5-1-10 0,-2 0-8 16,-1-2-16-16,-3 2-9 0,-2-2-16 15,-4 0-9-15,-1 2-12 0,0-4-233 0,-8 0 115 16,2 4 77-16</inkml:trace>
  <inkml:trace contextRef="#ctx0" brushRef="#br0" timeOffset="7162.3488">10754 7832 20 0,'0'0'97'0,"13"9"-1"0,2-6-4 16,4 0 1-16,9 0-7 0,6 1-4 15,10-2-1-15,5-1-3 0,12-1-1 16,5 3 5-16,1-3-5 0,26 0-3 15,2 0-3-15,-2 0-7 0,-2 0 1 0,-12 0-10 16,-11 0 0-16,-5 1-8 0,-1-1-3 16,-3 2-1-16,-8 1 2 0,-7-3-2 0,0 2-1 15,-3 2-3-15,-9-2-4 0,-1-1-2 16,-3 2-4-16,-7-3-4 0,0 1-1 0,-2 1-4 16,-2 2 1-16,-4-3-2 0,-3 1 0 15,1 1-3-15,-4 0-6 0,-1-1-8 16,-2 2-7-16,0-2-8 0,-4-2-12 15,4 4-22-15,-4-4-8 0,2 3-7 0,-2-3-15 16,0 0-11-16,0 6-10 0,0-6-15 16,0 0-14-16,0 0-278 0,0 0 137 15,0 0 91-15</inkml:trace>
  <inkml:trace contextRef="#ctx0" brushRef="#br0" timeOffset="11874.0518">10855 8628 63 0,'0'0'103'0,"-16"0"-7"15,10 0-3-15,6 0 0 0,-11 1 1 16,11-1-6-16,-4 2-3 0,4-2 0 16,0 0-1-16,0 0 1 0,25 7-1 15,-8-2 2-15,6-4 5 0,9 1-1 0,11 2-5 16,3 0-7-16,13-1 0 0,7 2 2 0,29 1-5 16,3-3-5-16,3 5-10 0,1-2-2 15,-3 2-7-15,-1-2-2 0,-3 1-6 16,-4-1-5-16,-7 1 0 0,1 0-3 0,-15-1-2 15,-13-2-1-15,0 0-5 0,-8-2-3 16,-5 2 0-16,-1-1-2 0,-3 1-2 16,-6-2-5-16,-4-2-1 0,-1 4 1 0,-7-4-4 15,-2 2 0-15,2-2-1 0,-8 2-2 16,1 0-2-16,-2 0-4 0,-2-2-4 16,-5 1-10-16,-6-1-19 0,0 0-14 0,0 0-22 15,0 0-13-15,0 0-25 0,-28 0-10 16,9 0-17-16,-1 0-14 0,-6 0-18 15,-6 0-358-15,-4 0 178 0,0 0 117 0</inkml:trace>
  <inkml:trace contextRef="#ctx0" brushRef="#br0" timeOffset="12115.2572">11455 8866 75 0,'49'5'152'15,"3"-1"-10"-15,6 0-2 0,5-2-2 16,26 2-3-16,0-2-4 0,-11-2-3 0,16 1-9 16,-6 2-4-16,-11-3-10 0,-12 3-7 15,-1-1-10-15,-3 1-9 0,-2-2-7 16,-10 0-10-16,-3 2-10 0,-2 0-7 0,-7-3-13 16,-3 3-22-16,-6-1-20 0,-6-1-19 15,2-1-27-15,-7 2-29 0,-5-2-17 16,0 0-24-16,-6 0-388 0,-6 0 175 0,0 0 115 15</inkml:trace>
  <inkml:trace contextRef="#ctx0" brushRef="#br0" timeOffset="16949.6328">18793 10022 37 0,'-6'10'166'0,"2"-1"5"15,4 3 6-15,2-2 5 0,4 6 5 0,2-1 1 16,6 3-7-16,0-1-2 0,9 1-10 16,3 0-7-16,2 1-6 0,5-4-10 15,9 2-11-15,7-5-3 0,3-1-9 0,6-5-4 16,5-2-8-16,8-3-10 0,26-2 2 15,0-1-5-15,5 0-2 0,2-4-4 16,1 4-4-16,-3 2-6 0,-2-2-8 16,1 0 2-16,-6 1-3 0,5 1 2 0,-2-3-9 15,5 3 0-15,-6 0-3 0,-3-1-1 16,-16 2-6-16,-10-1 0 0,-5 0-6 0,1 0 0 16,-5 0-9-16,-9 0-3 0,-3 0-3 15,-3 0-2-15,-7 0-5 0,-3 0-4 0,-4 3 0 16,-5-3-8-16,-2 0-5 0,-2 0-8 15,-1 1-11-15,-4-1-16 0,-3 2-20 16,-3-2-13-16,-1 0-23 0,-9 0-22 16,0 0-24-16,0 0-26 0,0 0-25 0,0 0-16 15,-32 2-11-15,4 2-13 0,-3-2 1 16,-13 2-3-16,-12-1 1 0,-1 3-2 0,-6 1-509 16,-20 1 247-16,-6 0 164 0</inkml:trace>
  <inkml:trace contextRef="#ctx0" brushRef="#br0" timeOffset="17337.9831">18935 10521 181 0,'-15'5'172'0,"13"0"-2"16,11-2-2-16,5 0-2 0,10-2-7 0,8 1 2 15,12-4-2-15,15 2-2 0,34-4-2 16,6-2-6-16,8 2-8 0,5-5-9 15,28 0-4-15,-2-3-3 0,-5 2-11 0,-24 5-6 16,4 0-5-16,-1-1-5 0,0 0-6 16,-2 0-5-16,-4 3-7 0,-8-1-7 15,-5 0-6-15,-19 0-5 0,-11 2-3 0,-6 0-7 16,-5 0-1-16,-8 2-1 0,-2-2-1 16,-9 2-4-16,-1-1 4 0,-2 1-6 15,-7 0-4-15,1 0 4 0,-5 0-5 0,0 1 0 16,-2-1 6-16,-5 2-8 0,0 0 2 15,-2 2-4-15,-2 2-2 0,-2-3 0 16,-2 3-3-16,-1 0-3 0,-1 0-3 0,-4 0-6 16,-3 1-10-16,3-1-10 0,-2 0-21 15,0 0-23-15,0-2-23 0,-2 0-27 16,0 1-33-16,-4-4-26 0,2 1-31 0,0 1-29 16,-3-3-19-16,0 0-22 0,-3-5-648 15,-1 4 308-15,-5-5 203 0</inkml:trace>
  <inkml:trace contextRef="#ctx0" brushRef="#br0" timeOffset="19128.5389">4491 4786 95 0,'-11'-10'140'0,"-3"1"-2"16,5 2-12-16,-4 1-12 0,-1 3-12 15,1 3-9-15,-2 2-11 0,-4 2-3 16,-4 5-5-16,-6 9-3 0,-5 8-2 0,-9 16-4 15,1 9 3-15,1 6-2 0,5 5-3 16,4 4-6-16,7 5-3 0,6-1-4 16,8-9-5-16,5-6-2 0,8 1 0 0,7-1-8 15,6 17 1-15,10-2 1 16,7-1-7-16,4 0-3 0,2-1 1 0,7-1-3 16,8 13-2-16,-9-11-2 0,0-1-1 0,-5 3-1 15,-6-1-1-15,-7-2-2 0,-10 1 0 16,-5-7-3-16,-11-9 3 0,-4 2-4 0,-15 13-1 15,-8 0 0-15,-9-4 4 0,-5-6 5 16,-5-2 3-16,-5-6 6 0,-3-7 6 16,2-4 1-16,3-11 3 0,9-7 8 15,6-5 7-15,3-3-4 0,3-6 2 0,5 0-7 16,1-4-4-16,8-3-4 0,0-2-4 16,4-1-6-16,4-2-3 0,4-1-3 0,2 6-4 15,12-11-2-15,4 5 0 0,4 4-2 16,10 4-1-16,11 7 1 0,9 7-1 15,22 17 1-15,17 22 0 0,-5 16-1 16,-5 20 1-16,-3 18 3 0,-6 14-1 0,6 39 2 16,-21-28-6-16,-6-1 5 0,-4-4-3 15,-8-6 5-15,1-4 6 0,-4-10 9 16,-1-8 9-16,-7-24-1 0,4-2-2 0,2-10 2 16,7-6-7-16,3-9-1 0,9-11 0 15,-1-12-7-15,3-13-15 0,11-9-33 16,29-12-47-16,25-18-61 0,17-9-66 0,6-16-79 15,-6-5-643-15,-1-8 312 0,-10-7 206 16</inkml:trace>
  <inkml:trace contextRef="#ctx0" brushRef="#br0" timeOffset="31711.9811">22883 10099 2 0,'-6'-5'119'16,"-1"1"-3"-16,2-2 5 0,-1 1-6 16,0-5-6-16,-2 1 0 0,0-2-25 15,1-5-6-15,-2 1-1 0,3-6-10 0,-5-2-2 16,3-8-2-16,0-5-2 0,-3-8-1 16,-2-7-1-16,-3-17-7 0,-2-5-6 15,-3-1-1-15,2-2-4 0,-4 2-1 0,-1-2 4 16,1 4-4-16,4 4 0 0,-2 2-2 15,2 1-3-15,2 12-7 0,5 7 3 16,1 0-4-16,0 3-2 0,3 2 4 0,4 3-9 16,-3 0 0-16,5 0-4 0,-2 2 0 15,4 3-1-15,0 2-3 0,2 2 2 16,2 0 2-16,3 2-3 0,-1 1 4 0,4-1 1 16,6 1-4-16,0 1 5 0,8 0 4 15,-1 2 1-15,7 4 0 0,6-2-1 16,6 2 5-16,3 1-1 0,7 7-2 0,5 0 2 15,28 2-2-15,8 3-1 0,4 1 3 16,5 4-2-16,6 1-1 0,7 4 1 0,24-1-1 16,7 3-3-16,11 0-2 0,3 0 2 15,10 0-7-15,-1-3 3 0,5 3 0 16,-3-3 0-16,3 1 1 0,6 0-5 16,2 0-1-16,0 0 1 0,-5 0-6 0,-1-3 3 15,-2 2-1-15,-5-2-1 0,1-2-1 16,-6 1-1-16,1 0-2 0,-1-3 1 0,-3 3 0 15,-5-1-3-15,-8-1 2 0,-3 0-3 16,-30 0 3-16,-2-2-2 0,-1 0-3 0,-8-2 2 16,-3 3 0-16,-1-3 0 0,-5 0-1 15,-1 0-2-15,-3 2 1 0,-5-2-1 16,-12 1 1-16,-10-1 0 0,-1 4-4 16,1-3 4-16,-5 2-3 0,-2-1-2 0,-9 2 7 15,-1-1-3-15,-3 2 1 0,-5 1 1 16,-3 0 1-16,-2 1 0 0,0 2-1 15,-5 0-2-15,1 3 3 0,-2 4-2 16,-1-1 1-16,-4 3 0 0,4 5 0 0,-3 0 2 16,-1 6 2-16,-1-1-5 0,-4 5 8 15,2 4 1-15,-2 7 2 0,0 2 0 16,-2 3 4-16,1 3 5 0,-4 4 2 0,0 2 4 16,1 18 0-16,-5-8 0 0,2 17 5 15,-3 1 0-15,-2 2-5 0,-6 3 0 0,2 0-3 16,-2-4-3-16,-2 1 0 0,-2-4-2 15,-2-13-3-15,-2 9 1 0,-1-10-3 16,0-11-3-16,-3 0-2 0,-1-2-7 16,0-2-6-16,-1-5-7 0,-3-1-12 0,-1-1-14 15,-2-5-11-15,0-8-13 0,2-1-22 16,-4-3-23-16,-1-2-17 0,-3-4-26 16,-3-1-21-16,-5-5-27 0,-4-4-502 0,-7-5 238 15,-1 0 158-15</inkml:trace>
  <inkml:trace contextRef="#ctx0" brushRef="#br0" timeOffset="32271.9254">22837 10144 73 0,'20'2'132'16,"10"-2"-6"-16,2 1-4 0,11 2-10 0,3-3 1 16,15 1 1-16,2-1-6 0,28 0-7 15,7-1-7-15,4-2-3 0,7-1-1 16,30-2-7-16,2-2-7 0,13 3 0 16,9 0-3-16,3 4 0 0,8-2-8 0,3 1 4 15,5-2-3-15,4 4-2 0,14-2 2 16,2 1-8-16,50-4-4 0,-47 4 1 0,45-3-6 15,-44 1-2-15,45 0-6 0,-41 3-5 16,-2 0-4-16,44 4-4 0,-52 1 0 16,-2-3-4-16,-8 9-1 0,-4 1-5 0,-10-2-4 15,-9 2 4-15,-10 1-3 0,-13-1-3 16,-11-3 0-16,-29-2-2 0,-9 3-1 16,-9-4-1-16,-13-1-7 0,-18 1-9 15,-11-2-6-15,-4 2-9 0,-8-4-11 0,-5 0-7 16,-5-2-7-16,-8 1-10 0,-5-1-9 15,-9 0-11-15,0 0-15 0,0 0-28 0,-25-7-21 16,-1 1-32-16,-10-3-397 0,-7-1 194 16,-11-3 128-16</inkml:trace>
  <inkml:trace contextRef="#ctx0" brushRef="#br0" timeOffset="36063.6245">9431 10622 37 0,'-14'6'59'0,"-2"-2"-5"0,-2-1-2 16,-3 1-4-16,-5 0-2 0,-4-2 2 15,1-2-4-15,-5-2-5 0,-4-2 6 16,-2-3-6-16,-7-5 3 0,-2-3 0 0,-11-12 7 15,0-2-7-15,3-8-1 0,6-6-1 16,2-4-8-16,9-1-3 0,10 5 2 0,14-1-6 16,2 0-3-16,10 2-4 0,6 0 3 15,10-8 1-15,10-10-8 0,8 1 2 16,8 3-10-16,9 3 3 0,4 5 5 16,8 4-4-16,3 8 1 0,5 7 1 0,3 4 1 15,-9 11-4-15,-4 8-1 0,5 8 3 16,18 7-5-16,-2 11 0 0,-4 4 2 0,-3 9-6 15,-8 5 7-15,-6 6-7 0,-9 3 1 16,-3 7 3-16,-9 4-6 0,-6 2 10 16,-4 3-8-16,-12-12 0 0,-2-4 5 15,-7-7-2-15,-1 4 0 0,-6-4 5 0,0 2-3 16,-9 2 7-16,-1-1 2 0,-6-1 2 16,-2-3 4-16,-6-1 2 0,1-4-5 0,-5-1-4 15,-2-2 3-15,3-5-1 0,-1-5-1 16,0-2-4-16,3-4 7 0,-3-2-11 15,4-3-5-15,2-2-5 0,0-5-12 16,3 1-6-16,-1-4-5 0,6 2-10 0,-1-4-4 16,2 1-5-16,5-4-11 0,-1 1-5 15,5 1-12-15,-1-1-8 0,5-1-12 16,0-1-205-16,2 0 101 0,2 0 66 0</inkml:trace>
  <inkml:trace contextRef="#ctx0" brushRef="#br0" timeOffset="42130.6462">13661 11069 58 0,'-7'-3'81'16,"7"3"2"-16,-4-4-2 0,4 4-4 0,-6-4-9 16,6 4 7-16,-5-4-2 0,5 4-13 15,-4-3-2-15,4 3 0 0,-4-6-5 16,4 6-1-16,-2-4-1 0,2 4-9 16,-5-4-3-16,5 4 0 0,0 0-4 15,0 0 3-15,-4-5-3 0,4 5 1 0,-2-4-4 16,2 4 1-16,0 0 2 0,0 0 1 15,0 0-7-15,-6-6 5 0,6 6-3 0,0 0-4 16,0 0-5-16,-4-4-2 0,4 4-6 16,0 0 2-16,0 0-10 0,0 0 7 0,0 0-1 15,0 0-1-15,-2-4-1 0,2 4 0 16,0 0-7-16,0 0-3 0,0 0-4 16,0 0-9-16,0 0-3 0,0 0-14 15,0 0-7-15,0 0-6 0,0 0-1 0,0 0-12 16,0 0-11-16,0 0-3 0,0 0-11 15,0 0-13-15,0 0-257 0,0 0 119 16,0 0 79-16</inkml:trace>
  <inkml:trace contextRef="#ctx0" brushRef="#br0" timeOffset="43334.7075">13980 10734 29 0,'-2'-8'99'0,"0"3"-5"0,4-3-4 16,-4 1-4-16,4 0-2 0,-2-4 8 0,4 4-13 15,-2-2-5-15,2-1 0 0,2 2-11 16,2 1-3-16,0-3-2 0,0 2-5 15,3 1-5-15,2-1 2 0,1 2-3 0,3 1 0 16,-2-1 0-16,2 2 0 0,2 3 2 16,-4 1-1-16,4 1 1 0,-2 3-2 15,2 4 1-15,-5 1-1 0,4 6 0 16,-4 1 1-16,-1 2-3 0,-4 6 0 0,-1-2 2 16,-4 6-5-16,1 0 0 0,-5-1 0 15,-2 3-2-15,-3 1 0 0,1-2-4 0,-5 4 1 16,3 2 0-16,-2-3 0 0,1-5-2 15,3-3-2-15,-4 1-1 0,6-2-4 16,-2-4 0-16,-1 0-5 0,2-1-4 0,3-4-2 16,0 3-2-16,3-5 1 0,2 1-3 15,1-1-1-15,0 0 1 0,2-5-6 16,1 1 3-16,-1-1-1 0,1-1-4 0,-1-3 2 16,1 3-1-16,-3 0 0 0,0 0-1 15,0-3-2-15,2 1 0 0,-4 2-3 16,-2-3 0-16,0 4 3 0,-2 2 0 0,0 2 0 15,-2 1 0-15,-2 1 2 0,0 3 2 16,-2 2 2-16,2-2 3 0,0 1 0 16,-2 2-1-16,4 0 3 0,0 0-2 0,0 1 0 15,2-2-4-15,2 5 1 0,2 1 0 16,0-2-2-16,2 3 3 0,0 0-6 16,4-3 2-16,-2 1-2 0,0 2 1 15,1-2-1-15,-1-3-2 0,1 3 3 0,-3-2-1 16,3 1-3-16,-7-4 1 0,2 0 1 15,-4 1-1-15,-4-2 0 0,-7 0 1 0,-2 1-2 16,-6-1 1-16,-7 2 1 0,-7-3-2 16,-11 2-1-16,-5 0 2 0,-19 2-4 0,5-5 1 15,5-6-10-15,-5-1-14 0,-1-2-24 16,1-4-32-16,4-2-37 0,-1-2-36 16,5-6-41-16,5-3-522 0,3-5 244 15,11 1 160-15</inkml:trace>
  <inkml:trace contextRef="#ctx0" brushRef="#br0" timeOffset="79407.6302">22055 1739 5 0,'-4'-7'131'0,"0"1"0"0,0 1-13 16,0 0-7-16,2 2 0 0,2 3-8 15,-8-8-7-15,6 4-8 0,2 4-7 16,-6-5-8-16,6 5-10 0,0 0-5 0,-12 12-8 16,5 1-1-16,-1 7-4 0,-1 5-5 15,-1 7-3-15,3 4-2 0,1 4-6 16,2 2 2-16,2 2-8 0,4 0 0 0,8 5-2 16,5-1-1-16,4-3 1 0,2-4-3 15,9-3 24-15,2-4-5 0,1-2-2 16,3-4-3-16,3-3-2 0,-5-11 0 15,2-5 2-15,-7-5 0 0,1-2 0 0,-2-4 3 16,-3-5 0-16,2-8-2 0,-2-7 3 16,-1-4-6-16,-3-8-2 0,-4-6-3 0,0-4-2 15,-9-4-1-15,-1 1 4 0,-5 3 3 16,-4 4 1-16,-7 2-2 0,-3 2-4 16,-7 0-3-16,-9 5-1 0,-6 4-4 15,-2 4 0-15,3 8-3 0,-6 4 0 0,1 3-3 16,2 6-2-16,4 0-7 0,1 4-16 15,1 4-21-15,4 2-25 0,3 3-18 0,4 4-24 16,6 1-19-16,7 0-21 16,4 4-40-16,8-1-393 0,7 0 196 0,8 0 129 15</inkml:trace>
  <inkml:trace contextRef="#ctx0" brushRef="#br0" timeOffset="79797.5718">23956 1851 78 0,'-4'-2'162'0,"4"2"-11"0,-13 2-13 15,7 4-8-15,-3 7-13 0,1 2-5 16,1 7 2-16,1 3-10 0,2 3-8 0,2 0-8 15,0 5-11-15,2-2-4 0,6 5-7 0,2 0-5 16,3-3-4-16,4-3-3 0,4-2 1 16,1-3 0-16,4-2 3 0,4-10-1 15,-3-1 3-15,5-9 4 0,2 0-2 16,-3-8-5-16,5-4 0 0,-2-8-6 0,4-6-5 16,-5-5-4-16,1-9-2 15,2-14-8-15,-11 3-3 0,-9 4-5 0,-8 3-1 16,-6 1-3-16,-6-1-4 0,-10 1-4 15,-7 3-4-15,-7 0-5 0,-6 7-4 0,-6 5-18 16,-3 4-13-16,-1 6-26 0,-1 4-33 16,5 6-22-16,0 10-42 0,-1 0-44 0,-5 9-441 15,3 3 218-15,3 7 143 0</inkml:trace>
  <inkml:trace contextRef="#ctx0" brushRef="#br0" timeOffset="80203.7971">22724 3570 143 0,'-8'12'151'15,"1"1"-6"-15,1 4-12 0,2 3-12 16,4 5-7-16,0 2-8 0,0 2-7 16,6-1-13-16,5 2-7 0,1 2-2 0,6-4-6 15,4-2-2-15,4-1-3 0,1-4-5 16,5-6-7-16,2-1 1 0,2-7-5 0,-5-5-1 16,3-4 2-16,5-2-5 0,-5-7-3 15,0-6-3-15,1-4 3 0,-3-6-3 16,-8 0 0-16,-8-1 3 0,-1-3-2 15,-4-1-2-15,-7 2-3 0,-8 3-6 16,-3-2-1-16,-10 3-6 0,-3 1-2 0,-10 6-3 16,-8 0-6-16,-3 7-6 0,1 3-19 15,0 2-23-15,1 3-20 0,8 2-32 0,6 2-23 16,4 3-9-16,3 1-7 0,10 2-16 16,4 0-414-16,6 0 190 0,10 0 124 15</inkml:trace>
  <inkml:trace contextRef="#ctx0" brushRef="#br0" timeOffset="80439.284">24739 3288 47 0,'9'-2'214'0,"-3"0"-8"0,0 2-16 15,-6 0-15-15,0 0-2 0,8 8-7 16,-5 1-7-16,-1 3-7 0,0 7-11 15,3 0-11-15,-3 7-12 0,2 3-13 16,2 7-10-16,-2 0-6 0,4 2-12 0,-3 3-14 16,2-3-24-16,1 1-29 0,-4 0-28 15,2-3-31-15,1 1-26 0,-5 2-36 0,-2-5-45 16,0 4-504-16,-7 0 224 0,-3 1 149 16</inkml:trace>
  <inkml:trace contextRef="#ctx0" brushRef="#br0" timeOffset="80723.685">23174 4667 136 0,'0'0'178'15,"-8"6"-6"-15,6 1-15 0,4 5-9 0,-2 3-17 16,2 4-10-16,2 6-12 0,3 2-8 16,0 5-9-16,1 2-14 0,0 4-4 15,3-2-7-15,-1 2-10 0,1-2-7 0,0 3-16 16,-1-3-15-16,3 0-13 0,0 0-18 16,3 3-19-16,2-7-33 0,1-4-20 15,1-1-30-15,4-4-371 0,2-6 165 16,3-2 109-16</inkml:trace>
  <inkml:trace contextRef="#ctx0" brushRef="#br0" timeOffset="81062.7521">24679 4893 41 0,'10'-1'193'0,"-6"-1"9"16,-4 2 1-16,0 0 1 0,8 9-8 0,-8 1-10 15,0 3-17-15,0 4-16 0,0 4-14 16,2 3-10-16,4 1-13 0,3 7-11 16,2-4-8-16,3 5-10 0,3-3-11 15,5 4-4-15,-2-8-9 0,8 5-7 0,-3-7-6 16,1-4-4-16,0-3-8 0,-4-5-3 16,2-3 1-16,-3-5-4 0,-1-2-1 0,0-6-2 15,-3-1 5-15,2-7-2 0,-6-3-5 16,-1-4-2-16,-2-1 2 0,-8 0-4 15,-2-1-2-15,-5-2-2 0,-4-1-4 16,-3 6-2-16,-3-1-12 0,-9 1-17 16,-2 3-20-16,-4 2-27 0,-2 4-34 0,0 3-28 15,1 4-29-15,1 2-38 0,-2 4-34 16,1 0-493-16,1 3 245 0,-7 5 161 0</inkml:trace>
  <inkml:trace contextRef="#ctx0" brushRef="#br0" timeOffset="81350.6235">23431 6336 80 0,'-13'11'214'0,"5"2"-6"0,-1 5 0 15,3-2-4-15,1 4-18 0,-1 2-10 0,0 5-17 16,2 10-15-16,0-1-14 0,0 1-10 16,2 6-15-16,2 1-11 0,0 1-8 0,4 5-15 15,-2-5-10-15,0-1-14 0,6 6-21 16,-2-10-13-16,3 0-19 0,0-3-26 16,1-1-27-16,1-6-29 0,1 0-27 0,1-9-23 15,4-2-30-15,-3-5-419 0,8-5 199 16,-3-7 132-16</inkml:trace>
  <inkml:trace contextRef="#ctx0" brushRef="#br0" timeOffset="81581.8201">24562 6444 103 0,'18'-8'213'0,"0"3"10"15,-8 3 9-15,-2 4 4 0,1 2-5 16,-5 3-12-16,-2 5-17 0,0 3-16 0,2 2-20 15,-1 6-16-15,-3 2-13 0,4 1-13 16,-2 3-13-16,0 1-10 0,0 1-14 0,0 0-16 16,1-1-15-16,1-2-23 0,-2 1-23 15,2-3-27-15,-2-1-28 0,-2-3-24 16,2-3-32-16,0-2-36 0,-2-2-34 16,2-1-30-16,-2-7-530 0,-2-2 248 0,2-5 164 15</inkml:trace>
  <inkml:trace contextRef="#ctx0" brushRef="#br0" timeOffset="82682.1317">23564 6722 17 0,'-2'5'12'0,"-2"-4"-22"16,4-1 3-16,0 0 2 0</inkml:trace>
  <inkml:trace contextRef="#ctx0" brushRef="#br0" timeOffset="107275.1477">8706 14240 16 0,'0'0'19'0,"0"0"-2"16,0 0-5-16,0 6 2 15,0-6-2-15,0 0-2 0,0 0 1 0,0 0-4 16,6 5 1-16,-6-5 0 0,0 0-2 15,4 2 1-15,-4-2-2 0,0 0-2 0,0 0 3 16,2 4-1-16,-2-4 0 0,0 0 5 16,0 0-7-16,0 0 0 0,0 5 1 15,0-5-1-15,0 0 0 0,0 0-1 16,0 0 0-16,0 6-2 0,0-6 2 0,0 0-2 16,2 6 3-16,-2-6-2 0,0 0-4 15,0 0 2-15,0 6 1 0,0-6 0 16,0 0 0-16,2 3 0 0,-2-3-1 0,0 0-2 15,0 0-4-15,0 0 1 0,0 0-4 16,0 0-6-16,0 0-39 0,0 0 19 16,-4 6 12-16</inkml:trace>
  <inkml:trace contextRef="#ctx0" brushRef="#br0" timeOffset="111542.0258">12238 13171 46 0,'-4'-5'43'0,"-1"0"-3"15,3-1-6-15,-2 1-4 0,4-4-1 0,-2 2-3 16,4-2 0-16,0-2-5 0,2-3 0 15,3 1-2-15,4-1-2 0,-3-1-2 16,2-3-1-16,4-1-2 0,0 0 0 0,1 0 2 16,0 0 0-16,0-1 3 0,-3 1 0 15,4 4-3-15,-4-2 12 0,-2 2-5 0,1 3 4 16,-2-1 0-16,-1 1 2 0,0 1 3 16,1 3 3-16,-3 0 2 0,-2 2 1 15,0-2 7-15,1 2-6 0,-1 1 3 16,-1 0-2-16,1 2-2 0,-2-1-4 0,-2 4-2 15,0 0 6-15,6 9 10 0,-2 1-5 16,-4 5 4-16,4 4 4 0,-2 8 0 16,0 3 1-16,-2 8-4 0,0 3 0 0,0 4-1 15,-2 8-3-15,0 1-5 0,-2 0 0 16,0 1-1-16,0-3-4 0,-2 0 1 16,-1-3-3-16,0-1-3 0,1-8-4 15,2-4-2-15,-2 0 0 0,-1-5-6 0,3-5 1 16,-2-2-5-16,2-2 1 0,-1-3-7 15,3-2-10-15,-2-3-11 0,-1-1-11 0,1-3-16 16,-2-4-22-16,0-3-14 0,0-3-9 16,6 0-17-16,-22-9-14 0,10-5-323 15,1-3 150-15,0-2 99 0</inkml:trace>
  <inkml:trace contextRef="#ctx0" brushRef="#br0" timeOffset="112168.3764">12223 12778 97 0,'-4'-3'102'0,"4"3"-12"16,-9-4-4-16,9 4-9 0,0 0-2 15,0 0-1-15,0 0 1 0,0 0-1 16,0 0-4-16,28 4-5 0,-15-1-5 0,1 2 0 16,4 1-2-16,-2 1 0 0,3 2-6 15,-1 2-4-15,0 5 7 0,-2 3-2 0,-2 2-7 16,1 7 6-16,-4 5-3 0,-3 0 2 16,-4 7-1-16,-2-3 0 0,-4 3-1 15,-2 0 3-15,-2 2-1 0,-5 2 1 16,0-4 0-16,1-4-4 0,-2 0 1 0,0-2-6 15,4-3-5-15,0-3-1 0,-1-6-6 16,3 0-5-16,2-3-3 0,1-1-1 16,3-1-3-16,3-2 1 0,1 1-4 0,2-4-1 15,3-1-7-15,1 0 1 0,-2-2 2 16,4 1-3-16,-2 2-3 0,-2-5 6 16,-2 5-1-16,3-2-3 0,-2 4 1 15,-3-1-1-15,0 5 1 0,-4 1-1 0,-2 2 0 16,0 3 7-16,-2 2-1 0,-1 1 6 15,-1 2 2-15,-1 0-1 0,3-1-3 0,0 1 0 16,4-3-1-16,0 0-1 0,2 4-2 16,2-4 0-16,3 1-1 0,6 0-5 15,-1 3 3-15,3-1-2 0,0-3-3 0,2 2 0 16,-1-2 2-16,2-1 0 0,-4 1 1 16,-1 1-2-16,0-4 1 0,-2 0-1 15,-5 0 2-15,-2 1-4 0,-4-2 0 0,-2-2 1 16,-6 1-3-16,-5 2-10 0,-8-2-14 15,-7 0-13-15,-12-4-28 0,-7-2-17 16,-8-5-24-16,-8-2-13 0,-1-8-7 0,-23-5-8 16,5-11-14-16,2-9-15 0,3-6-408 15,-7-17 193-15,18-2 128 0</inkml:trace>
  <inkml:trace contextRef="#ctx0" brushRef="#br0" timeOffset="129079.7903">8140 15171 77 0,'0'0'67'0,"-8"1"0"16,8-1-1-16,0 0-8 0,0 0-5 15,-11 0-4-15,11 0-2 0,0 0 1 0,0 0 2 16,0 0 5-16,0 0-12 16,0 0 1-16,0 0 3 0,-9 3 1 0,9-3 6 15,0 0 11-15,0 0 4 0,9 11 8 16,-2-6 3-16,5 3 6 0,3-2-3 0,11 4-4 15,8-2 4-15,5 3-3 0,17-4-1 16,27 7-9-16,7-4-2 0,8-1-7 16,7 0 1-16,6 1-4 0,26-4-5 15,-2 7-3-15,1-5-8 0,1 3-4 16,-1-1-2-16,-26-1-5 0,-4 1-2 0,-3 1-1 16,-5-3-6-16,-9 4-1 0,-4-5-2 15,-22 0-1-15,-12 0-4 0,-11-3-2 0,-2 3-3 16,-6-3 2-16,-5-2-1 0,-3 3-1 15,-3-5 1-15,-2 6 1 0,0-6-6 0,-3 1 1 16,0 1 2-16,-4-2-3 0,-1 5-1 16,2-5-2-16,-5 0 0 0,3 1-4 15,-3-1-8-15,0 3-15 0,1-1-35 0,-2 2-32 16,-1-1-31-16,0 1-27 0,0-1-27 16,0 0-449-16,-1 0 213 0,-2-1 141 15</inkml:trace>
  <inkml:trace contextRef="#ctx0" brushRef="#br0" timeOffset="134573.5435">16298 15127 97 0,'0'0'112'0,"0"0"-2"16,0 0-2-16,0 0 9 0,8 21-17 15,-1-15-3-15,1-1 0 0,2 5 1 0,4 0-7 16,0-1-4-16,5 2 4 0,0-1-6 16,6 2-6-16,5 1 3 0,4 1 2 15,5-4-10-15,9 3-2 0,7-2 2 0,23 4-1 16,5-4-9-16,6 1-2 0,8-5 3 15,4-1 0-15,10-2-6 0,5-3-4 16,33 5-1-16,1-6 0 0,2 0 1 0,0-3-4 16,6 3-3-16,2 0-6 0,-1 3-6 15,-9-3-1-15,-9 6-4 0,-26-6-5 16,-7 4 0-16,-6 0-4 0,-9 1-1 0,-8 3-2 16,-16-4-4-16,-9 2-1 0,-7-1 0 15,-7 0-2-15,-6 2-4 0,-5-3 2 16,-7-1-5-16,2 4 1 0,-4-4-6 15,-3 0-2-15,-3 2-4 0,-4-1-4 0,1-2-6 16,-4-1-6-16,-3 3-13 0,3-2-9 16,-3 2-2-16,2-4-15 0,-4 1-14 15,0 1-11-15,0 3-21 0,-1-5-21 0,-1 1-19 16,-6-1-16-16,7 3-14 0,-7-3-394 16,0 0 194-16,0 0 129 0</inkml:trace>
  <inkml:trace contextRef="#ctx0" brushRef="#br0" timeOffset="139200.2061">21191 16417 70 0,'-10'7'119'0,"1"-1"-12"16,-1-2-1-16,6-1-5 0,-2 3 0 15,3-3-8-15,3-3-1 0,-4 5-1 0,4-5 2 16,0 0 8-16,23 0-6 0,-4-3 0 15,11-5-4-15,16-8 3 0,27-4-5 16,12-7-1-16,24-9-2 0,8-4-6 16,3-2-8-16,7 0-5 0,6-6-5 15,10-3-2-15,3 1 0 0,6 3-3 0,0-1 0 16,2 4-7-16,-7 4-3 0,-3 5-3 16,-11-1-3-16,-6 2-5 0,-13 6-5 15,-27 5 0-15,-6 6-7 0,-7-1-1 0,-19 4-3 16,-9 4 1-16,-10 1-1 0,-6 5-4 15,-5-3 1-15,-1 1-2 0,-5-1-1 0,0 6-3 16,-4-5-7-16,-1 3-12 0,0 1-11 16,-8 0-21-16,0-2-22 0,-6 4-18 15,2-5-24-15,-2 5-18 0,0 0-11 16,-24 0-10-16,10 0-14 0,-5 5-16 0,-11-1-389 16,-8 0 191-16,-13 5 126 0</inkml:trace>
  <inkml:trace contextRef="#ctx0" brushRef="#br0" timeOffset="139505.9425">21107 16520 58 0,'21'0'161'0,"5"-4"5"15,5-1-4-15,23-5-5 0,23-11-4 16,12 2-4-16,28-8-4 0,4 2-8 0,3-1-8 15,5-1-5-15,9-2-8 0,4 3-9 16,2 1-6-16,6 4-7 0,-2 3-8 16,0-2-9-16,-10 3-4 0,-7 4-8 0,-29-1-7 15,-9 3-7-15,-8 1-5 0,-22 3-3 16,-12 1-4-16,-13 2 3 0,-4-2-4 16,-5 4-1-16,-1-2-3 0,-6 3-8 15,-4-5-9-15,-1 4-20 0,-2-4-22 0,-4 3-34 16,-1 0-31-16,0 2-38 0,0-5-40 15,-4 1-49-15,-2 2-464 0,-2-4 232 0,2 0 152 16</inkml:trace>
  <inkml:trace contextRef="#ctx0" brushRef="#br0" timeOffset="140710.8189">24382 15849 51 0,'0'0'94'0,"0"-3"-4"16,0 3 1-16,0 0-8 0,0 0-1 15,0 0-6-15,0-6-3 0,0 6-5 16,0 0-6-16,0 0-1 0,0 0 1 15,6-9 4-15,-6 9-5 0,6-2 5 0,-6 2-10 16,6-2-4-16,-6 2 2 0,6-3-1 16,-6 3 2-16,0 0 3 0,7-3-9 15,-7 3-4-15,0 0 1 0,0 0-2 0,5-3-4 16,-5 3-4-16,0 0-1 0,0 0-5 16,0 0-7-16,6-3 2 0,-6 3-2 15,0 0-3-15,0 0-4 0,0 0-6 16,0 0 3-16,0 0-3 0,0 0 1 0,0 0-2 15,0 0-2-15,0 0 0 0,0 0-7 16,0 0-10-16,0 0-3 0,0 0 0 16,0 0-7-16,0 0-3 0,0 0-5 0,0 0-6 15,0 0-4-15,0 0-6 0,0 0-2 16,0 0 2-16,0 0-2 0,0 0-2 16,0 0 2-16,0 0 0 0,0 0-2 15,0 0 0-15,0 0 4 0,0 0 8 16,0 0-2-16,0 0 8 0,0 0-1 0,0 0 2 15,0 0 0-15,0 0 6 0,0 0 2 16,0 0 8-16,0 0-4 0,0 0 3 0,0 0 2 16,0 0 3-16,0 0-1 0,0 0 5 15,0 0 3-15,0 0 6 0,0 0-2 16,0 0 9-16,0 0 2 0,0 0 7 0,12 3 11 16,-5 0 3-16,1 0 1 0,3 2 6 15,4-3 1-15,1 7 3 0,2-1 1 16,3 5-3-16,-2 0 3 0,2 0-4 15,3 5-1-15,-2 3-2 0,0-3-3 0,-1 7-6 16,-3-4 0-16,0 7-1 0,-2-6 1 16,-2 0-4-16,-4 3-6 0,1-4 0 15,-1 2 1-15,-4-2-5 0,-2-4 1 0,-1 4 2 16,-1-7 5-16,-2-1 5 0,0-1 4 16,-5-4 5-16,1 1 5 0,-2-4 5 15,0-5 0-15,6 0-2 0,-13-5-2 16,9-4-4-16,0-4-5 0,2-6-1 15,6 4-7-15,2-9-1 0,3 1-6 0,5-4-1 16,8 4-4-16,-2-3-1 0,4 1-3 16,-1 4-1-16,5-2-8 0,-2 4-14 0,-2 0-22 15,2 2-18-15,-5 3-24 0,1 1-23 16,-4-1-16-16,2 7-21 0,-4-4-32 16,-1 1-410-16,-2 4 197 0,0-1 129 15</inkml:trace>
  <inkml:trace contextRef="#ctx0" brushRef="#br0" timeOffset="141026.8418">25408 16024 8 0,'12'-13'100'0,"-5"-6"-5"15,0 6 1-15,-5-3-7 0,-4 1-3 16,-1 2-3-16,-3 1 5 0,1 3-4 0,-5-4-5 16,-2 7 9-16,-4-2-2 0,0 5-2 15,-1 3-2-15,-3 3 3 0,2 2-12 16,-4 4-3-16,6 0-7 0,1 4-6 0,4 1-5 16,3 1-1-16,3 2-10 0,5 1 0 15,5 0-6-15,1 1-4 0,4 3-4 16,3-1-2-16,6 2-17 0,5-5-16 0,1 1-19 15,3-1-27-15,-1-7-20 0,0-1-11 16,1-3-18-16,-1-3-21 0,-1-4-329 16,-2 0 154-16,1-4 101 0</inkml:trace>
  <inkml:trace contextRef="#ctx0" brushRef="#br0" timeOffset="141692.2267">25867 15914 13 0,'9'0'110'0,"-9"0"-2"16,8 8-2-16,-1-1-6 0,-3 3-5 16,0 1 0-16,2 2-5 0,-2 1-9 0,0 3-11 15,-2 0-2-15,1-1-7 0,-3-1-3 16,0 2-4-16,0-3 3 0,0-6 7 16,-3 4 11-16,1-3 2 0,0 0-5 0,-2-6-3 15,4-3-7-15,-6 2-3 0,6-2-7 16,0 0-5-16,0-21-1 0,4 10-6 15,4-5-8-15,6 2-3 0,-2-6 1 16,5 1-8-16,2 4-1 0,2-1-4 0,1 5 2 16,-2 1-5-16,4 3-3 0,-5 7 1 15,-2 0 2-15,2 2-4 0,-2 3 0 16,-2 3-2-16,-3 5 3 0,1 3-3 16,-2 2-6-16,-2 1-17 0,1-1-6 0,-4 0-15 15,2-4-17-15,4 4-9 0,0-1-11 16,0-4-6-16,6 0 1 0,1-3-4 15,-1-5-5-15,6 1-2 0,1-6 3 0,3 0 10 16,4-3 6-16,0-1 7 0,7-2 11 16,-1-5 13-16,1 1 18 0,-3-2 10 15,0 3 16-15,-4-4 15 0,-5-1 18 0,-5 4 13 16,-4 0-1-16,-3 2 1 0,-8-2 4 16,-5 3 3-16,-4 2 0 0,-5-1 4 15,-2 6 1-15,-3 0-4 0,-3 3-5 0,-2 0-7 16,-4 8-4-16,2 0-5 0,0-2-6 15,1 3-2-15,2 1 0 0,4-4-3 16,1 3-5-16,2 1 0 0,5-5 0 16,2 0-2-16,2-1-4 0,2-1 0 0,2 0-2 15,5-6 2-15,2 0-6 0,3-6 1 16,0 2 2-16,4 0-4 0,-1-1-2 16,0-3-2-16,-2 2 1 0,-1 4-2 15,2-3-1-15,-6-1 1 0,0 4 0 0,-1 2-3 16,-9 0 2-16,15 2-1 0,-9 4 3 15,0 1-1-15,1 1 1 0,-3 3-2 16,2-1-1-16,0 1-2 0,1 3-16 0,-2-5-19 16,3 3-22-16,-2 1-18 0,0-6-16 15,2 3-6-15,4-2-13 0,-4-4-21 16,2-2-19-16,1 1-314 0,2-6 158 0,2 1 104 16</inkml:trace>
  <inkml:trace contextRef="#ctx0" brushRef="#br0" timeOffset="142793.6882">27222 16031 50 0,'6'-7'67'16,"-2"4"2"-16,0-3 2 0,1 3 1 16,-5 3 3-16,0 0 7 0,0 0 2 15,0 0 10-15,0 15-2 0,-5-8-7 0,1 5-4 16,-2 1-6-16,0 1-3 0,0-3-9 16,-1 3-5-16,-2-1-4 0,1-1-4 15,2 2-6-15,-1-3 0 0,3-3-2 16,-2 2 4-16,4-3-2 0,-2-3 2 0,2 2-6 15,2-6-3-15,0 0-2 0,0 0 0 16,0 0-7-16,10-17-1 0,-4 9-2 16,5-2-3-16,-3 1-2 0,5-1-5 0,-2 3-1 15,1-4 0-15,2 1-3 0,-2 2-1 16,2 2-1-16,-1 3 2 0,0-1 1 16,-2 4-8-16,1 0 3 0,-2 0 3 0,2 4 1 15,-2 2-3-15,-2 2 0 0,1 2-1 16,-3-4 3-16,3 3-5 0,-5 3 2 15,2-4-2-15,-1-1 3 0,1 1 1 16,-2-3 3-16,0 1 9 0,0 2 2 0,1-6 0 16,2 2 2-16,-1-4-1 0,-6 0-5 15,16-6-2-15,-5 2 1 0,4 0-3 16,-2-3 1-16,1-5-3 0,2 5 0 16,-4-1-5-16,4 0 1 0,-2-1-2 0,-2 5 0 15,-1-2 1-15,-3 0-6 0,1 5 1 16,-1-2 0-16,1 3 2 0,-3 3 3 15,0-2-4-15,0 5-1 0,2 2 3 16,-2-1 0-16,0 1-6 0,0 0 2 16,0 1 2-16,5-1 0 0,-2 2 1 0,1 1-2 15,-1-5 5-15,3 1 0 0,-1-5-3 0,4 4-2 16,-3-6 2-16,8 0-2 0,-1 0-1 16,-1 0 1-16,2 0 1 0,-4-2-3 15,4-4 1-15,-6 6 1 0,-1-6 1 16,2 5 2-16,-4-5 0 0,-3 2 2 0,2 2 2 15,0 0 4-15,-4-1-5 0,0 0-2 16,2 2 0-16,-8 1-3 0,11-4-3 16,-11 4-1-16,0 0 6 0,13 4-3 0,-7 0 0 15,-2-1-4-15,0-1 4 0,3 4-4 16,1-4-6-16,-2 2-5 0,6-3-3 16,-4 5-2-16,4-6-6 0,1 0-4 15,4 0 3-15,0 0-5 0,-1-3 2 0,6-1-4 16,-3 4 7-16,-2-4 3 0,0 2 2 15,0-2-1-15,-4 2 7 0,-3 0 5 16,0 2-3-16,2-3 3 0,-4 3 5 16,0-3-5-16,-2 2 2 0,-6 1 0 0,11 0 3 15,-11 0 3-15,0 0-2 0,11 1-2 16,-11-1 3-16,0 0-2 0,0 0 1 0,10 0-3 16,-10 0 0-16,0 0-3 0,9-1-1 15,-9 1-1-15,6 0 1 0,-6 0-6 16,8-4 0-16,-8 4-1 0,12-2-3 15,-12 2-5-15,12 0-3 0,-4 0 2 0,0 2-2 16,1 2 2-16,6-4 2 0,0 1 2 16,4 5 5-16,2-6-11 0,3 0 5 15,1 0-3-15,7 0 4 0,0-3-2 0,-1-1 6 16,3-2 1-16,2-2 2 0,-2-1-2 16,-3-3 4-16,-3 3 5 0,-2-1 13 15,-5 0 1-15,0-1 0 0,-6 1 19 16,-3 0 3-16,-4 2 8 0,-1-2 2 0,-4 3 6 15,-3 2 4-15,0 5 4 0,-8-8-3 16,8 8 2-16,-16 2 5 0,16-2-1 16,-19 11 4-16,8 1-4 0,-1-4-3 15,1 10 1-15,1 3-4 0,-2 0 4 0,4 5-3 16,0 5-5-16,0 1-2 0,-1 5-7 16,2 1-2-16,-1-2-3 0,0 0-2 0,-1 2-2 15,3-3-4-15,-5 1-3 0,3-2-2 16,-3 0-4-16,1-6-8 0,0 5-11 15,-2-12-11-15,0 2-14 0,-1-4-15 16,-2-4-20-16,2-2-15 0,1-5-25 0,-3-2-14 16,2-6-23-16,-1-2-31 0,-4-5-536 15,-1-11 240-15,1-5 159 0</inkml:trace>
  <inkml:trace contextRef="#ctx0" brushRef="#br0" timeOffset="143037.6949">27777 15371 20 0,'-7'0'113'0,"7"0"4"0,-2 8-9 0,2-8 1 16,0 0-2-16,0 0-11 0,0 0 0 15,25-6-3-15,-14 1-6 0,-1-5-1 16,-1-4 2-16,-4 3-8 0,-3-2-4 15,-4 0-8-15,-3-1-10 0,-6 4-14 0,-3 0-25 16,-3 2-35-16,-7 2-23 0,-1 2-35 16,2 4-47-16,-3 0-293 0,5 0 141 0,-3 4 93 15</inkml:trace>
  <inkml:trace contextRef="#ctx0" brushRef="#br0" timeOffset="366831.2555">4969 10390 1289 0,'-61'21'-122'16,"8"-4"4"-16,8-4 34 0,8 0-58 16,-1-4-138-16,2 2 95 0,4-1 63 15</inkml:trace>
  <inkml:trace contextRef="#ctx0" brushRef="#br0" timeOffset="368089.5515">6523 12531 66 0,'-19'-25'96'0,"-5"8"-1"0,4 0 2 15,-6 7 10-15,1 1-14 0,-3 3 4 0,-2 0-5 16,1 6-6-16,-5 4 2 0,0 4-2 16,-4 3 0-16,5 4-3 0,-5 4 2 15,1 4-8-15,3 2-2 0,4 0-4 16,5 0-4-16,6 1-7 0,2 3-4 0,3-2-7 16,5-2-3-16,2-1-8 0,3 1-2 15,6 1-5-15,0-1-2 0,2 0 0 16,4 0-4-16,0 0-1 0,0 0-2 0,0 0-7 15,1 8 3-15,-5-4-3 0,1 2 0 16,-5 3 0-16,-3 4-6 0,-5 0 3 16,-3 3 0-16,-5 2-3 0,-6-3 4 0,-1-2 0 15,-2-4 2-15,-5-2-6 0,-1-5 6 16,1-5-9-16,4-6-1 0,1 1 0 16,3-9-1-16,-1-2 0 0,4-4 1 0,2-6-3 15,1 0-1-15,-2-5 1 0,6-3 1 16,1-1-2-16,3 0-2 0,1-3 1 15,3 1 1-15,0 2-2 0,2 2 1 0,-3 3-3 16,8 2 8-16,-3 6 3 0,0 0 1 16,0 0 1-16,10 25-3 0,-3-3 1 0,-1 14-2 15,-2 5-1-15,3 16 1 0,3 19-1 16,-2 2-1-16,-2 4 0 0,2-2-2 16,0-2-2-16,0-3 2 0,1-12 0 15,-1-11-2-15,3-2 0 0,2-1-3 16,1-3-1-16,2-4-4 0,2-2 0 0,4-1-2 15,1-6 0-15,2-2 6 0,4-2-7 16,-3-6 0-16,4-5-4 0,-1 0-4 0,3-3-5 16,0-2-11-16,-1 2-6 0,-5-9-6 15,0 4-3-15,-1-2-15 0,-4-1-5 0,-4 0-2 16,-1 0 0-16,0-3-13 0,-2 3-10 16,-3-4-16-16,-3 1-23 0,-1 3-305 15,-1-6 149-15,-3 3 99 0</inkml:trace>
  <inkml:trace contextRef="#ctx0" brushRef="#br0" timeOffset="565056.2239">8999 13190 15 0,'0'0'29'0,"0"0"-1"0,0 0-6 15,0 0 0-15,0 0-3 0,0 0-2 0,0 0-2 16,0 0-1-16,0 0 0 0,0 0 0 15,0 0-3-15,0 0 1 0,0 0-1 16,0 0-4-16,-4 4 0 0,4-4 0 16,0 0-7-16,0 0-6 0,0 0-4 0,0 6-5 15,0-6-5-15,0 0-53 0,4 5 25 16,-4-5 16-16</inkml:trace>
  <inkml:trace contextRef="#ctx0" brushRef="#br0" timeOffset="608398.5697">11019 13237 4 0,'0'0'19'0,"0"0"-4"16,0 0 3-16,0 0-3 0,0 0-5 15,0 0 0-15,0 0-1 0,0 0 2 0,0 0-4 16,0 0 0-16,0 0-1 0,0 0-1 15,0 0-1-15,0 0 4 0,0 0-3 16,0 0-1-16,0 0 0 0,0 0 2 16,0 0-1-16,0 0-3 0,0 0 2 0,0 0 0 15,0 0-1-15,0 0 0 0,0 0-3 16,0 0 2-16,0 0-1 0,0 0 1 16,0 0-1-16,0 0-1 0,0 0-1 0,0 0 1 15,0 0 1-15,0 0-3 0,0 0 3 16,0 0 5-16,0 0-8 0,0 0-3 15,0 0 0-15,8-5 1 0,-8 5-3 16,0 0-2-16,0 0-3 0,0 0-41 0,0 0 18 16,0 0 12-16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48:57.534"/>
    </inkml:context>
    <inkml:brush xml:id="br0">
      <inkml:brushProperty name="width" value="0.05292" units="cm"/>
      <inkml:brushProperty name="height" value="0.05292" units="cm"/>
      <inkml:brushProperty name="color" value="#FF0000"/>
    </inkml:brush>
  </inkml:definitions>
  <inkml:trace contextRef="#ctx0" brushRef="#br0">8411 13723 13 0,'0'0'54'0,"0"0"-6"0,0 0-2 0,0 0-5 16,0 0-3-16,0 0-6 0,0 0-5 15,0 0 0-15,0 0-5 0,0 0-2 0,0 0-6 16,0 0-9-16,0 0-10 0,0 0-13 16,0 0-17-16,0 0-77 0,0 0 38 15,0 0 25-15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09:24.861"/>
    </inkml:context>
    <inkml:brush xml:id="br0">
      <inkml:brushProperty name="width" value="0.05292" units="cm"/>
      <inkml:brushProperty name="height" value="0.05292" units="cm"/>
      <inkml:brushProperty name="color" value="#FF0000"/>
    </inkml:brush>
  </inkml:definitions>
  <inkml:trace contextRef="#ctx0" brushRef="#br0">10069 9075 20 0,'-24'-25'44'15,"3"1"1"-15,2-1-2 0,2-2-2 16,-4-1-4-16,2 0-1 0,-3-9-5 0,0 0 0 16,-2 0-3-16,1-2-1 0,1 2 1 15,0-1 4-15,0-1-1 0,3 1-6 16,-2 0 1-16,4 0 2 0,1-2-1 16,-2 0 0-16,3 2 1 0,3 2-1 0,-1-1 1 15,2 3-3-15,3 0 1 0,0-3 2 16,2 4-9-16,0 2 4 0,4 2 2 15,0 0-4-15,2 0 0 0,0-1 1 0,0 2 6 16,2 1-8-16,2 1-7 0,2-3 7 16,2 4 4-16,-2-1-7 0,7-2 0 15,-1-2 1-15,10 2 4 0,0-3-7 0,10 1 3 16,5 0 5-16,13-7-4 0,7 2 2 16,5 1 3-16,5 4 1 0,8 2-2 15,5 3 1-15,9 4 3 0,4 2-3 0,4 2-1 16,6 5-1-16,0 2-2 0,0 6 3 15,4 1-4-15,0 6 4 0,2 1-6 16,0 2-6-16,23 5 0 0,-3 1 0 0,-4 5 0 16,-22-1 0-16,16 7 0 0,-3-1-3 15,-23-1 0-15,-1 4-1 0,20 3 3 16,-24-3 1-16,-1 5-4 0,0-2-1 0,-2 0 2 16,-5 5 1-16,-3 3-1 0,-4-1-2 15,0 3 1-15,-8-2-1 0,-1 1-2 16,-5 2 7-16,-2-1-5 0,-6 0 1 0,-11-6 2 15,-6-3-4-15,-2 1 8 0,-2 1 1 16,-3 0 3-16,-2 5 1 0,-4-4 0 16,-3-1 0-16,-2-1 1 0,-5 0-4 0,0 3 1 15,-7-6-3-15,0 3 2 0,-4 2-2 16,0-2 1-16,-6 7-1 0,-3 1 7 16,-2-5-7-16,-5 10 2 0,-4-3 2 15,-3 0-1-15,-2 0 2 0,-16 9 2 0,-3 0 5 16,-1-4-2-16,-5-1 2 0,-5-4 2 15,-2-2-1-15,-7 2-2 0,-1-4 0 0,-1 1-1 16,-3-5-2-16,-4 0 1 0,-5-3-3 16,-3-2-1-16,-8-5-5 0,-6 1 1 15,-23 2-2-15,-3-4-4 0,15-8-2 16,-4-5 1-16,0-3-1 0,-2-1 3 0,-3-6-5 16,-22-3 0-16,-7-1 1 0,3-1-3 15,1-3-2-15,2-1 2 0,-2 1-3 16,3-5 2-16,3 1-2 0,9-2 2 0,24 0-1 15,8-1-2-15,6 0 4 0,6-7-2 16,7-1 0-16,7-5-1 0,8-2 0 0,14 2-1 16,11-3 3-16,9-4-7 0,6-2 2 15,9 1-1-15,6-4 2 0,12-8-3 16,12-14-9-16,12-1-6 0,9 2-14 16,9 2-28-16,15-10-25 0,-7 16-21 0,3 2-10 15,2 2-25-15,-1 5-23 0,4 4-375 16,-4 6 184-16,-1 4 122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4:06.278"/>
    </inkml:context>
    <inkml:brush xml:id="br0">
      <inkml:brushProperty name="width" value="0.05292" units="cm"/>
      <inkml:brushProperty name="height" value="0.05292" units="cm"/>
      <inkml:brushProperty name="color" value="#FF0000"/>
    </inkml:brush>
  </inkml:definitions>
  <inkml:trace contextRef="#ctx0" brushRef="#br0">9831 4171 29 0,'0'0'58'0,"0"0"-5"0,-10 0-4 15,10 0-1-15,0 0-6 0,0 0-2 0,0 0-4 16,0 0-1-16,-8-1-2 0,8 1-2 15,0 0-6-15,0 0 3 0,0 0-1 0,0 0-5 16,0 0-2-16,0 0 3 0,0 0 0 16,0 0-4-16,-12 0 3 0,12 0-7 15,0 0 1-15,0 0-1 0,0 0 0 16,0 0-1-16,0 0-3 0,0 0 1 0,0 0-1 16,0 0-2-16,0 0 3 0,0 0 6 15,0 0 3-15,0 0-1 0,0 0-3 0,0 0 0 16,0 0 0-16,0 0 4 0,0 0 1 15,0 0-1-15,0 0 3 0,0 0-1 16,0 0-2-16,0 0 0 0,0 0 1 16,0 0 6-16,0 0-3 0,0 0-1 0,0 0 8 15,0 0-12-15,0 0-6 0,0 0 3 16,0 0 6-16,0 0-6 0,0 0-6 16,0 0 3-16,0 0-3 0,0 0 5 15,0 0-8-15,0 0 1 0,0 0-6 0,43-4 4 16,-11 0-5-16,10 1-4 0,13-3 13 15,7-2-8-15,31 0-1 0,8-1 2 16,4 1 0-16,0 2-2 0,2 1-4 0,0-1 1 16,-6 6 3-16,5-4 0 0,-4 4 1 15,-3 0-1-15,-2 2-4 0,-4-2 6 16,-2 4-2-16,-16-2 1 0,-11-2-1 0,-3 2 5 16,-4 2-5-16,-9-3 1 0,-3-1-5 15,-5 2 2-15,-6 0-2 0,-4 0 6 16,-5-1 2-16,1-1-5 0,-8 3-2 0,4-3 9 15,-5 0-12-15,-5 2 4 0,3-2 0 16,-2 2-19-16,-3-2-31 0,0 0-45 16,-10 0-333-16,14 0 146 0,-14 0 96 0</inkml:trace>
  <inkml:trace contextRef="#ctx0" brushRef="#br0" timeOffset="9057.4312">11960 7610 28 0,'-56'-7'43'0,"1"-4"3"0,6 1-8 16,-4-5-1-16,-15-9-2 0,-2-2-3 0,7-3-2 15,2-2-3-15,1-2-2 0,7-3-1 16,7-3 2-16,8 3 0 0,5 2-1 15,9-3-2-15,0-2-7 0,5-3 3 0,5-4-4 16,5-2-2-16,6 5-1 0,6-9 3 16,8-2-6-16,12-14 1 0,7-4-2 15,14 3 3-15,17-12 0 0,11 4 1 0,13 3 0 16,8 6-3-16,10 4-1 0,6 5 0 16,1 7 1-16,0 2-3 0,-2 4 0 15,0 5-6-15,0 7 7 0,-19 12-3 0,-1 1 4 16,1 5-2-16,0 3-4 0,-2 7 3 15,-10 6-2-15,9 6 2 0,-1 6 0 16,-5 2-3-16,-2 8 4 0,-1 6 1 0,-5 4 1 16,-5 8-5-16,-1 6 4 0,-7 4 1 15,-4 3-4-15,-2 2 4 0,-7 6-4 16,-3 1 5-16,-7 2-1 0,-4 3-4 0,-9-1 1 16,-2-1-4-16,-8-9 4 0,-7-6 1 15,-4-5-2-15,-6-2-1 0,-2 7 5 16,-9-3-1-16,-11 13-5 0,-8-5 2 15,-5-3 1-15,-15-3-2 0,-7-3-1 0,-9-3 4 16,-21 5 1-16,11-12-3 0,-4-6 0 16,-5 1 7-16,2-8-8 0,2-2 8 0,0-4-8 15,3-5 0-15,14-7-1 0,11-1-2 16,8-4 1-16,3 0-4 0,3-4-16 16,3 0-21-16,6 1-24 0,5-1-202 15,1 0 90-15,2 0 60 0</inkml:trace>
  <inkml:trace contextRef="#ctx0" brushRef="#br0" timeOffset="9197.7466">12608 7383 44 0,'7'-4'66'0,"-7"4"-19"15,0 0-28-15,0 0-79 0,0 0 20 16,6 9 14-16</inkml:trace>
  <inkml:trace contextRef="#ctx0" brushRef="#br0" timeOffset="18411.8387">7245 10060 7 0,'-11'-10'62'15,"-2"-1"3"-15,1-4-5 0,-3-2-1 0,-2-4 2 16,-2-4-7-16,0-4 4 0,-4-4-3 16,1-6-8-16,4-5 1 0,-10-15-3 0,5-2 2 15,3 6 2-15,6 7-6 0,4 1 2 16,-2-3-8-16,4 3-5 0,2 5 3 15,2 0-10-15,4 2 1 0,2 2-1 16,2 0 0-16,4-1-9 0,4 5 1 0,4-4-2 16,7 1-3-16,3 4 1 15,8 2-2-15,21-5 3 0,6 2-7 0,7 7-1 16,6 5 5-16,6 3-10 0,2 2 4 0,7 6-1 16,6 3-4-16,6 5 2 0,4 3 4 15,4 3-4-15,26 3 0 0,2 1 0 16,3 4-4-16,0 1-1 0,-5-1 4 0,2 0 1 15,-1-1-8-15,-3-3 8 0,5 2-2 16,2-3 4-16,4 4 0 0,-1-5-2 16,3 3 3-16,1-2-6 0,3 0 0 0,1-1 11 15,-3 1-11-15,-5-1 0 0,-1 1 3 16,-4 0 2-16,-24 0-6 0,-3 0 3 16,0 1 2-16,-4-1-1 0,-4 0 3 0,-2 1-3 15,-6-1 3-15,-6 2-4 0,-16-2 0 16,-14-1 6-16,-4 1-7 0,-8-3 2 15,-7 3 0-15,-7-4-3 0,-1 2 6 0,-4-3 2 16,-7 4-1-16,1-4 0 0,-4 2 2 16,-1-1-3-16,-4-1 2 0,-3 4-3 15,-3-5-2-15,-1 3 2 0,-6-3 0 0,4 4 7 16,-4-4-3-16,0 0-6 0,-2 7 4 16,2-7 1-16,0 0-12 0,-4 6 6 15,4-6 3-15,-2 4 2 0,2-4-5 0,0 0 0 16,0 0 2-16,0 0-3 0,0 0-1 15,-2 5 1-15,2-5-2 0,0 8 1 16,2-2 2-16,-2 1 5 0,2 5-6 16,0 0 15-16,2 4 2 0,2 2 4 0,-1 6 0 15,2 1 2-15,-1 4 2 0,0 4 0 16,0 1-2-16,2 0 3 0,-1 4 5 16,0-2 3-16,-1 3-3 0,0 0 4 0,0-1 3 15,1 4 7-15,-3 2 13 0,0 0 1 16,3 3-10-16,-5 5 2 0,2-1-5 15,1-1-3-15,-3-7-3 0,2 1-4 0,0 0-1 16,0-1-3-16,0-2-3 0,0-1-1 16,0 0-3-16,1-4 0 0,0 1-2 15,-1-5-5-15,-2-4-1 0,2 1 1 0,-4-3-4 16,2-2-1-16,-2-3 2 0,0 0-3 16,-2-2-1-16,2-3-1 0,-2 0-1 15,-2-1 1-15,-2-2-7 0,-4 1 4 0,-2-5 3 16,-7 1-7-16,-7-3 4 0,-3-1-4 15,-7-4-3-15,-10-2 0 0,-16 0-3 16,-3-4 3-16,-31 0-6 0,-6-2 0 0,-7 1 2 16,-8 1-3-16,-29-2-2 0,-9 1-4 15,-1 0 0-15,-1 0 1 0,-8-1-1 16,-4 5-3-16,0-3 3 0,-1 1-1 0,-1 0-1 16,-1 1-4-16,0 1 2 15,3-2 5-15,-2 1-1 0,6 2-2 0,10 0 3 0,5-1-3 16,9-2 4-16,26 0 1 15,7 3-2-15,2-1 3 0,5-2-3 0,1 1 1 16,9 1 1-16,15-2-3 0,12 3 3 16,5-2 2-16,8 1 1 0,7-2-2 15,4 1 2-15,8 1 2 0,1 1-1 0,7-3 1 16,1 1-3-16,1 2-1 0,6-1-3 16,-2 1 2-16,6 0-5 0,-1-1 1 0,0-2 1 15,3 3 0-15,-1 0-1 0,11 0-1 16,-14-2 5-16,4 2-3 0,10 0 1 15,-12-1-3-15,6 1 2 0,6 0-4 0,-10 0 0 16,10 0-6-16,-9-3-9 0,9 3-2 16,0 0-13-16,-15 3-18 0,15-3-13 15,0 0-3-15,-4 1-14 0,4-1-10 0,0 0-26 16,0 0-270-16,14 9 137 0,-3-6 89 16</inkml:trace>
  <inkml:trace contextRef="#ctx0" brushRef="#br0" timeOffset="22670.1479">13705 9178 13 0,'2'-41'19'0,"4"4"-1"0,3 3-1 15,2 5-2-15,3 0 1 0,3 1-6 16,9-6 1-16,6 3 0 0,3 1-1 0,16-5-2 15,9 5 3-15,3 1-3 0,3 5 2 16,-5 6-1-16,-7 5 0 0,6 3-2 0,-1 8 0 16,0-1 1-16,3 7-1 0,-1 5 1 15,16 10 0-15,-5 6 0 0,-5 7-2 16,-8 7 5-16,-3 6-5 0,-7 8 3 16,-7 8 1-16,-6 5-1 0,-5 4 2 15,-7 2 0-15,-8 2 3 0,0-1 7 0,-10-10-3 16,-4-10 0-16,-2 2 6 0,-6-3 1 15,-3 1 1-15,-10 18 5 0,-3-7-1 0,-4 1 3 16,-9-4 6-16,-3-4-3 0,-2-2 3 16,-7-1-4-16,1-2-2 0,-1-7 4 15,-1 0-4-15,1-4-4 0,7-11-1 0,6-5-5 16,1-3-2-16,1-2 1 0,2-3-3 16,7-6-6-16,-1 2-1 0,4-1 2 15,-2-3-3-15,3 1-3 0,2 0 0 0,2-5 6 16,3 3-6-16,-2-2-3 0,4 0 8 15,2-3-6-15,-1 1 1 0,1-1-7 16,1 2 2-16,1-1-1 0,0-1 6 16,-1-2-5-16,3 4-7 0,-2-4 2 0,6-1 2 15,-6 5-4-15,6-5 4 0,0 0-1 16,-7 3 0-16,7-3 2 0,0 0-4 0,0 0 7 16,-7 4-6-16,7-4 1 0,0 0 4 15,-4 2-6-15,4-2 6 0,0 0 1 16,0 0-4-16,0 0 2 0,0 0-3 15,0 0 7-15,0 0-8 0,0 0 3 0,0 0-1 16,-6 4-2-16,6-4 0 0,0 0 2 16,0 0 0-16,0 0 0 0,0 0 0 0,0 0 4 15,0 0-2-15,0 0-1 0,0 0-2 16,0 0 1-16,-6 1 0 0,6-1 3 16,0 0-3-16,0 0-1 0,0 0 1 15,0 0-1-15,0 0 0 0,0 0 1 0,0 0 3 16,0 0-3-16,0 0 2 0,0 0-6 15,0 0-3-15,0 0 7 0,0 0 0 16,0 0 5-16,0 0-10 0,0 0 5 0,0 0 0 16,0 0-8-16,0 0-4 0,0 0-3 15,0 0-9-15,0 0-7 0,0 0-9 16,0 0-10-16,0 0-13 0,0 0-13 0,0 0-186 16,0 0 89-16,0 0 59 0</inkml:trace>
  <inkml:trace contextRef="#ctx0" brushRef="#br0" timeOffset="27770.486">11876 9957 18 0,'0'0'21'15,"-5"2"4"-15,5-2-5 0,-6 2 1 0,6-2 1 16,0 0 1-16,-12 2 0 0,12-2-2 15,-10 0-1-15,10 0 1 0,-16-6-2 16,10 2 0-16,0-2 0 0,-3-1-2 16,3-2-1-16,0-3 2 0,-1-1-1 0,-2 0 0 15,5-5-3-15,-2-3 5 0,0-1-4 16,0-3 1-16,2-2-2 0,-1-2-1 16,3-1-2-16,-1-1-2 0,1-2-1 0,2 2 3 15,0 0-3-15,2-1 2 0,1 1-5 16,4-2 4-16,-5 3 0 0,4 2-2 15,2 1-2-15,0 1-1 0,3 1 3 0,0 2-4 16,4 2 2-16,-1 1-2 0,4 0-1 16,0 3 2-16,2 4-2 0,1-3 0 15,2 3-2-15,0 3 4 0,3 3 1 16,-3 1-5-16,5 2 5 0,-6 4 0 0,4 4 2 16,0 4 1-16,-1 1-6 0,3 6-2 15,-1 6 0-15,-2 4 9 0,3 7-8 0,-3 5 6 16,-1 3-1-16,-6 4 0 0,-1-1 0 15,1 4-3-15,-8-2 1 0,0 0 15 16,-6-4-3-16,2 0-3 0,-9 1 6 16,0 2 2-16,-3 6-2 0,-4-5 4 0,-3 3 4 15,-2-6 2-15,-2 0-1 0,-1-6 1 16,0-6 7-16,0-3-5 0,-2 1 1 16,1-6-5-16,3-3 1 0,-2-4 3 15,2-2-18-15,-4-1 4 0,6-5-3 0,-1-1 0 16,0-2-3-16,0-4 1 0,5 2-7 15,-3-2-3-15,2-2-1 0,1-2-13 0,1 2-3 16,-1-2-12-16,3 3-8 0,1-3-5 16,-1 0-9-16,3 0-7 0,2-2-6 15,2 6-10-15,-4-6-207 0,4 6 95 0,-4-5 62 16</inkml:trace>
  <inkml:trace contextRef="#ctx0" brushRef="#br0" timeOffset="64825.9866">16767 9875 61 0,'-8'1'121'0,"8"-1"-14"15,-6 5 0-15,6-5-9 0,0 0-2 16,0 0 1-16,-6 1-4 0,6-1-4 0,0 0-6 16,0 0-10-16,0 0 0 0,8 8 0 15,-8-8-4-15,17 3-2 0,-4-2-2 0,1-1 0 16,5-1-6-16,5 2-13 0,2-2 0 16,1 1-2-16,0-3-6 0,0 1-5 15,-3 1-4-15,-3 1-4 0,1 0 0 0,-4-3-1 16,0 3-5-16,-6-2 2 0,0 2-5 15,-1 0-2-15,-2 0 0 0,-3 2-4 16,-6-2-7-16,0 0-4 0,0 0-8 0,0 0-5 16,0 0-3-16,-26 9-5 0,14-9-8 15,-4 1-1-15,-4 4-6 0,-1-4 0 0,-5 3-7 16,-2-1 4-16,0 2-4 16,-4 1 7-16,-1-3 3 0,-4 5 3 0,-1-3 6 15,2 1 1-15,0 1 3 0,-1 2 8 16,5-4 2-16,4 1 4 0,2-2-1 0,3 1 4 15,1-1 1-15,6 0-3 0,1 2 7 16,2-3 11-16,7 1 2 0,1 0 5 0,3 0 8 16,2-4 1-16,13 3 1 0,0 0-2 15,4-3-2-15,6 0 2 0,2 0-4 16,5 0-1-16,1-3-4 0,1 2 1 16,-2-1-2-16,-1 0-5 0,3 2 1 0,-6-2-2 15,-5 2-5-15,1 0 5 0,-4-2-4 16,-3 2 5-16,0 0 8 0,-5 2-15 15,-1-2 1-15,-1 2 1 0,-3 0 0 0,-5-2-4 16,0 0 1-16,0 0 2 0,0 0 1 16,-15 9-3-16,6-5 0 0,-1 0-1 15,2-2 0-15,-4 2-3 0,2-3 0 0,-2 3 0 16,1-2-4-16,0 2-1 0,1 0-3 16,-1 0-2-16,-1-1 2 0,3 1-3 15,-2-1-6-15,1 2-4 0,2-1-4 0,-2-2-4 16,2 1-11-16,2 1 5 0,-2 0-7 15,1-1-1-15,1 2 0 0,2-4 7 16,-3 4-4-16,1-2 0 0,-1 1 3 0,1 0 8 16,-2-1-5-16,2 2 9 0,0-2-1 15,-2 1 5-15,2 1 2 0,-2-4 1 16,2 3-1-16,-1-1 4 0,-1-1 2 0,1 2 0 16,-1 1 4-16,1-2 0 0,1-2 1 15,0 3-2-15,0-2 7 0,0 1-7 16,-2-2 2-16,4 3 11 0,4-4-8 15,-8 2 6-15,8-2 1 0,-6 2-2 16,6-2 1-16,-6 4 1 0,6-4 4 0,0 0-7 16,0 0 6-16,0 0-2 0,0 0 1 0,0 0-1 15,0 0-1-15,0 0-4 0,0 0 6 16,0 0-1-16,20-8-1 0,-13 6-3 16,-7 2-2-16,15-2-7 0,-9-2-14 0,0 4-16 15,-6 0-14-15,13-2-22 0,-4 2-215 16,-9 0 99-16,13-1 65 0</inkml:trace>
  <inkml:trace contextRef="#ctx0" brushRef="#br0" timeOffset="73896.6879">11700 16390 22 0,'0'0'53'0,"0"0"1"0,0 0-1 0,0 0-1 15,0 0-4-15,-13 0-4 0,13 0 0 0,0 0-4 16,0 0-3-16,0 0-1 0,0 0-8 16,0 0-1-16,0 0-4 0,0 0 3 15,0 0-3-15,0 0-4 0,0 0-3 16,0 0-6-16,0 0 4 0,0 0-2 0,0 0-2 16,0 0-1-16,0 0-1 0,0 0 1 15,-6 0-1-15,6 0 1 0,0 0-2 16,0 0-2-16,0 0 0 0,0 0 3 0,0 0 2 15,0 0-4-15,0 0 0 0,0 0 1 16,0 0-1-16,0 0-1 0,0 0 1 16,0 0 0-16,0 0-2 0,0 0 0 0,0 0 0 15,0 0-4-15,0 0 5 0,0 0-4 16,0 0 1-16,0 0 0 0,0 0-2 16,0 0 2-16,0 0-4 0,0 0 5 0,0 0-3 15,0 0 0-15,0 0 2 0,0 0 1 16,0 0-2-16,0 0 0 0,0 0-2 15,0 0 2-15,0 0-4 0,0 0 5 0,0 0-2 16,0 0-2-16,0 0-2 0,0 0-1 16,0 0-3-16,0 0-20 0,0 0-15 15,0 0-22-15,0 0-169 0,0 0 79 0,0 0 53 16</inkml:trace>
  <inkml:trace contextRef="#ctx0" brushRef="#br0" timeOffset="83005.283">19331 16366 8 0,'0'0'15'0,"0"0"-1"0,0 0-3 0,0 0 2 15,0 0-2-15,0 0-1 0,0 0-3 16,0 0 1-16,0 0 3 0,0 0-5 0,0 0-1 16,0 0 1-16,0 0-2 0,0 0 1 15,0 0-2-15,0 0 4 0,0 0-5 16,0 0 0-16,0 0 0 0,0 0 0 0,0 0 1 15,0 0-2-15,0 0 0 0,0 0-1 16,-11 0 0-16,11 0-5 0,0 0-8 16,0 0-35-16,0 0 17 0,0 0 10 0</inkml:trace>
  <inkml:trace contextRef="#ctx0" brushRef="#br0" timeOffset="88711.6857">12331 17717 4 0,'15'1'102'0,"5"-2"5"0,0 1-2 16,12-5-2-16,6 4 3 0,7-5-5 0,10-4-4 16,25-6-5-16,-2-1 0 0,2 3-10 15,5-4-4-15,-4 3-15 0,-1-6-2 16,-1 6-10-16,-6-4-3 0,-13 7-10 15,-7 3 1-15,-11 1-6 0,-1-3-2 0,-5 5-4 16,-7-2-4-16,1 7-2 0,-5-6-2 0,-4 2-2 16,-2 1-3-16,1-1 1 0,-8 5 0 15,-2-3-5-15,2 1-2 0,-6 2-13 16,-6 0-10-16,0 0-7 0,0 0-15 16,0 0-9-16,0 0-1 0,-22 14-9 0,8-9-3 15,-1 2-17-15,-6-1-9 0,0 1-12 16,-5-1-9-16,-4 1-218 0,-1 1 110 15,-5 5 73-15</inkml:trace>
  <inkml:trace contextRef="#ctx0" brushRef="#br0" timeOffset="89034.3446">12245 18177 14 0,'10'2'96'0,"9"-4"5"0,2-3 0 15,7-1 8-15,12-2 1 0,11-3 1 16,22-5-3-16,6-4-6 0,4-2-6 0,1 1-9 16,-1 1-4-16,4 1-9 0,-4-2-10 15,-4 5-5-15,-13 3-6 0,-13 6-10 16,0-5-1-16,-9 6 1 0,-6 3-9 0,1-3-4 16,-9 0 0-16,-3 4-3 0,-2-4-5 15,-6 6-4-15,3-5 2 0,-6 3 0 0,-3 2 2 16,0-4 1-16,0 4-6 0,-7 0-1 15,-6 0-3-15,12 0-6 0,-12 0 0 16,5 4-5-16,-5-4-6 0,2 6-7 16,-2-6-18-16,0 0-12 0,0 0-11 0,-4 7-19 15,4-7-14-15,0 0-18 0,2 6-19 16,-2-6-316-16,4 2 149 0,3-2 98 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44:46.611"/>
    </inkml:context>
    <inkml:brush xml:id="br0">
      <inkml:brushProperty name="width" value="0.05292" units="cm"/>
      <inkml:brushProperty name="height" value="0.05292" units="cm"/>
      <inkml:brushProperty name="color" value="#FF0000"/>
    </inkml:brush>
  </inkml:definitions>
  <inkml:trace contextRef="#ctx0" brushRef="#br0">9912 9757 5 0,'0'0'6'15,"0"0"-1"-15,0 0 0 0,0 0 1 0,0 0 2 16,0 0-4-16,0 0-2 0,0 0 1 16,0 0-2-16,0 0-1 0,0 0 1 15,0 0 1-15,0 0 0 0,0 0-1 0,0 0 0 16,0 0-1-16,0 0 2 0,0 0 0 16,0 0-2-16,0 0 2 0,0 0-2 15,0 0 0-15,0 0 0 0,0 0-1 16,0 0-4-16,0 0-13 0,0 0 6 0,0 0 4 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0:14.290"/>
    </inkml:context>
    <inkml:brush xml:id="br0">
      <inkml:brushProperty name="width" value="0.05292" units="cm"/>
      <inkml:brushProperty name="height" value="0.05292" units="cm"/>
      <inkml:brushProperty name="color" value="#FF0000"/>
    </inkml:brush>
  </inkml:definitions>
  <inkml:trace contextRef="#ctx0" brushRef="#br0">13861 7136 53 0,'-4'2'212'16,"4"-2"-1"-16,-4 5-2 0,4-5-5 15,-4 2-6-15,4-2-9 0,0 0-4 0,0 0-6 16,0 0-2-16,0 0-10 0,0 0-7 16,21-11-5-16,-4 5-17 0,4-1-11 15,4-3-3-15,10 1-12 0,3-5-11 0,10 1-4 16,5-2-8-16,19-7-8 0,2 1-10 16,4 3-4-16,-1-2-8 0,-1 2-5 0,-4 0-8 15,-10 3-5-15,-10 4-2 0,-3 0-8 16,-7 2-5-16,-1 2 0 0,-5-2-19 15,-7 3-19-15,-1-2-20 0,-8 2-35 16,0 1-30-16,-10-1-39 0,-1 0-29 0,-7 0-26 16,-4 3-32-16,-7 2-17 0,-7 1-601 15,-8 0 286-15,-8 4 189 0</inkml:trace>
  <inkml:trace contextRef="#ctx0" brushRef="#br0" timeOffset="245.0435">13965 7166 3 0,'-40'25'145'16,"6"-6"0"-16,6-4-3 0,10-2 7 15,1-1-2-15,6-2 6 0,4-3 2 16,5 1 1-16,6-2-2 0,6-2-2 0,4-1-6 16,7-1-6-16,11-2-5 0,8-2-8 15,9 0-8-15,10-3-9 0,23-4-8 0,5-2-4 16,2 3-4-16,2-4-5 0,-4 2-4 16,0 1-9-16,-5 3-3 0,-13 0-6 15,-12 2-7-15,-9 1-11 0,1 0-4 16,-5 2-3-16,-10 1-7 0,0-2-15 0,-9 2-17 15,1 0-24-15,-5 0-25 0,-2-2-31 16,-6-1-35-16,-3 3-38 0,-4-1-33 16,-6 1-45-16,5-6-588 0,-5 6 277 0,-13-11 184 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25:55.636"/>
    </inkml:context>
    <inkml:brush xml:id="br0">
      <inkml:brushProperty name="width" value="0.05292" units="cm"/>
      <inkml:brushProperty name="height" value="0.05292" units="cm"/>
      <inkml:brushProperty name="color" value="#FF0000"/>
    </inkml:brush>
  </inkml:definitions>
  <inkml:trace contextRef="#ctx0" brushRef="#br0">8415 6071 1 0,'-6'6'53'0,"4"1"1"0,4-1 8 0,4 1 0 16,11-1 7-16,11-2 2 0,14 2-1 15,22-2-2-15,37-3-4 0,15 2 2 0,37-3-7 16,10-4 0-16,15 2 2 0,4 0-4 16,10 0 4-16,10-2-3 0,-2 2-8 15,-6 2-5-15,-8-2 2 0,-11 6-5 0,-14 0-5 16,-13-2-5-16,-34 0 0 0,-11 1-7 16,-13 0-4-16,-20 0 0 0,-14-1-4 15,-12 0 3-15,-5 2-8 0,-5 0 4 0,-4-1-6 16,-2 1 2-16,-1 2-15 0,-3 2-25 15,-1-1-26-15,-2 1-36 0,0 4-339 16,-1-4 146-16,-4 3 97 0</inkml:trace>
  <inkml:trace contextRef="#ctx0" brushRef="#br0" timeOffset="5931.0423">5517 9168 75 0,'-8'4'98'0,"0"0"-1"0,-1 0-1 16,1-1-10-16,2 0 2 0,-1 0-4 15,7-3-5-15,-9 4-11 0,5 0-2 16,2 0-7-16,2-4 1 0,4 7 4 16,5-2 2-16,0-4 2 0,9 3 5 0,6-2 9 15,11 0 6-15,12 0 2 0,19 2 5 16,31-4 3-16,12-2-8 0,4 0 2 0,25-2-4 15,-1-3 1-15,-22 2-3 0,0 2 1 16,-4-1-6-16,2 0-4 0,-5 0-4 16,-7 3-8-16,-8-2-8 0,-19 2-4 15,-17 1-4-15,-10 0-5 0,-11 0-1 0,-2 1-3 16,-4 2 1-16,-7-3-6 0,0 3-3 16,-4-1-4-16,-3 2-2 0,-6 0-2 15,0-2-4-15,-4 1-3 0,1 3-7 0,-5-2-5 16,-2-4-6-16,0 8-12 0,0-8-15 15,-9 7-19-15,3-4-22 0,-2 3-10 16,-2-3-17-16,-6-1-11 0,4 0-17 0,-5 1-5 16,0-1-2-16,-2-2-3 0,-3 1 0 15,0-1 0-15,-4 3-2 0,-3-3 1 0,-1 0 2 16,-4 2-4-16,-5-2-294 0,-5 0 147 16,-3 1 97-16</inkml:trace>
  <inkml:trace contextRef="#ctx0" brushRef="#br0" timeOffset="6292.9859">5357 9424 62 0,'-6'7'97'0,"0"-1"-5"15,0 0-4-15,6 0 2 0,2 1-6 16,4-1 0-16,6 1 5 0,5 0-5 15,8-1 1-15,12 0 1 0,5-1 3 0,9-2 0 16,16 0-6-16,30-6-6 0,7 1-4 16,4-2-6-16,2-4 1 0,0 1-4 0,-2 0-1 15,-6-1-8-15,-1-1-2 0,-12 2-5 16,-2 2-3-16,-17 3-6 0,-13-2-1 16,-13 4-7-16,-8-2 2 0,1 2-5 15,-8 0-3-15,-4 2-3 0,-3-2 0 0,-1 4-3 16,-5-2 0-16,-2 0-5 0,-4 1-2 15,-4 3-1-15,1-2-8 0,-3 2-4 0,-2-1-8 16,-2 4-13-16,-4-1-17 0,-1 3-18 16,1-3-14-16,-4 4-18 0,0 0-13 15,2-3-17-15,-4 3-18 0,6-7-368 16,-2 1 171-16,6 0 114 0</inkml:trace>
  <inkml:trace contextRef="#ctx0" brushRef="#br0" timeOffset="7751.6733">9069 9334 31 0,'0'0'72'0,"5"4"0"0,-3 0-9 16,-2-4-6-16,4 4 6 0,-4-4-9 0,0 0 3 15,6 4-11-15,-6-4-2 0,0 0-4 16,0 0-6-16,0 0-4 0,-4-19 2 15,2 9-3-15,-2-5 3 0,0-1-12 0,-3-5 4 16,-1-4 1-16,-3-3-4 0,-2-5 0 16,1-1 2-16,-6-9-1 0,2 0 2 0,-1-4-5 15,-2 1 0-15,-4-14-4 16,3 6-2-16,4 8 1 0,-1 1-4 0,2-1 5 16,2 1 0-16,3 0-4 0,-1-1 3 15,4 9-4-15,1-3 5 0,2 3-3 0,0 0-3 16,4 8 9-16,-2 0-7 0,2 1 0 15,2 3 3-15,-2 3-7 0,0-2-1 0,4 5 0 16,0-2 5-16,0 4-5 0,0-2 0 16,3 3 7-16,2 1-5 0,-1-2 1 15,0 2-1-15,5 0-2 0,2 0 6 16,2 0 8-16,5 0-5 0,-2 5 8 0,12-2 6 16,1 1-1-16,6 0-1 0,11 3 2 15,4-2 1-15,5 2 2 0,24 1-5 16,10 1-2-16,2 1 1 0,9 0-2 0,2 2 1 15,3 1-4-15,8 0-4 0,2 2 2 16,22 2-5-16,-24 0 2 0,-7 0-1 16,-7 1 3-16,-5 1-1 0,-7 2-1 15,-19-2-5-15,-13 1 0 0,-6 1 1 0,-10 0-1 16,-3 0-3-16,-4 0 1 0,-7-2-5 0,-1 0 4 16,-3 1 1-16,-4-2-1 0,-2 2-1 15,-1-4-1-15,-2 3-2 0,-3-2 5 16,0-1 5-16,-5 2-2 0,0-2-2 15,1 4 1-15,-7-2 2 0,2 2-3 0,-4 0 4 16,0-5 1-16,-2 9 6 0,0-3-6 16,-2 0-1-16,0 1-2 0,-1 1 0 15,-1-2 3-15,0 3 2 0,2 3-1 0,-5-1-5 16,2 4 6-16,1 0-6 0,0 6 3 16,0 3-1-16,0-2-4 0,1 4 3 15,1 4-4-15,1 0 3 0,1 2 0 0,0 7 0 16,0-2-1-16,4 6-3 0,-2-2 2 15,0 1 0-15,2 0-2 0,0 0 0 16,3 0 1-16,-5-2-3 0,5 0 1 16,-5 0-1-16,2-2-2 0,-2 1-1 0,0-7 2 15,-2 2-1-15,2-4 0 0,-3 3 0 16,1-4-1-16,-3 1 0 0,-3 2-2 16,0-1 2-16,-3-1-6 0,-3-1 5 0,-6-1 2 15,2-2-3-15,-6 2 4 0,-6-1 1 16,-3-2-2-16,-5-5 1 0,-5 1-3 0,-1-4 1 15,-5 1-2-15,-4-5 1 0,-19 5 0 16,-2-2-2-16,-5-2 1 0,-3-6-1 0,-4 4 1 16,1-5 2-16,-4 4 0 0,4-5-2 15,9-3 0-15,9 0 2 0,-2-2 0 16,1-1-1-16,-1 0-2 0,-20-1 0 16,15-4-2-16,11 1 1 0,1-1 1 0,5 1-2 15,2-1 3-15,8 0-5 0,3-1 1 16,2 3 2-16,3-3-1 0,5 1 0 15,4 3 0-15,3-3-3 0,4 4 3 0,2-4-4 16,1 4 0-16,2-1 2 0,1 2-5 16,4-3 4-16,0 2-9 0,-1 1-2 15,3-2-1-15,2 2 0 0,-1-3 0 0,10 3-4 16,-15 0-3-16,7-1-4 0,8 1-7 16,-11 0-13-16,11 0-4 0,-13 1-5 15,13-1-5-15,-10 0-6 0,10 0-2 0,-8 5-8 16,8-5-5-16,-9 1-8 0,9-1-5 15,-9 0-6-15,9 0-2 0,0 0-5 16,0 0-257-16,-8-3 125 0,8 3 82 0</inkml:trace>
  <inkml:trace contextRef="#ctx0" brushRef="#br0" timeOffset="14529.2726">16531 7307 16 0,'0'0'42'0,"0"0"-1"0,0 0 2 0,0 0-2 16,0 0-1-16,10 2 1 0,-10-2-2 16,2 4 1-16,-2-4-2 0,0 0-3 0,6 4 2 15,-6-4 0-15,5 4-2 0,-5-4-1 16,7 1 0-16,-7-1 4 0,6 6-5 15,-2-4 1-15,-4-2-4 0,8 4-1 16,-4 0 3-16,1-2-6 0,-1 1 0 0,2-1 4 16,1 2-5-16,-1 0 3 0,3-2 3 15,-1 1-6-15,2 2 7 0,4 0 3 16,2 1-1-16,3-1 12 0,5 4 0 0,4-2-6 16,9 4 3-16,3-1-8 0,9-1 8 15,4 2-6-15,23 6-5 0,-2-1 5 16,5 3 0-16,3 0-5 0,-1-2 3 0,3 2-6 15,8-1-2-15,-1-1-5 0,0 0 0 16,2 1-1-16,0-2-2 0,0 2 0 16,-2-2-2-16,-2 0 1 0,2-1-5 0,-5 2 0 15,1 0-5-15,-2-2 2 0,-4-1 1 16,-6 1-4-16,-9-4 1 0,-11-1-7 16,-4 1 2-16,-3-1-1 0,-5-2-13 0,-3 1 15 15,-2-2-1-15,-4 2 0 0,-2-2 0 16,-5 0 1-16,-1 0-1 0,-1-1-3 15,-2-1 2-15,-4 1 0 0,-1-3-2 0,-2 2 3 16,0-2 1-16,-4 1-2 0,1-2-1 16,-3 2 1-16,-1-3 1 0,-1 1 1 15,-1 0-2-15,-1 0 0 0,0 0-1 0,-6-2-2 16,6 2 1-16,-6-2 9 0,4 4-6 16,-4-4-5-16,0 0 3 0,0 0-1 0,2 4 3 15,-2-4-6-15,0 0 0 0,0 0-6 16,0 0 4-16,0 0-6 0,0 0-6 15,0 0 7-15,0 0-9 0,0 0-8 0,0 0 7 16,0 0-7-16,-2 7 0 0,2-7 5 16,0 0-6-16,0 0-5 0,0 0 4 15,0 0-5-15,0 0-1 0,0 0-3 0,0 0 2 16,0 0 1-16,0 0-6 0,0 0 0 16,0 0 0-16,0 0 4 0,0 0 1 15,0 0-3-15,2 4 6 0,-2-4-2 0,0 0-2 16,0 0 0-16,0 0 4 0,0 0-2 15,0 0-5-15,0 0-2 0,0 0 2 16,0 0-4-16,0 0-5 0,0 0-3 16,0 0-3-16,0 0-4 0,0 0 3 0,0 0-119 15,0 0 59-15,-12-14 40 0</inkml:trace>
  <inkml:trace contextRef="#ctx0" brushRef="#br0" timeOffset="44343.4868">9440 13333 29 0,'-13'0'109'0,"5"-2"2"0,0 2-8 0,8 0-2 15,-14 0-5-15,14 0 5 0,-6 3 1 16,6-3 1-16,2 6-1 0,-2-6-1 16,13 10 1-16,0-5-1 0,3 4-1 0,10-4 3 15,5 1 1-15,10 2 2 0,14-1-2 16,32 0-3-16,2-1-7 0,8 0-1 15,9 0-2-15,8-2-7 0,34 4-6 0,-4-5-4 16,9 3 1-16,-1-2-2 0,1 3 7 16,-1-1 4-16,3 3-1 0,5 1 0 15,-1 1-6-15,-2 3-8 0,-7 5-5 0,2-2-5 16,-9 2 9-16,-8 0-7 0,-6 0-7 16,-9 0-6-16,-22-4-4 0,-7 2-8 15,-6-1 1-15,-8 1-7 0,-2 0-4 0,-18-4 2 16,-11 1-5-16,-8-3 0 0,1 0-5 15,-7 1-1-15,-5-3-4 0,-2 2-1 0,-2-3-3 16,-1 1-6-16,-8-2-1 0,4-1-4 16,-6-3-15-16,1 3-10 0,-3-1-10 15,-3-2-10-15,0-1-16 0,-3 1-17 16,-4-3-15-16,0 0-13 0,0 0-14 0,0 0-12 16,0 0-6-16,-30-8-27 0,15 6-8 15,-4-4-9-15,-6 0-3 0,-1 0-7 0,-10-4-457 16,1 2 221-16,-6-1 147 0</inkml:trace>
  <inkml:trace contextRef="#ctx0" brushRef="#br0" timeOffset="47396.3223">5899 14748 40 0,'-5'4'102'0,"5"-4"-2"0,-4 6-3 16,4-6 1-16,-2 6-1 0,2-1 1 15,0-5-1-15,2 8 1 0,2-5-1 0,-2 3 1 16,3-3-4-16,1 1 1 0,2-1-2 15,3 0-8-15,4 6-6 0,-1-8-1 16,10 5 1-16,4 0-3 0,3-3 5 0,9 6-3 16,7-4-6-16,6 0 1 0,7 4-3 15,22 1-1-15,3 0-1 0,2 1-1 16,6-5-4-16,4 6-2 0,8-3-2 0,29 3-4 16,3-1-3-16,1 0-4 0,2-3-3 15,-2 2-5-15,-3-1-1 0,0-1-4 16,-25-4-4-16,1 1 1 0,-2 0-5 15,0 1-2-15,-6-1-5 0,-6-1 4 0,-1-1-2 16,-22-3-7-16,-10 4-3 0,-3-4 0 16,-2 1-1-16,-11 4-3 0,2-5-1 15,-6 0 0-15,-3 1 1 0,-6 1-3 0,-3 1 1 16,0-3-3-16,-5 3 2 0,-6-3 0 16,2 4-1-16,-3-4-5 0,-4 2-4 0,2-1-7 15,-6-1-10-15,1 0-15 0,-3 0-18 16,-1 0-15-16,-9 0-17 0,15-1-18 0,-15 1-12 15,4-2-13-15,-4 2-12 0,0-7-5 16,0 7-6-16,-8-12-9 0,-1 5-9 16,-2-2-390-16,1 0 191 0,-3-2 125 15</inkml:trace>
  <inkml:trace contextRef="#ctx0" brushRef="#br0" timeOffset="47901.8153">6169 14854 33 0,'-6'-2'92'0,"6"2"-8"16,-2-6-1-16,2 6 0 0,0 0 5 16,15-5-2-16,-4 0 8 0,5 3-2 15,5-2 4-15,9 3 3 0,10-6-2 0,5 6-1 16,16-5-1-16,24-1 0 0,11 3 0 15,11-1 3-15,33 2-8 0,11 0-3 16,1 0-2-16,5-1-5 0,1 1-4 16,-1-1-8-16,-3 2-9 0,-3-3-1 0,-8 5-10 15,-24-3-3-15,-7 0-7 0,-7 2-5 16,-6 2 0-16,-24-1-7 0,-13 3-1 0,-3 0-4 16,-13-3-4-16,-5 5-4 0,-5-3-1 15,-6-1-5-15,-1 5-6 0,-3-3-7 16,-6 1-10-16,-2-4-10 0,-2 3-13 0,-1-2-14 15,-4 4-15-15,0-3-22 0,-3 2-7 16,0-4-5-16,-2 0-11 0,-6 0-6 16,10 1-11-16,-10-1-13 0,0 0-342 0,6-5 165 15,-6 5 108-15</inkml:trace>
  <inkml:trace contextRef="#ctx0" brushRef="#br0" timeOffset="50798.959">18387 11058 102 0,'0'0'107'0,"0"-5"-8"0,0 5-5 15,0 0-12-15,0 0 2 0,0 0 2 16,-4 28-3-16,0-9-7 0,2 12-7 0,-2 9-4 16,-6 9-5-16,2 4-4 0,0 2-4 15,4 6-12-15,-9 12 1 0,4-10-6 16,1-10-4-16,-1-1-7 0,1-3-11 16,0-3-4-16,-1-9-6 0,2-3-5 0,1-8-11 15,2-1-1-15,0-8-2 0,2-6-10 16,-2-5-12-16,0-6 1 0,4 0 7 15,-7-21-3-15,3-2 8 0,-1-7-3 0,3-13 2 16,-2-12 4-16,2-3 7 0,4-3 5 16,0-1 9-16,2 4 7 0,3 2 8 15,2 4 9-15,1 2-5 0,0 6-3 0,6 4 0 16,0 9-4-16,3 3-1 0,7 3 3 16,-1 3-1-16,4 7 3 0,6 4-2 15,-5 5 3-15,1 3-3 0,1 3-1 0,0 2 3 16,-6 2-4-16,0 3 14 0,-5 2-14 15,-3 1 1-15,-6 2 1 0,-6 1 1 16,-4-1-1-16,-4 1 1 0,-8 0-3 0,-7 2-7 16,-6-1-9-16,-7-1-9 0,-1 0-8 15,-2-2-15-15,6-1-15 0,2-2-29 16,3-1-298-16,8-1 129 0,3 0 85 0</inkml:trace>
  <inkml:trace contextRef="#ctx0" brushRef="#br0" timeOffset="51215.1735">19231 11147 109 0,'-16'4'137'0,"-6"4"-2"16,2 4-5-16,-6 6-8 0,1 4-9 16,-1 8-5-16,5 4-12 0,2 5-8 15,6-6-8-15,5 6-4 0,4-1-9 16,4-4-8-16,4 4-4 0,2 3-7 0,7 0-14 16,1 1-19-16,6-4-25 0,0-2-25 15,-2-5-31-15,3-6-33 0,0 0-331 0,-4-10 147 16,7-2 96-16</inkml:trace>
  <inkml:trace contextRef="#ctx0" brushRef="#br0" timeOffset="51563.8457">19445 11525 62 0,'9'-7'107'0,"1"3"-6"0,3 4-15 16,2 0-7-16,1 5-7 0,4 4-8 15,-1 6-7-15,-2 0 2 0,0-1-4 0,-5 6-14 16,2 0-3-16,-8-2-2 0,-2-1-2 16,0 0 1-16,-2-2 2 0,0-1 7 0,-2-3 3 15,0-1 4-15,0-2 3 16,0-2 0-16,0-1-6 0,0-5-7 0,0 0-7 16,0 0 4-16,11-12-11 0,-7 5 0 15,5-7-1-15,1 1-5 0,1-2-2 0,1 0 0 16,-4 1-4-16,4 3 7 0,-4 1-13 15,0 0-3-15,-2 3 0 0,1 3 3 0,0 2-5 16,-7 2-2-16,10 6 3 0,-6 4-1 16,1-1 3-16,-1 6-6 0,-2 0-9 15,2 4-12-15,2 4-6 0,-2-4-21 16,1 5-20-16,2-1-17 0,-1-4-29 0,0-3-308 16,0-1 143-16,2-5 94 0</inkml:trace>
  <inkml:trace contextRef="#ctx0" brushRef="#br0" timeOffset="51784.2564">19890 11144 95 0,'30'12'110'0,"-5"3"-6"16,9 10-7-16,14 16-3 0,1 4-8 15,-5 7-7-15,1 3-5 0,-9-1-6 0,-6 1-8 16,-9-7 3-16,-6-8-4 0,-9-4 0 15,-4-4 1-15,-4-1-5 0,-4 3-5 0,-7-3-4 16,-6-3-4-16,-3-1-7 0,0-4-16 16,-4-4-25-16,5-4-34 0,-1-7-50 15,2-3-325-15,4-2 141 0,6-8 93 16</inkml:trace>
  <inkml:trace contextRef="#ctx0" brushRef="#br0" timeOffset="52253.519">21007 11182 119 0,'16'15'184'0,"-4"5"-3"16,5 10 0-16,0 8-10 0,2 8-10 0,5 15-15 15,0 1-9-15,0 3-15 0,1 0-9 16,3-2-9-16,-8-12-9 0,0-9-5 15,1-1-6-15,-2-6-7 0,-4-4-2 16,-1-6-3-16,-2-4 12 0,-2-5 6 0,0-6 0 16,-1-8-5-16,2-4-9 0,-3-8-5 15,3-5-6-15,-3-9-5 0,4-10-10 16,0-10-6-16,0-9-6 0,3-16-2 0,0 0-6 16,-3 11-2-16,-1 8-2 0,-1 4-6 15,1 10-5-15,-2 1-17 0,-3 6-10 16,2 3-27-16,-2 3-25 0,2 3-34 0,-2 4-19 15,2 2-14-15,2 9-31 0,1 1-23 16,0 6-567-16,4 5 256 0,-1 3 168 16</inkml:trace>
  <inkml:trace contextRef="#ctx0" brushRef="#br0" timeOffset="52687.2931">22400 11190 48 0,'-10'6'161'0,"-3"5"-8"16,-2 8-15-16,-3 9-9 0,-2 11-11 0,3 0-9 16,2 7-14-16,2 2-7 0,5-1-11 15,4-5-3-15,4 1-9 0,4-2-4 16,4-3-1-16,5-3-5 0,4-6-4 16,4-2-5-16,3-5 3 0,3-7-2 0,1-8 0 15,2-4 1-15,-1-9 1 0,3-5-5 0,4-10 0 16,-2-8-10-16,-5-7-1 0,5-16-5 15,-6 4-1-15,-12 4 0 0,-7 5-4 16,-5 1-2-16,-6-1-3 0,-7 5-3 16,-5 2-2-16,-10 0-5 0,-3 3-8 0,-1 8-11 15,0 4-20-15,2 5-22 0,0 7-23 16,1 5-35-16,-1 3-23 0,3 7-21 16,2 1-366-16,4 4 177 0,2 5 117 0</inkml:trace>
  <inkml:trace contextRef="#ctx0" brushRef="#br0" timeOffset="52860.3935">22455 11531 286 0,'13'8'17'0,"-2"-3"13"16,-1 2 7-16,-1 0 14 0,1-1 7 16,1 1 7-16,2 3-1 0,-1-1 0 0,0 2-5 15,6 3 2-15,-4-1-10 0,3 4-2 16,1 0 3-16,0 4-9 0,2 2-8 16,-2-1-1-16,2 3-4 0,1-2-5 15,-3 0-8-15,2 0-20 0,-4-6-15 16,2 1-12-16,-1-3-15 0,-1-2-22 0,2-4-262 15,-2-3 112-15,0-5 74 0</inkml:trace>
  <inkml:trace contextRef="#ctx0" brushRef="#br0" timeOffset="53062.9833">23356 11143 2 0,'6'-17'153'0,"-6"5"6"0,-3 1-5 16,-2 6-10-16,-1 1-8 0,6 4-9 15,-18 6-8-15,5 6-6 0,-2 4-7 0,-2 12-12 16,-3 9-8-16,2 7-4 0,-1 19-9 16,0 5-6-16,6-12-12 0,3-5-16 15,3 2-24-15,2 0-23 0,3-8-32 0,2-3-24 16,2-2-32-16,3-4-49 0,-2-8-322 16,3-4 159-16,-2-5 105 0</inkml:trace>
  <inkml:trace contextRef="#ctx0" brushRef="#br0" timeOffset="53383.1406">23427 11607 68 0,'2'-8'146'0,"0"5"-9"0,-2-3-14 16,2 2 0-16,-2 4-12 0,0 0-11 16,0 0-5-16,0 0-7 0,15 17-12 0,-8-3-10 15,-3 1-3-15,-2 4-2 0,0-2-9 16,0 0-14-16,0 2 3 0,-2-4 2 15,2 0-6-15,-2-2-6 0,0-1 3 0,2-2 0 16,0-3 2-16,0 0-7 0,2-4-5 16,3-3 2-16,-7 0-3 0,19-8-4 15,-6 1-2-15,1 0-2 0,0-4-1 16,-2 4-2-16,0 0 0 0,2-4-7 16,-6 5 5-16,2 3-3 0,-1-2-2 0,-1 3 0 15,-1 2-3-15,-7 0 1 0,10 6-1 16,-5-2-2-16,-1 7-8 0,-2-1-7 0,4 0-13 15,-2 4-16-15,0 0-29 0,0-3-27 16,2 0-36-16,-4-2-350 0,4-1 165 16,0-4 109-16</inkml:trace>
  <inkml:trace contextRef="#ctx0" brushRef="#br0" timeOffset="53605.4764">23905 10919 67 0,'19'-5'184'0,"3"5"-19"0,2 5-3 16,4 4 6-16,4 9-1 0,11 8-3 16,13 19-5-16,1 7-8 0,3 23-7 15,-9 7-11-15,-22-8-11 0,-12 4-13 16,-10 2-11-16,-14-1-9 0,-10-5-10 0,-12-2-13 16,-9-8-18-16,-9-4-16 0,-10-7-24 15,-5-5-27-15,-7-6-19 0,-7-6-31 16,-9-7-41-16,-8-7-59 0,-12-8-481 0,-4-8 221 15,-37-10 146-15</inkml:trace>
  <inkml:trace contextRef="#ctx0" brushRef="#br0" timeOffset="53997.4329">18101 10793 31 0,'-25'15'181'15,"-5"7"0"-15,-12 23 6 0,-5 19-3 0,-6 32 4 16,3 20-6-16,-3 18-11 0,11 13-12 16,-7 41-12-16,23-25-16 0,14 1-11 15,14 1-8-15,12-7-10 0,18-6-17 0,17-9-21 16,16-14-31-16,12-12-47 0,11-14-49 15,14-15-54-15,6-18-73 0,17-19-448 16,-2-15 217-16,-19-23 143 0</inkml:trace>
  <inkml:trace contextRef="#ctx0" brushRef="#br0" timeOffset="55243.6275">25592 11121 120 0,'2'-3'110'0,"-2"3"-7"16,0 0-4-16,0-6-9 0,0 6-6 15,0 0-7-15,0 0 2 0,0 0-8 0,2-6 3 16,-2 6 0-16,0 0-7 0,0 0 8 15,0 0-7-15,0 0 2 0,0 0-3 0,0 0 3 16,0 0 2-16,-2-8 1 0,2 8-3 16,0 0 1-16,0 0-6 0,0 0-6 15,-10 14-7-15,1-1 0 0,-4 8-3 16,-1 5-2-16,-5 16-3 0,-9 16-3 0,-2 4-6 16,1 1 0-16,-3-2-2 0,4 2-5 15,1-3 0-15,1-11-3 0,8-7-5 16,-4-2-4-16,6-2-11 0,-2-7-10 0,6-5-14 15,-1-3-17-15,5-2-10 0,0-6-17 16,0-3-14-16,2-3-17 0,2-5-7 16,4-4-3-16,0 0 8 0,0-21-1 0,2 2-4 15,4-10 6-15,6-9 1 0,0-12 10 16,7-24 9-16,0 3 7 0,-2 0 15 16,5 4 14-16,-6 9 15 0,-3 15 19 15,-2 0 8-15,-1 9 11 0,-1 2 12 0,1 8 6 16,-4-1 4-16,3 5 4 0,0 4 12 15,1 4 16-15,2 5 9 0,2 4 6 0,4 6 2 16,5 4 1-16,5 8-3 0,2 12-2 16,1 4-2-16,11 16-6 0,-1 3-2 15,-5 1-7-15,-6-7-5 0,-5-2-6 0,-2-2-6 16,-2 0-5-16,1 0-3 0,-6-2-4 16,-2-4-2-16,-2-4-4 0,-3 1-9 15,-1-7-11-15,-2-1-18 0,-2-2-20 0,-1-3-20 16,-1-3-25-16,0-2-27 0,0-1-34 15,-2-5-38-15,0-3-436 0,5-2 207 16,-5-2 136-16</inkml:trace>
  <inkml:trace contextRef="#ctx0" brushRef="#br0" timeOffset="55565.3146">26468 10614 63 0,'-50'15'211'0,"3"7"-4"0,-13 14 3 16,-1 8-9-16,-9 22-8 0,5 11-9 0,8 11-18 15,11 4-11-15,12 4-17 0,14-13-8 16,12 2-14-16,12-2-12 0,11 1-9 16,10-5-11-16,9-4-13 0,4-5-15 15,9-4-21-15,4-9-25 0,3-6-24 0,2-8-29 16,1-4-35-16,2-8-39 0,-8-11-57 16,-9-8-508-16,-2-8 232 0,-6-3 153 15</inkml:trace>
  <inkml:trace contextRef="#ctx0" brushRef="#br0" timeOffset="56692.9074">26735 11165 154 0,'0'0'170'0,"0"0"-2"0,0 0-7 16,-8 19-7-16,8 0-15 0,-4 10-8 15,2 7-9-15,0 5-12 0,-3 3-11 16,2 8-8-16,-1 0-9 0,2-1-8 15,0-1-9-15,0-7-7 0,0-3-11 0,0-2-9 16,2-8-14-16,-2 0-10 0,0-7-12 16,2-2-7-16,0-8-6 0,0-4-3 0,0-5-1 15,0-4-2-15,0 0 1 0,4-26-2 16,-2 1 1-16,0-14-3 0,0-12 8 16,2-6-1-16,5-20 2 0,-4 13 9 15,1 6 3-15,-2 5 9 0,2 1 7 0,-2 11 4 16,0 5 6-16,1-1-4 0,-3 9-2 15,5 2 0-15,-1 2 0 0,2 3-4 0,3 2-3 16,1 4 1-16,2 3-3 0,-2 3 1 16,0 5-3-16,2 2 1 0,0 2-1 15,-1 6-1-15,1 0 0 0,0 3 1 16,-4 1-2-16,-2 4 0 0,0-3-2 0,0 1 1 16,-6 2-3-16,0-4 5 0,0 2-1 15,-4-3-2-15,0 2-2 0,0 0 1 16,-4-4 2-16,0 0-2 0,0 1 0 0,-2-2-4 15,2-3-3-15,-5 1-9 0,2 0-11 16,1-2-11-16,-3 0-12 0,3-1-7 16,0 1-19-16,8-2-8 0,-14 3-12 0,6-2-3 15,4 1-5-15,-2 0-5 0,0 0 1 16,6-2-1-16,-9 2 0 0,9-2 5 16,-7 4 1-16,7-4-207 0,-6 2 104 0,6-2 68 15</inkml:trace>
  <inkml:trace contextRef="#ctx0" brushRef="#br0" timeOffset="57559.2196">27450 10982 48 0,'0'0'110'16,"0"0"0"-16,2-4 2 0,-2 4 1 0,0 0 2 15,0 0 0-15,2-6-1 0,-2 6 2 0,0 0-2 16,0 0-6-16,0 0-1 0,0 0 2 16,0 0-3-16,-22 18-7 0,8-3 0 15,-4 8-5-15,-1 5-4 0,-5 6-7 16,4 8-2-16,-6 18-6 0,7-7-7 0,4-5-6 15,6 2-5-15,5-9-7 0,6 3-2 16,2-2-6-16,7 6-3 0,6-7-5 0,4 1-10 16,3-2-18-16,3-6-17 15,3-3-24-15,0-3-22 0,-1-9-33 0,-2-1-28 16,-1-6-31-16,-3-3-52 0,-3-5-441 16,-2-1 218-16,-5-3 144 0</inkml:trace>
  <inkml:trace contextRef="#ctx0" brushRef="#br0" timeOffset="58024.2072">28016 11003 20 0,'-15'-13'143'0,"0"5"-10"0,-2 6-7 0,1 2-8 15,0 4-2-15,0 4-6 0,-4 5-8 0,1 4-2 16,3 6-7-16,-2 5-6 0,4 6-5 16,3 10-4-16,7-3-6 0,1 0-9 15,6 4-8-15,4 5-1 0,3 0-10 16,-2-2-10-16,5-2-17 0,-4-6-15 0,-1-5-19 15,0 1-21-15,-1-8-10 0,-3-2-5 16,0-1-11-16,-4-4-22 0,0-4-17 16,-4-3-20-16,-5-3-257 0,-1-5 129 15,-2-3 85-15</inkml:trace>
  <inkml:trace contextRef="#ctx0" brushRef="#br0" timeOffset="58164.5975">27646 11662 400 0,'-22'-15'18'0,"5"0"11"0,7 3 4 0,1 3 4 15,7-1-3-15,4 2-2 16,2 1 1-16,7 2-1 0,6-1 3 0,7-1-7 15,5 3-1-15,5-2-3 0,6 4 0 16,6-3-7-16,1 1-3 0,2 3-9 16,7-2-13-16,-6-1-14 0,-3-1-13 0,-1-1-16 15,-4-3-12-15,-1 2-156 0,-4-7 74 0,-5 1 50 16</inkml:trace>
  <inkml:trace contextRef="#ctx0" brushRef="#br0" timeOffset="58327.1532">28409 11315 262 0,'3'-24'10'15,"-6"2"14"-15,-1 1 10 0,-2 6 15 16,2 2 11-16,-3 2 11 0,-2 3 5 0,3-1 8 15,0 3-5-15,-2 4 0 0,-3 0-4 16,11 2-2-16,-17 10-4 0,9-1-3 0,-1 8-2 16,-1 6-2-16,3 2-11 0,-1 9-3 15,1 0-6-15,3 3-2 0,2-1-5 16,2-4-15-16,0 7-23 0,2-8-23 16,2 3-24-16,-2-6-26 0,5-2-23 15,-3-1-316-15,2-2 141 0,3-8 93 0</inkml:trace>
  <inkml:trace contextRef="#ctx0" brushRef="#br0" timeOffset="58672.6242">28587 11475 40 0,'4'-5'142'0,"1"1"-11"0,-5 4-4 15,8 0-4-15,-8 0-10 0,11 6-10 16,-7 1-16-16,0 3-4 0,1-1-5 0,-3 5-9 15,-2-1-7-15,0 1-2 0,0-2-10 16,0 2-8-16,-2-4-2 0,2 1-5 16,0-1-8-16,0-3-9 0,0 1 2 15,2-4-7-15,-2-4-3 0,8 2-2 0,0-2 2 16,0-6 1-16,4-2-1 0,0 1-3 16,-1 0 3-16,-1-4 5 0,1 4-2 0,-2 1-8 15,-1 0 9-15,0 3 1 0,-2-3-2 16,-1 3 2-16,-5 3 1 0,13 3-4 15,-9 0 3-15,0 2-2 0,2 2-3 16,-2 0-2-16,1 2-2 0,4 2-1 0,-5-4-17 16,4 3-18-16,-2-1-15 0,3 1-21 15,-1-2-21-15,-1-1-36 0,1-3-333 16,1 2 155-16,1-5 102 0</inkml:trace>
  <inkml:trace contextRef="#ctx0" brushRef="#br0" timeOffset="58895.3081">28773 11087 1554 0,'-4'-23'9'0,"0"6"10"16,2 5-22-16,4 5 16 0,2 1 1 15,6 4 20-15,-10 2 10 0,28 12 9 0,-5-1 1 16,5 8 1-16,2 8-1 0,1 5-4 16,7 18-3-16,-10-4-4 0,-7-3-5 15,-2 0-1-15,-6 4-9 0,-5-1 4 16,-4-6-5-16,-6-1-5 0,-2 0-11 0,-6-3-6 15,-3-2-18-15,-4-1-10 0,-2-7-20 16,1-1-13-16,-4-2-21 0,3-6-38 0,0-4-37 16,-2-1-447-16,3-6 203 0,2-2 135 15</inkml:trace>
  <inkml:trace contextRef="#ctx0" brushRef="#br0" timeOffset="60407.3656">29197 10830 18 0,'0'0'104'0,"0"0"-4"16,-4-4-1-16,4 4-6 0,0 0-1 16,0 0-13-16,0 0 2 0,0 0-10 0,0 0 10 15,8 13 4-15,5-3-4 0,-1 7 6 16,10 4-2-16,6 10-4 0,5 1-7 16,15 15 4-16,4 1-9 0,-4 5-4 0,1 0-8 15,-7 1-4-15,-3-1-5 0,-6 1-3 16,-9-9-6-16,-8-5-2 0,-6-4-10 15,-4 1 0-15,-4-6-13 0,-6 5-9 0,-8-2-9 16,-2 0-9-16,-8 2-16 0,-3-2-17 16,-5-1-21-16,1-2-28 0,-3-5-28 15,4-5-387-15,3-2 174 0,4-4 114 16</inkml:trace>
  <inkml:trace contextRef="#ctx0" brushRef="#br0" timeOffset="61307.3637">30183 11030 93 0,'2'-6'116'0,"-2"6"-2"0,0 0-8 0,0 0 1 16,0 0-9-16,0 0-1 0,0 0 4 16,0 0 1-16,8 21 6 0,-1-4-2 15,4 8-11-15,-1 9 1 0,5 10-5 0,9 17-4 16,0 4-7-16,2 1-3 0,2 1-8 15,1-2-6-15,-1-1-7 0,0 0 0 16,1-6-6-16,1 0-7 0,-8-15-2 16,-2-7-5-16,-3-5-3 0,0-2-5 0,-4-7 2 15,-1-2 1-15,0-3 3 0,0-8-1 16,0-3 0-16,-1-5-4 0,-1-7 1 0,1-2-1 16,-2-7-1-16,1-9-7 0,0-8-1 15,2-6-2-15,-4-11-4 0,-2-7-1 16,0-1-2-16,0 0 0 0,-1-2-4 15,-3 4 0-15,0 1-4 0,0 9 2 0,3 3-1 16,-5 1-2-16,2 10-2 0,0 4-12 16,-2 0-18-16,2 4-15 0,-2 4-19 15,0 2-19-15,0 5-8 0,2 3-7 16,-2 4-30-16,0 5-27 0,0 0-477 0,0 0 215 16,0 0 142-16</inkml:trace>
  <inkml:trace contextRef="#ctx0" brushRef="#br0" timeOffset="61818.395">31092 11409 132 0,'0'0'127'16,"0"0"-3"-16,0 0-5 0,-10-17-8 0,10 7-1 16,-2-3-11-16,0-3 0 0,2 0-2 15,-2-3-11-15,4-3-5 0,-2 1-5 16,4-3-6-16,-1 3-2 0,1-2-7 15,-1 5-3-15,1 0-12 0,0 3-5 0,2-1 0 16,-2 4-6-16,4 3-1 0,-1 4-10 16,2 0 2-16,1 8-5 0,1-1-3 0,1 5 1 15,4 3-4-15,2 3 1 0,0 2-4 16,0 1 3-16,3 1-2 0,1 0-2 16,-4-2-1-16,4-2-2 0,-1-2 4 15,0 1-2-15,2-3-2 0,-3-5 2 0,0-4 0 16,2-4 3-16,1-1 2 0,-1-6 0 15,-2-3-3-15,2-3 0 0,-3-6-1 0,0-1-3 16,-4-5-3-16,-3-2 2 0,-2 1-3 16,0 3-5-16,-4 2-11 0,-2 1-11 15,-2 4-13-15,0 0-19 0,0 2-17 16,0 4-13-16,0 2-23 0,-2 5-17 16,-2 1-29-16,0 1-324 0,2 5 163 0,0 0 107 15</inkml:trace>
  <inkml:trace contextRef="#ctx0" brushRef="#br0" timeOffset="62177.468">31862 11119 46 0,'-11'6'162'0,"-1"3"-8"0,-6 4-6 15,0 5-5-15,-6 6-7 0,-1-1-11 16,-1 8-9-16,1 5-10 0,2-1-8 0,8-3-7 15,2 0-10-15,7-3-3 0,3 0-6 16,8-3-7-16,1-1-10 0,7-3-6 16,6 0-2-16,9-3-2 0,3-4-6 0,3-5-1 15,0-9-1-15,2-1-5 0,4-7-2 16,5-9 1-16,1-3-1 0,9-17-2 16,-4-4 14-16,-7-1 1 0,-12-1 0 0,-7 4 2 15,-5-1 2-15,-10 5 4 16,-6 0-4-16,-8 1-4 0,-6 1-5 0,-10-2-3 15,-7 1-6-15,-7 3-3 0,-4 5-5 16,-7 4-8-16,1 2-18 0,-2 6-20 0,3 5-17 16,3 4-23-16,4 4-16 0,5 6-24 15,3 2-17-15,3 1-13 0,5 7-11 0,6-3-18 16,8 4-420-16,1 0 199 0,10 0 131 16</inkml:trace>
  <inkml:trace contextRef="#ctx0" brushRef="#br0" timeOffset="62378.8833">31955 11401 105 0,'4'10'117'16,"0"1"9"-16,1 3-3 0,-3 1-2 15,2 0 1-15,0 0-9 0,0 2-7 0,3 0-12 16,-1 1-7-16,2 2-7 0,1-1-7 16,0 2-3-16,1-2-12 0,0 1-9 15,1-3-7-15,0 0-7 0,-1-4-13 16,3 1-15-16,-3-1-21 0,4-4-19 0,-4 1-19 15,2-2-24-15,2-2-21 0,-2-5-25 16,-1-1-272-16,-3 0 134 0,2-3 89 0</inkml:trace>
  <inkml:trace contextRef="#ctx0" brushRef="#br0" timeOffset="62601.9199">32412 10959 104 0,'0'-6'133'0,"0"3"-6"16,0 3-16-16,0 0-2 0,0 0 0 16,-15 17-10-16,11-2-10 0,-7 8 3 15,5 2-12-15,-4 7-6 0,1 4-9 16,0 5-5-16,1-2-5 0,0 9-5 0,2-8-14 16,-2 0-14-16,4-2-15 0,0 0-19 15,0-2-20-15,0-7-24 0,4-3-28 0,-2-3-33 16,4-1-265-16,-2-6 130 0,4 0 86 15</inkml:trace>
  <inkml:trace contextRef="#ctx0" brushRef="#br0" timeOffset="63063.3628">32590 11371 40 0,'0'0'119'0,"0"0"-11"0,6 7-10 16,-6 1-11-16,0 2-8 0,0 1-9 0,0 0-3 15,0 1-4-15,-2 1-9 0,4 1 13 16,-2-1-27-16,2-2-6 0,-2 2-11 0,5-4 9 16,-1 2-10-16,2-3-14 0,2 1 15 15,4-6-5-15,-2 0 0 0,0-1-4 16,3-4-1-16,0-1 10 0,2-3-5 15,-3 0 9-15,3-1 6 0,-2-2 8 0,-1 1 15 16,-1 3 8-16,-2-1 1 0,-3 2 1 16,2 0-4-16,-3 0-5 0,-1 2 2 15,-4 2-5-15,0 0 3 0,0 0-4 0,0 16 1 16,-2-5-4-16,0 1-2 0,-3 2 0 16,3 4-3-16,0 2-4 0,2-1-5 15,-2 1-2-15,2 3-3 0,-2-2-3 0,0 2-3 16,2 0-6-16,-2-2 5 0,2 2-3 15,-4-2-4-15,1-3-3 0,-1 2-1 16,-1-4-3-16,-1 2 1 0,-2-3-3 16,0-3-12-16,-3-3-6 0,-2 0-8 0,-1-3-6 15,-1-2-16-15,-5-2-7 0,2-4-18 16,-4-2-24-16,1-4-35 0,-4-3-39 16,-2-4-458-16,1-6 211 0,-2-9 140 0</inkml:trace>
  <inkml:trace contextRef="#ctx0" brushRef="#br0" timeOffset="63297.8348">32738 10751 140 0,'40'18'181'16,"1"5"-6"-16,-5-1-11 0,-1 5-14 15,9 14-8-15,-1 5-12 0,-9-3-11 16,0 10-11-16,-11-5-10 0,-6-1-8 0,-4 3-7 15,-9-1-8-15,-2-5-6 0,-4 0-11 16,-6 1-13-16,-5 0-13 0,-4-5-9 16,0-8-15-16,-5 1-20 0,0-6-27 15,0-4-24-15,-5-2-40 0,1-7-45 0,1-4-371 16,2-7 176-16,0-5 117 0</inkml:trace>
  <inkml:trace contextRef="#ctx0" brushRef="#br0" timeOffset="63490.1491">33146 10456 156 0,'45'32'157'16,"-1"12"0"-16,-1 11-4 0,-1 7-7 16,-4 7-13-16,-10 5-11 0,-7 3-11 0,-7 5-11 15,-9 2-7-15,-14 0-13 0,-3-4-26 16,-9-4-20-16,-7-4-31 0,-6-5-33 15,-8-6-51-15,-5-5-391 0,-1-6 160 0,-3-9 106 16</inkml:trace>
  <inkml:trace contextRef="#ctx0" brushRef="#br0" timeOffset="67493.2187">17090 14301 11 0,'14'-8'132'0,"9"-2"-3"0,7-1 2 15,12-6-4-15,7-2-6 0,19-3-2 0,6-3-1 16,4 0-11-16,3 0-13 0,6-2-8 16,-3 2-8-16,1 2-8 0,-2-1-8 15,-8 3-4-15,-13 5-8 0,-11 2-6 16,-5 2-2-16,-7 4-6 0,-5 0-5 0,-9 0-7 16,0 2-5-16,-8 5-10 0,-7-1-14 15,2 2-14-15,-12 0-13 0,4 2-7 0,-4-2-8 16,-14 10-5-16,2-5-1 0,-9 5 0 15,-2-1-5-15,-7 5-9 0,-4 3 4 16,-10 2 3-16,0 2-1 0,-18 8 7 16,-1 1 5-16,-2 0 9 0,4 1-2 0,-2 0 9 15,1 0 7-15,4-3 6 0,9-2 7 16,4-5 10-16,5 0 12 0,6-4-2 0,4-4 10 16,5-1-2-16,8-3 1 0,8-3 8 15,7-3 13-15,2-3 1 0,0 0 16 16,51-20 5-16,-9 1 8 0,29-9-1 15,7-3-3-15,21-7-6 0,1-1-1 0,-16 8-6 16,-1 1-6-16,0 0-4 0,-3 2-6 16,-6 3-4-16,-4 4-3 0,-15 5-5 0,-9 2-2 15,-7 3-8-15,-5-1-5 0,-9 6-7 16,0 0-6-16,-8 2 0 0,-2 1-13 16,-4 0-10-16,-5 1-5 0,-6 2-7 15,0 0 0-15,0 0-3 0,0 0-8 0,0 0-9 16,-21 14-4-16,8-9-10 0,0 1-7 15,-3 2-17-15,-4 1-250 0,0-2 118 16,-2 2 79-16</inkml:trace>
  <inkml:trace contextRef="#ctx0" brushRef="#br0" timeOffset="69332.4907">6316 15824 54 0,'0'0'63'0,"6"-1"-3"16,-6 1-7-16,0 0-2 0,0 0-2 0,0 0-2 16,0 0-4-16,9-2 2 0,-9 2-1 15,0 0-6-15,0 0 1 0,0 0-3 16,0 0-2-16,0 0-7 0,0 0 2 15,0 0-4-15,0 0-2 0,0 0-2 0,0 0-2 16,0 0-2-16,0 0-3 0,4-3 4 16,-4 3-2-16,0 0 1 0,0 0 0 0,0 0-6 15,0 0 6-15,0 0-8 16,0 0 2-16,0 0-1 0,0 0 2 0,0 0-1 16,0 0-2-16,0 0-1 0,0 0-2 15,0 0-1-15,0 0 4 0,0 0-2 0,0 0 0 16,0 0 1-16,0 0 3 0,0 0-8 15,0 0 0-15,0 0-7 0,0 0-2 16,-17-6-5-16,17 6-1 0,0 0 1 0,-9-1-4 16,9 1-3-16,-8 0-2 0,8 0-2 15,0 0-2-15,-11-3-1 0,11 3-5 16,-10 0-6-16,10 0 1 0,-11 3-3 0,11-3-7 16,0 0 0-16,-15 0-5 0,15 0-6 15,-12 0-133-15,5 1 65 0,7-1 42 16</inkml:trace>
  <inkml:trace contextRef="#ctx0" brushRef="#br0" timeOffset="70583.1513">6686 16162 6 0,'0'0'58'0,"0"-10"-4"0,0 6-3 0,0 4-3 16,-2-9 9-16,2 5-4 0,0 4 1 15,2-8 3-15,-2 8-2 0,-2-9 1 0,2 9 1 16,-2-7-6-16,0 4-4 0,2 3-1 15,-2-7 0-15,-2 4-4 0,4 3-5 16,-4-8-1-16,4 2-4 0,0 6-2 0,-6-10-1 16,6 4 2-16,3 0 5 0,0-1 3 15,1 1 4-15,2-1 9 0,2-4 15 16,3 7 1-16,4-5 0 0,4 3 3 0,4 2 1 16,6 1 1-16,10-2 6 0,7 3 3 15,11 2 3-15,34-4-1 0,5 2 0 16,3 0-4-16,7-1 1 0,2 0 1 15,4 3 15-15,27-5-1 0,2-1 0 0,-2 2-3 16,3-2 1-16,2-1-3 0,-5-5-12 16,2 3 0-16,-8-3-9 0,-21 5-9 0,-4-1-8 15,-4 2-4-15,-5 5-2 0,-6-2-8 16,-4 0-2-16,-15 3-5 0,-13 0-2 16,-1 0-3-16,-9 0-2 0,-5 0-8 15,1 3 2-15,-5 0 1 0,-6-3-6 0,-5 0-4 16,-1 0 1-16,-4 1 0 0,-5-1 0 15,-2 0-5-15,0 3 0 0,-5-3-7 0,2 0 5 16,-4 0-12-16,-3-3-8 0,-1 3-12 16,-8 0-8-16,11-1-11 0,-9-5-11 15,-2 6-13-15,0 0-11 0,-2-11-17 0,-5 7-11 16,1 4-23-16,-2-9-9 0,-1 5-20 16,-1-1-5-16,-1 4-17 0,0-5-8 15,-3 5-11-15,-1-5-431 0,0 4 215 16,-2 2 143-16</inkml:trace>
  <inkml:trace contextRef="#ctx0" brushRef="#br0" timeOffset="70924.3452">8187 15643 90 0,'91'-12'147'0,"8"-1"3"15,30 0 8-15,9 2 4 0,8 1 9 16,4-1-4-16,4 1-9 0,8 1-8 0,-3 2-13 15,-1 3-16-15,-3 0-13 0,-7 4-10 16,-29 2-12-16,-8 1-20 0,-9 3-22 0,-11 2-25 16,-23-3-26-16,-16 3-33 0,-11 0-28 15,-5-1-26-15,-8 1-15 0,-8-3-30 16,-4 1-397-16,-6-6 182 0,-6 0 121 16</inkml:trace>
  <inkml:trace contextRef="#ctx0" brushRef="#br0" timeOffset="84987.2031">23604 16520 1 0,'-6'-4'113'0,"6"4"-6"15,0 0-12-15,-8-2-5 0,8 2 1 0,-4-3 0 16,4 3-5-16,0 0-4 0,0 0 5 16,0 0-4-16,0 0-2 0,31 0-3 15,-12-3 0-15,4 1-3 0,9 2-6 16,4-2-4-16,11-3-4 0,12 5 1 0,5-6-6 16,29 0-2-16,-2 0-5 0,4 4-3 15,2-4-4-15,-4 1 1 0,-2-2-5 16,-2 5-3-16,-4-6-1 0,-15 3 1 15,-13 2-10-15,-6 0 2 0,-5 0-3 16,-4 0-3-16,1-1 0 0,-11 4-4 0,0 0 1 16,-5-4-1-16,-3 2 6 0,-6 2-2 0,4 0 5 15,-8-3-1-15,-1 3-2 0,0-3-3 16,-3 3-1-16,-3-1-3 0,-1 1-9 16,0-6-3-16,-6 6-7 0,5-6-14 15,-5 6-17-15,-3-5-12 0,3 5-22 0,-6-4-24 16,0-2-27-16,-3 3-28 0,-1 0-24 15,-5 2-368-15,0-3 183 0,-3 0 121 16</inkml:trace>
  <inkml:trace contextRef="#ctx0" brushRef="#br0" timeOffset="87001.9081">17050 17009 37 0,'-8'2'115'0,"8"-2"5"16,0 0 0-16,0 0 5 0,0 0-1 0,0 0-10 15,26-15-3-15,-11 13-5 0,2-4-4 0,6-1-1 16,5-1-8-16,4-3-4 0,3 3-7 15,3-3 0-15,1 1-9 0,1 3-6 16,2-5-5-16,5 4-6 0,3-3-6 16,-5 3-7-16,-1 1 0 0,3 1-6 15,-5 2-5-15,1-1-1 0,-1-1-6 0,-8 3-2 16,0 1-5-16,-5-1 2 0,-1 3-5 16,0-2-1-16,-7-2-3 0,-2 2-5 15,-2 2-8-15,-1 0-4 0,0-3-7 0,-6 3-12 16,0 0-9-16,1 0-16 0,-11 0-19 15,11 3-26-15,-11-3-26 0,0 0-31 0,0 0-386 16,-26 8 183-16,6-5 121 0</inkml:trace>
  <inkml:trace contextRef="#ctx0" brushRef="#br0" timeOffset="87207.0893">16888 17230 1985 0,'15'0'1'0,"4"0"-9"0,6-1-58 16,11-5-15-16,15-2 22 0,24-7 17 15,5-4 7-15,7 4 11 0,8-4 13 0,2-1 1 16,0 5-7-16,2 1 5 0,-9 0-9 16,-8 0-10-16,-16 6-26 0,-13 0-24 0,-9 3-25 15,-3-2-345-15,-9 1 153 0,-3 0 102 16</inkml:trace>
  <inkml:trace contextRef="#ctx0" brushRef="#br0" timeOffset="93514.0134">1974 13849 5 0,'0'0'95'0,"0"0"-11"0,0-8-5 16,0 8-12-16,-4-7-4 0,0 3-2 0,0 1-8 15,0-3 0-15,-3 1-5 0,1-2-1 16,-1 3-2-16,-1-2 2 0,-1 3-7 0,1 1-3 15,-4-2-2-15,-2 3 1 0,2 2-6 16,-5 3-6-16,-2 1 1 0,-4 5-2 16,1 2-3-16,-3 4 3 0,2 2-5 15,2 3-1-15,1 0-2 0,4-2 1 0,2 2 2 16,2-2-4-16,4 2 0 0,4 1-3 16,2 0 2-16,2-2 1 0,2 3 0 0,4-2-3 15,2 4 2-15,6 4 1 0,2-3-12 16,1 3 8-16,0-1 1 0,2 3-2 15,0-2 5-15,0 3-5 0,-2 0 3 16,0-4-1-16,-2 7-1 0,-1-3 3 0,-3 4-7 16,-4 1 12-16,-3-1 2 0,-2 3-5 15,-6 1 1-15,-5-4-1 0,-6 7 3 16,-4 1 1-16,-11 12 5 0,-6-2-3 0,-4-6 4 16,3-12-2-16,3-5 6 0,1 0 9 15,-1-5 3-15,8-5 8 0,-2-6 2 16,5 1 1-16,1-5 0 0,1 2 0 0,6-7-10 15,1 1 0-15,-1 1-6 0,2-2-3 16,2 1-6-16,3-4 0 0,2-2-3 16,0 1-4-16,6-2-2 0,0 0-4 15,0 0 0-15,0 0-5 0,22-9 3 0,-4 6-4 16,1 3 1-16,3 0 0 0,8 6-3 16,-2-2 1-16,6 10-1 0,6 8 2 0,11 15-2 15,-2 10 2-15,-3 8 0 0,-3 10 4 16,5 23-3-16,-5 7-1 0,-7 2 1 15,-3 6-2-15,-3-3 6 0,-12-15 4 16,0 5 1-16,-1-1 4 0,-2-3 1 0,0 1 4 16,-5 1 3-16,2-4-6 0,4-6 1 15,-2-5 1-15,3 0-4 0,2-5-3 16,-2-16-5-16,1-3 3 0,-2-10-2 0,3 3-1 16,0-8-5-16,2-5-2 0,-1-1-9 15,-2-3-13-15,2-2-8 0,1-2-19 16,-2-2-9-16,0-5-13 0,2-1-13 0,-2-4-16 15,2 3-10-15,-2-6-5 0,0-3-15 16,1 1-14-16,-2-4-21 0,4-4-424 16,-1 2 198-16,0-9 130 0</inkml:trace>
  <inkml:trace contextRef="#ctx0" brushRef="#br0" timeOffset="96330.2481">7805 15072 59 0,'0'0'90'0,"-18"-4"-1"16,18 4-9-16,0 0-6 0,0 0-8 16,-10 0-2-16,10 0-4 0,0 0-11 0,0 0-4 15,0 0-7-15,0 0-7 0,0 0 11 16,0 0-14-16,0 0 1 0,0 0-6 16,0 0-2-16,0 0 0 0,0 0 0 0,0 0 0 15,10 11-2-15,-10-11-1 0,10 1-3 16,-4 1-2-16,-6-2-1 0,11 4-3 15,-6-1 3-15,-5-3-5 0,10 0 3 16,-10 0-2-16,8 2-3 0,-8-2 1 0,9 2-1 16,-9-2 0-16,8 2 1 0,-8-2-4 15,9 0 3-15,-9 0-1 0,9 2-4 0,-9-2-11 16,8 2-9-16,-8-2-10 0,10 2-10 16,-10-2-12-16,11 1-16 0,-4 1-16 15,-7-2-191-15,8 6 94 0,-2-2 61 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0:10.807"/>
    </inkml:context>
    <inkml:brush xml:id="br0">
      <inkml:brushProperty name="width" value="0.05292" units="cm"/>
      <inkml:brushProperty name="height" value="0.05292" units="cm"/>
      <inkml:brushProperty name="color" value="#FF0000"/>
    </inkml:brush>
  </inkml:definitions>
  <inkml:trace contextRef="#ctx0" brushRef="#br0">11578 9367 70 0,'0'0'150'16,"0"0"-9"-16,27-16-8 0,-8 2-3 15,6-2-9-15,13-9-6 0,22-9-5 0,3-4-8 16,6-3-8-16,0 0-5 0,7 0-7 15,13-9-7-15,-12 12-2 0,0-1-7 16,0 1-4-16,-5 3-5 0,-3 5-7 16,-7 3-2-16,-15 7-6 0,-11 4-6 0,-9 5-4 15,-3 2 2-15,-4 1-6 0,-4 0-2 16,-6 4-3-16,-4 3-2 0,-6 1-7 16,0 0-12-16,0 0-15 0,-21 15 14 0,4-6-14 15,-6 4-17-15,-9 3-14 0,-6 5-8 16,-6 1-12-16,-20 11-12 0,-6 2-2 15,-6 2-3-15,-15 8 3 0,-4-1 7 0,4 5 8 16,0-2 10-16,2 3 7 0,17-10 9 16,-2-1 15-16,2 4 24 0,6-7 12 15,5 0 23-15,14-11 13 0,11-4 10 0,9-8 8 16,8-1-3-16,10-6 12 0,9-5 1 16,0-1-6-16,0 0-4 0,53-25-2 15,-10 4-7-15,29-11-9 0,25-8 3 0,4-5-5 16,8 1-3-16,-2 2-6 0,4 2-1 15,-4 1-8-15,-22 8 1 0,-4 2-10 0,-8 2-9 16,-15 10-19-16,-14 2-26 0,-10 5-25 16,-7 0-36-16,-5 5-58 0,-9-3-510 15,-7 1 225-15,-4-1 149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43:42.470"/>
    </inkml:context>
    <inkml:brush xml:id="br0">
      <inkml:brushProperty name="width" value="0.05292" units="cm"/>
      <inkml:brushProperty name="height" value="0.05292" units="cm"/>
      <inkml:brushProperty name="color" value="#FF0000"/>
    </inkml:brush>
  </inkml:definitions>
  <inkml:trace contextRef="#ctx0" brushRef="#br0">6244 1838 55 0,'0'0'71'0,"0"0"-2"15,0 0 6-15,-6 13 4 0,6-13 9 16,0 0 15-16,-3 4 4 0,3-4 1 16,0 0-10-16,0 0-13 0,-17-9-7 0,9-1-5 15,-3-1-11-15,-1-8-5 0,-4 1-6 16,-2-4-3-16,0-5-8 0,0 1-1 16,1-2-3-16,0 4 2 0,2-1-4 15,3 4-3-15,-2 4 2 0,4 0-5 0,2 2-4 16,-1 3-4-16,3 2-6 0,4 2 2 15,4 2 1-15,4 0-6 0,5 3 2 16,7 6-1-16,6-1-3 0,8-1 2 0,8 2-5 16,3-1 3-16,1-1-4 0,3-2-3 15,-3-1 6-15,3-4 0 0,3-2 3 0,-7 0 0 16,-3-4 2-16,0 2 7 0,-5-2 10 16,-3 1 13-16,-2-1 12 0,-7 3 11 15,-1 0 10-15,-6 3 4 0,0-2-1 16,-2 4 1-16,-3-2-2 0,-1 5-8 0,-1-4-8 15,0 4-5-15,-9 1-6 0,12 11-6 16,-10 6-1-16,0 2 0 0,-2 14-2 16,2 5 2-16,-2 8-1 0,-2 11 10 15,4 2-1-15,-2 3-3 0,2-2-6 0,0 21-6 16,5 1-1-16,-3-1-4 0,3-16 2 16,-3-11-9-16,0 2-3 0,-2-3-1 0,2-2-2 15,-2-7-4-15,-2-2 1 0,0-2 2 16,0-2-3-16,-2-5 3 0,-2-3 6 15,-2-1 3-15,-2-2-6 0,-6-5 2 16,0-1-6-16,-6-4-4 0,2 1 0 0,-5-7-1 16,-3-2-8-16,-2-3 3 0,1-1-2 15,-3-5-15-15,0-5-13 0,-1 1-18 16,1-5-10-16,-2-3-20 0,3-1-23 0,-1-2-22 16,5 0-31-16,6-3-34 0,-1 2-24 15,6-2-16-15,-1-3-604 0,5 0 280 16,3-4 185-16</inkml:trace>
  <inkml:trace contextRef="#ctx0" brushRef="#br0" timeOffset="180.1886">6284 2139 131 0,'-2'-4'172'0,"2"4"-10"15,4-8-17-15,0 5-22 0,9-2-5 16,4-4-10-16,10 1-11 0,9 0-8 15,5-3-21-15,7 1-3 0,5-4-25 0,3 3-39 16,3 1-55-16,0 0-377 16,0 1 147-16,-2 3 97 0</inkml:trace>
  <inkml:trace contextRef="#ctx0" brushRef="#br0" timeOffset="654.183">7452 2077 118 0,'40'3'127'16,"-4"0"-14"-16,-4 3-1 0,-1 4-19 15,4 1-7-15,-5 3-13 0,0 1-5 0,-4 4-11 16,0 2-6-16,-5 0 1 0,-6 0-5 15,-2 2 3-15,-7 2-13 0,-4 0-5 0,-4 1 0 16,-2-2 14-16,-4-4 7 0,-1 1 3 16,0-2 15-16,1-6 14 0,0 1 5 15,3-7 1-15,-1 1-7 0,4-5-3 0,2-3-11 16,0 0-6-16,0 0-7 0,17-26-6 16,-1 10-3-16,4-4-10 0,1-4-1 15,2-1-3-15,0 0-7 0,1 0 2 0,-1 1-5 16,-4 4-4-16,-2 3-3 0,0 3 5 15,-6 1-2-15,1 4 1 0,-4 1-4 16,0 2 1-16,-4 6-3 0,-4 0 6 16,2 14-4-16,-4-1 2 0,-2 4 6 0,-2 6 9 15,0 0-1-15,2 1 2 0,0 4 8 16,2-2-7-16,2 0 3 0,2 3-1 0,2-4-1 16,2-1-4-16,4 1-3 0,2-4-2 15,2-2-3-15,6-1-15 0,-1-5-38 16,1-4-40-16,6-5-54 0,2-2-45 15,1-5-69-15,3-2-552 0,2-9 268 0,-2-4 177 16</inkml:trace>
  <inkml:trace contextRef="#ctx0" brushRef="#br0" timeOffset="1547.9863">9573 1557 58 0,'0'0'118'0,"-2"-6"-9"0,2 6-1 15,-4-5-7-15,4 5-7 0,0 0-10 0,-5-5-11 16,5 5-6-16,0 0-7 0,-2-3-4 16,2 3-12-16,0 0 0 0,0 0-4 15,0 0-7-15,0 0-3 0,-6-5-12 0,6 5-7 16,0 0-13-16,0 0-11 0,0 0-6 15,0 0-13-15,-4-3-11 0,4 3-17 0,0 0-16 16,0 0-232-16,-4-4 105 0,4 4 69 16</inkml:trace>
  <inkml:trace contextRef="#ctx0" brushRef="#br0" timeOffset="7979.885">9520 1338 90 0,'0'-11'146'15,"0"4"1"-15,2 1 4 0,-2 0-4 0,-2 0-9 16,2 6-15-16,-4-6-12 0,4 6-10 0,-14 9-6 16,-4 6-3-16,-7 16-6 0,-17 24 6 15,-13 25-2-15,-1 5-5 0,3 3 0 16,7 4-12-16,12-16-1 0,5-1-8 15,7 0-3-15,10 0-7 0,6-13-4 0,8-6-3 16,8-3-5-16,9 15-5 0,6-5-1 16,7-5-5-16,7-7-14 0,-8-12-13 0,3-8-36 15,0-1-30-15,0-6-44 0,-3-7-42 16,1-4-38-16,-4-5-438 0,1-6 212 16,-5-4 141-16</inkml:trace>
  <inkml:trace contextRef="#ctx0" brushRef="#br0" timeOffset="8197.2336">9895 1863 82 0,'0'-6'183'0,"-2"0"4"0,2 6-13 16,0-5-15-16,0 5-18 0,0 0-11 15,0 0-5-15,2 31-9 0,-2-9-10 16,2 9-7-16,-2 9-12 0,2 2-6 0,-4 3-10 15,4-1-6-15,-2 1-4 0,-2-3-7 16,2 1-23-16,0-1-28 0,0-11-29 16,0 0-32-16,2-2-37 0,-2-8-39 0,0-2-425 15,-2-8 190-15,-2-3 126 0</inkml:trace>
  <inkml:trace contextRef="#ctx0" brushRef="#br0" timeOffset="8479.2134">9776 1730 33 0,'0'-9'173'0,"-2"4"-11"16,4-1-7-16,1 3-5 0,5-2-8 15,0 5 1-15,8 3-8 0,6 6-3 0,12 4-8 16,7 9-9-16,13 10-8 0,3 6-14 16,-1 4-6-16,-7 4-5 0,-3 1-10 15,-5 1-6-15,-13-4-5 0,-6-5-4 16,-7 2 1-16,-9-3 1 0,-4 0-2 0,-6 0-4 15,-7-2-4-15,-7 7-5 0,-20 8-2 16,-9-6-2-16,-4-3-6 0,-8-5-3 0,2-7-1 16,6-5-6-16,9-8-5 0,3-6-19 15,1-5-31-15,8-2-40 0,5-6-36 0,4 0-26 16,4-5-38-16,7-3-25 16,4-5-457-16,8-3 222 0,4-1 146 0</inkml:trace>
  <inkml:trace contextRef="#ctx0" brushRef="#br0" timeOffset="8785.1036">10433 2194 18 0,'6'13'130'15,"-2"1"-3"-15,-4 3 8 0,0 6-1 0,0-1 3 16,0 3-6-16,-4 2-11 0,2 2-9 16,2-5-8-16,0 3-9 0,0-4-6 15,4 0-8-15,2-2-5 0,0-4-6 0,8 0-2 16,2-4-7-16,3-1-7 0,3-4 0 15,0-6-4-15,2-4 2 0,1-2-8 16,3-3-4-16,2-7-4 0,-3-2-5 0,-1-1-2 16,-4-4-2-16,-2-3-5 0,-8 1 0 15,-5 0-1-15,-5 2-7 0,-9-1 0 16,-3 0-8-16,-11 3 3 0,-6 2-1 0,-3 4-4 16,-7 4-7-16,4 5-7 0,-1 4-7 15,-2 0-18-15,0 4-18 0,0 5-21 16,3-1-17-16,3-1-7 0,9 2-16 0,1 1-15 15,8-3-9-15,6 1-346 0,4 1 165 16,6-4 109-16</inkml:trace>
  <inkml:trace contextRef="#ctx0" brushRef="#br0" timeOffset="9136.8321">11148 2185 32 0,'14'-10'162'0,"-2"1"4"0,-8 1-10 16,-4 1-11-16,-4 1-17 0,-3 2-11 15,-4 2-9-15,-1 1-5 0,-3 2-1 0,-4 1-7 16,-2 2-6-16,1 0-7 0,2 1-10 16,0 1-1-16,2 1-7 0,3 1-7 15,0 4-4-15,5-3-4 0,3 4-2 16,3 1 1-16,7 1-1 0,3 4 0 0,1 1 0 16,8 7 0-16,-1 1-4 0,4-2 5 15,5 10-4-15,0 1 7 0,10 15 4 0,-2 6 4 16,-1-1-3-16,0 2-5 15,-7 4-5-15,-2 0 0 0,-8-6-6 0,-4-8-5 16,-3 0-1-16,-6-5 0 0,-4-3-2 16,-4-1-1-16,-3-2 5 0,-3-1-3 0,-5-6 0 15,-9 0 3-15,1-8-2 0,-7-6 1 16,-2-5-4-16,0-5-6 0,1-7-14 0,-5-9-17 16,2-7-26-16,-1-11-34 0,-3-16-38 15,8-13-42-15,16 3-38 0,9-2-39 16,7-6-577-16,11-23 272 0,10 2 179 0</inkml:trace>
  <inkml:trace contextRef="#ctx0" brushRef="#br0" timeOffset="9380.2547">11825 1930 121 0,'-4'-6'196'0,"-4"1"-3"0,-1 2-4 0,-1 3-12 16,-6 3-6-16,-2 2-9 0,-4 6-6 15,-3 5-7-15,-3 4-6 0,2 7-4 0,0 5-6 16,0 5-7-16,1 1-11 0,5 3-8 16,6 1-11-16,2 4-10 0,1 0-10 15,8-6-3-15,6 3-5 0,3-4-6 16,5-1-9-16,3 2-12 0,2-6-20 0,2-4-25 16,1-7-31-16,3-3-37 0,0-7-53 15,4-1-46-15,2-9-51 0,-3-3-535 0,7-3 258 16,2-9 169-16</inkml:trace>
  <inkml:trace contextRef="#ctx0" brushRef="#br0" timeOffset="9733.2408">12103 2238 149 0,'2'-6'151'16,"-2"6"-15"-16,2-9-1 0,0 7-9 0,-2 2-10 15,11 0-3-15,-11 0-9 0,12 13-7 16,-4-1-11-16,2 3-6 0,-4 1-8 15,-2 3-6-15,-4 4-6 0,0-3-7 0,-2 1-8 16,-2-2-5-16,-3 0-2 16,3-2-5-16,-1-1-4 0,1-3 0 0,2-2 5 15,0-3-1-15,2-4-6 0,0-4 0 0,0 0-1 16,0 0 3-16,22-21-1 0,-12 6-4 16,4-4-2-16,2 3-2 0,-4-1-3 15,1 1 2-15,-1 2 1 0,-1 0 4 16,0 3 5-16,-3 1-2 0,-2 3-2 0,0-1-2 15,2 4-4-15,-4 3 1 0,-4 1 0 16,0 0-2-16,10 10-4 0,-8 0 0 0,0 0 2 16,2 5-5-16,1 0 0 0,-1 1 0 15,2-1-3-15,3 0-22 0,-3-2-24 16,5-1-34-16,1-1-34 0,0-3-37 0,2-4-43 16,-2-4-432-16,6-4 211 0,-4-6 138 15</inkml:trace>
  <inkml:trace contextRef="#ctx0" brushRef="#br0" timeOffset="9959.2355">12588 1708 115 0,'0'-7'197'0,"2"2"-21"16,0 3 4-16,4-1 4 0,-6 3-3 16,21 10-2-16,-2 2-14 0,10 7-11 15,5 9-13-15,15 14-14 0,2 5-11 0,-2 9-12 16,-4 2-10-16,-6 2-7 0,-5 2-8 15,-8 2-5-15,-10-13-3 0,-7-7-5 16,-5-6-4-16,-8 0-8 0,-5-1-4 0,-7 2-8 16,-8-4-24-16,-1-3-31 0,-7-6-41 15,2-7-53-15,3-1-58 0,0-11-644 0,4-2 275 16,1-8 182-16</inkml:trace>
  <inkml:trace contextRef="#ctx0" brushRef="#br0" timeOffset="10654.0543">14035 1573 62 0,'2'-3'229'0,"0"-1"-10"0,-2 4-20 15,0 0-20-15,0 0-16 0,0 0-12 16,0 19-2-16,-4 4-5 0,-2 9-3 16,-1 5-9-16,-1 12-11 0,-2 2-11 0,-2 0-7 15,-4 16-12-15,1-10-9 0,0-5-9 16,2-4-6-16,1 1-8 0,-1-5-8 0,2-6-16 16,1-4-19-16,2-2-23 0,-1-7-26 15,0-4-33-15,3-3-50 0,0-5-26 16,-3-6-27-16,3-2-28 0,0-10-431 0,2-2 213 15,-1-6 141-15</inkml:trace>
  <inkml:trace contextRef="#ctx0" brushRef="#br0" timeOffset="10924.4967">13908 1575 104 0,'5'-11'165'0,"-1"1"-1"0,0 2-3 15,-2 3-12-15,2 2-7 0,-4 3-3 0,0 0 17 16,21 13-2-16,-8 0-4 0,2 6-6 15,3 7-9-15,6 11-11 0,-3 2-8 0,13 17-8 16,-4-1-11-16,2 2-7 0,-1 0-9 16,-7-7-8-16,-2-8-7 0,0 0-5 15,-1-1-9-15,-2 1-3 0,-2-5-4 16,1-5-7-16,-4-1-2 0,-2-5-3 16,-1-3-4-16,0-3-3 0,0-2 1 0,-5-3-4 15,0 1-4-15,0-3 0 0,0-1-5 16,2-1-9-16,-4-4-17 0,0-1-25 0,-2-2-32 15,-2 0-23-15,0-4-31 0,0 0-44 16,0 0-58-16,0 0-547 0,0 0 263 16,0 0 173-16</inkml:trace>
  <inkml:trace contextRef="#ctx0" brushRef="#br0" timeOffset="11471.8947">15267 1651 48 0,'0'-7'181'0,"0"1"2"15,-2 1-10-15,2 5-10 0,-2-6-20 0,2 6-14 16,0 0-12-16,-15 22-4 0,7 0-6 16,-6 8 0-16,4 4-10 0,0 2-9 15,1 5-7-15,3 0-7 0,1 1-7 16,5 1-8-16,2-4-5 0,3 1-4 0,6-2-8 15,1-4 0-15,3-2-7 0,4-4-1 16,4-7-2-16,1-4-5 0,2-6 0 16,0-5 1-16,0-4 2 0,1-8-2 0,5-6 1 15,-2-3-1-15,3-12-2 0,-3-5-2 16,-2-6-3-16,1-19 0 0,-7 5 2 16,-10 5-6-16,-4-2-1 0,-6 6 5 0,-4 2 10 15,-10-5-3-15,-5 4-4 0,-6 4-4 16,-4 5 0-16,-7 7-1 0,-2 1-6 15,-1 12 0-15,-1 3-1 0,-2 7-3 0,-3 4-1 16,4 5-10-16,-1 3-11 0,2 5-17 16,1 7-19-16,3 2-21 0,10 0-21 15,4 3-28-15,7-1-20 0,5-3-23 0,8 1-13 16,2-5-12-16,9 3-407 0,1-6 202 16,8-1 133-16</inkml:trace>
  <inkml:trace contextRef="#ctx0" brushRef="#br0" timeOffset="12479.9018">15636 1802 11 0,'18'-2'118'16,"-5"-2"12"-16,-2 4 10 0,-3-2 4 16,-1 2 2-16,-7 0-6 0,0 0-10 0,8 4-11 15,-6 2-1-15,0 3-11 0,-2 1-4 16,0 5-9-16,-2 2-10 0,2 2-7 16,0 2-8-16,0 0-8 0,2 2-4 0,2 2-6 15,0-2-5-15,3-3-7 0,0 0-1 16,1-3-5-16,2-2-3 0,1-4 1 15,2-1-6-15,1-5 4 0,1-2-1 16,5-6 0-16,-4 0-2 0,4-5-4 0,-2-2 0 16,1-1-5-16,1-4-1 0,-4 2 3 15,4-3 0-15,-4 1 2 0,-1 2 2 0,-2 3 0 16,-2 2-2-16,-1-3-2 0,-2 5-3 16,1-1-2-16,-2 3-4 0,-3 2-1 15,-4 2 0-15,0 0-3 0,16 11 3 0,-12-4-4 16,3 5 2-16,0 0 0 0,-3 1-4 15,4 5-1-15,1-1 1 0,1 2-1 16,3 0 0-16,2-3-2 0,-1 2 1 16,2 0 0-16,0-7-3 0,1 0-2 0,0-2-7 15,0-7 1-15,3 1-6 0,-4-6-1 16,1-2-4-16,0-3-2 0,-2-4-4 0,-1 1-2 16,0-5 6-16,-2-2 0 0,-6 3 6 15,0-2-2-15,-1 1 8 0,-1 1 7 16,-2 0 4-16,3 4 3 0,-3-1 4 15,0 1 5-15,0 1-1 0,0 1-6 0,0 2 3 16,2-4-4-16,-2 4-3 0,1 1 2 16,3-1-4-16,2-1 0 0,-2 3 2 15,6-1-1-15,-4 0 1 0,2 1 0 0,-2 2-3 16,6 0 2-16,-4 3 0 0,1 3 2 16,-1-1-4-16,1 4 2 0,2 0 1 15,-3 1 2-15,0 3-1 0,2 1 0 0,-4 0 0 16,0 6-1-16,1-4 2 0,-3 0-1 15,2 2 0-15,-1-2-1 0,-1-2 1 0,1 3 1 16,-1-5-2-16,-2-1-1 0,0 1 3 16,0-3 1-16,0 2 0 0,2-2 3 15,0-1 6-15,-2-3-2 0,-4-2 2 16,12-2-1-16,-12 2 0 0,19-5 1 0,-10 0-3 16,2 0-3-16,1-2 3 0,-2-1-2 15,4-2-2-15,-2 1 1 0,3 1-3 0,-2-2 0 16,1 3-2-16,-3-1 0 0,2 3 2 15,0-1-4-15,-3 2 3 0,0 2-1 16,4 0 0-16,-4 2-2 0,-2 4-2 16,3 2 4-16,-1-1-1 0,1 1 0 0,-2 2 1 15,1-1 0-15,0 3 0 0,0-2-2 16,0-1 0-16,2 1-1 0,-1-2-1 16,2-1 1-16,2-1 2 0,1-4 0 0,6-2 0 15,1-1 0-15,2-7-1 0,3-2 1 16,1-5-1-16,1 0-1 0,-2-4-1 15,-1 3 1-15,-3-1 3 0,-6 1-2 0,-1 3-2 16,-4-1-1-16,-2 3 3 0,-7 4-3 16,-2 1 0-16,-2 0 1 0,-4 5 0 15,4 3 2-15,-13 0 0 0,13 0-2 0,-15 5 0 16,9 1 0-16,-1-1-3 0,5 2 2 16,0 4 0-16,2 1 4 0,4-4-10 15,1 6-2-15,3 0-5 0,1-3-4 16,2 2-5-16,1 0-5 0,0 1-2 0,0-3 1 15,-2 3 1-15,-2-1 6 0,1 0-2 16,-5 1 3-16,-2 1 4 0,-4-3 4 16,-2 3 2-16,-5-2 1 0,-1 0 3 15,-8 3-3-15,2-5 1 0,-3 0 1 0,-2 0-22 16,2-3-35-16,-1-2-40 0,4-2-56 16,-1-2-447-16,2-2 207 0,2-4 137 0</inkml:trace>
  <inkml:trace contextRef="#ctx0" brushRef="#br0" timeOffset="12766.7594">18211 1196 173 0,'0'-15'244'0,"-2"3"-1"0,-4 3-12 16,0 1-14-16,-3 2-18 0,-4 4-23 0,-3 3-18 15,-8 6-12-15,-3 8-9 0,-7 10-4 16,-13 21-7-16,3 5-5 0,4 6-6 0,3 6-14 16,5 4-6-16,8 1-10 0,4-3-10 15,10-10-5-15,3-5-7 0,5-6-9 16,9-2-3-16,3 4-3 0,5-3-6 16,4-5-9-16,5-2-11 0,1-12-18 0,2-4-32 15,2-6-43-15,1-7-46 0,7-5-53 16,5-5-44-16,4-11-658 0,22-12 297 0,-6-7 195 15</inkml:trace>
  <inkml:trace contextRef="#ctx0" brushRef="#br0" timeOffset="13199.0541">18548 1219 98 0,'6'-10'159'16,"5"1"-2"-16,1-3-12 0,2 3-11 15,4-1-12-15,5 3-15 0,1-1-9 16,0 0-15-16,0 1-28 0,4 0-31 0,-3 1-20 16,-5 1-23-16,-2 0-9 0,2 2-3 15,-6-2-10-15,-3-2 0 0,-1 2 5 16,-3 0 4-16,0 2 5 0,-7-2 4 0,0 5 15 16,-5-7 4-16,5 7 17 0,-13-2 10 15,13 2 10-15,-19 3 2 0,5 6 17 16,0-1 4-16,0 3 5 0,-1 0 4 0,2 6 4 15,1 2 0-15,1 4-3 0,3 2 2 16,-1 8 5-16,5 3-5 0,2 0 7 16,2 5-3-16,2 3-2 0,2 6 4 0,1-1-3 15,-1 3 0-15,0-1 3 0,-2-7-3 16,0 0 0-16,0-4 0 0,-2 0 5 16,-2-4-2-16,-2 1 1 0,0-7 0 0,-5-4 0 15,-4 4-5-15,-1-4-7 0,-4-4-5 16,0-6-4-16,-1-1-3 0,-5-6-7 15,1-3-12-15,0-2-20 0,-1-6-29 0,-3-4-30 16,1-5-27-16,-1-2-28 0,2-5-34 16,6 5-31-16,4-6-24 0,2 3-29 15,3-4-519-15,8 3 251 0,2-2 166 16</inkml:trace>
  <inkml:trace contextRef="#ctx0" brushRef="#br0" timeOffset="13520.7437">18993 1588 142 0,'0'-3'179'16,"0"3"-7"-16,-14-6-5 0,4 4-8 0,-5 0-9 15,-4 4-15-15,-2 0-5 0,-1 2-17 16,2 4-15-16,-4 1-3 0,3 3-13 16,2 1-5-16,0 0-8 0,5 2-4 0,0 1-10 15,6-3-3-15,0 0-8 0,6-1-1 16,2-3-4-16,2 1-8 0,2-1 0 15,2-3-2-15,5-1-3 0,0-2-1 0,3-3-4 16,1 0-2-16,2 0-2 0,-2 0-3 16,-1-3-2-16,2 3-1 0,-6 0-2 15,0 0-1-15,2 5 1 0,-2-4-5 0,-2 5 0 16,3 3 0-16,-3 1 1 0,1 4 1 16,-1-1-1-16,-1 0-2 0,1 3-3 15,0-1-11-15,-2-2-26 0,2 2-45 0,0-3-16 16,0-1-55-16,0-3-520 0,5-2 229 15,-4-6 151-15</inkml:trace>
  <inkml:trace contextRef="#ctx0" brushRef="#br0" timeOffset="13799.6506">19520 1677 20 0,'0'0'202'15,"0"0"-16"-15,0-6-18 0,0 6-11 0,0 0-17 16,0 0-4-16,-12-2-6 0,12 2-6 16,-14 1-5-16,6 5-5 0,-5 0-5 15,2 3-9-15,-4 7-1 0,1-2-5 16,1 6-8-16,0 1-5 0,3 0-5 0,4 0-9 16,-1 2-7-16,2-1-3 0,5-1-5 15,2 0-9-15,1-2-4 0,4-2-9 16,-1 0-20-16,2-3-24 0,2-2-30 0,1-3-38 15,2-3-48-15,0-4-63 0,-3-2-500 16,5-6 236-16,-2-2 155 0</inkml:trace>
  <inkml:trace contextRef="#ctx0" brushRef="#br0" timeOffset="14603.4016">19868 1181 50 0,'0'-8'223'0,"3"4"-5"16,-3-1-13-16,0-1-4 0,0 6-11 15,0-7-12-15,0 7-10 0,0-6-8 16,0 6-13-16,0 0-17 0,0 0-12 0,0 0-8 16,0 0 3-16,-7 28-2 0,3-7-10 15,0 6-5-15,0 9-7 0,-3 3-3 16,1 11-9-16,0 0-6 0,2 2-8 0,-1-1-3 15,3 1-4-15,0-7-4 0,2-1-5 16,-3-4-9-16,3 0-1 0,0-6-4 16,0-3-5-16,3-3-11 0,-6-3-6 0,6-2-8 15,-3-4-14-15,0 0-14 0,2-4-20 16,-2-3-18-16,2-5-15 0,-2-2-10 16,3-4-10-16,-3-1-9 0,0 0-4 0,12-13 7 15,-6 3-9-15,5-5 16 0,1-1-2 16,2 0 14-16,0-2 9 0,3 0 11 15,-2 0 15-15,0 1 26 0,0 2 14 0,-5 2 15 16,1 1 14-16,-1 0 18 0,-2 1 12 16,2 2 6-16,-4 3 8 0,-2-1-2 15,2 2-2-15,-4 4-2 0,-2 1-2 16,0 0 2-16,0 0 1 0,-2 17 3 0,-2-6 1 16,2 0-4-16,0 3 0 0,2-1 2 15,2 2-4-15,0 3 1 0,2-1-3 0,4 0-6 16,3 0-6-16,4 0 0 0,2-2-2 15,2-2-8-15,2 1-2 0,3-3-5 0,-3 1-1 16,2-5-11-16,0 1-1 0,-6-2-6 16,2 0-12-16,-4-1-13 0,0-3-15 15,-4 0-26-15,-1 0-24 0,-2-2-31 16,0 0-46-16,-8 0-32 0,14-7-38 0,-12 3-582 16,-2-4 276-16,2 1 183 0</inkml:trace>
  <inkml:trace contextRef="#ctx0" brushRef="#br0" timeOffset="15520.7549">20706 1895 139 0,'0'0'236'0,"-2"-7"-1"0,-2 2-3 16,4 5-14-16,-2-7-16 0,2 7-12 0,-4-6-19 16,4 6-16-16,0 0-18 0,0 0-12 15,0 0-13-15,-12 18-11 0,9-7-10 16,-1 4-6-16,2 3-10 0,-2 1-8 16,0 1-7-16,-1 3-9 0,-1 0-25 0,-3 2-14 15,3-4-27-15,0-1-30 0,0-2-36 16,0-3-39-16,-2 1-78 0,2-4-571 0,-2-5 261 15,2-6 173-15</inkml:trace>
  <inkml:trace contextRef="#ctx0" brushRef="#br0" timeOffset="15976.9625">20963 1575 151 0,'13'-5'206'16,"4"1"-10"-16,-1 0-8 0,6 0-10 15,-4 3-16-15,6 1-15 0,-1 1-15 16,3 5-13-16,1 0-11 0,-4 3-12 0,-2 4-9 16,1 1-9-16,-6 5-9 0,-2 2-11 15,-2 0-6-15,-8 1-8 0,1-1-5 16,-5 1-2-16,-3-3-5 0,-3 0-3 0,2-2-4 15,0 0 0-15,0-4-2 0,2-2-2 16,0 1-4-16,0-4-5 0,-1-1 1 16,6-5-1-16,-3-2-1 0,0 0-1 0,0 0-1 15,24-17-2-15,-13 4 1 0,2-2 0 16,0-1-2-16,-1-1 1 0,-2 0 3 0,0 4 1 16,-2-1 9-16,0 0 4 0,-2 3 4 15,-1 2 5-15,-1 2 1 0,0-2-6 16,-2 4-5-16,-2 1-2 0,0 4 0 0,0 0-6 15,0 0 4-15,-6 15-8 0,4-5-1 16,0 3 0-16,2 0-1 0,0 5-3 16,4-1 0-16,2 0-2 0,1 0-14 15,3 2-14-15,-1-4-19 0,1-3-26 16,3-3-40-16,2 1-41 0,-1-7-44 0,2-3-543 16,0-1 251-16,-1-7 165 0</inkml:trace>
  <inkml:trace contextRef="#ctx0" brushRef="#br0" timeOffset="16292.2946">21500 1017 205 0,'-2'-6'234'15,"2"1"-14"-15,-2 1-17 0,2 4-13 16,9-4-12-16,-9 4-5 0,21 8-9 16,-2 3-4-16,8 6-7 0,10 7-9 15,11 17-8-15,1 5-11 0,-1 7-11 0,-3 7-9 16,-3 8-9-16,-6 2-7 0,-4 4-9 16,-7 0-8-16,-5-3-7 0,-8-1-5 0,-6-10-7 15,-3-11-5-15,-3-7-13 0,-5-2-22 16,-1 0-21-16,-4-5-25 0,-2-3-29 0,0-3-42 15,0-7-48-15,1-1-50 0,-2-9-667 16,1-2 296-16,-3-4 194 0</inkml:trace>
  <inkml:trace contextRef="#ctx0" brushRef="#br0" timeOffset="27019.8746">9446 1985 81 0,'-11'-6'95'0,"3"0"-12"16,-2 0-4-16,-4 3-12 0,0-3-4 16,1 2-10-16,1-1 2 0,-3 1 3 15,4 0-6-15,1 1 6 0,0-2 5 0,-2 2-7 16,2-1 4-16,4-1-16 0,-3 3 3 15,1-4-5-15,1 0 2 0,1 1-9 16,-1-1 0-16,3-1-7 0,0 0-5 0,0-1 0 16,0-2 1-16,0 1-4 0,0 0-3 15,1-3-4-15,0 1-1 0,1 0-6 0,0 1 9 16,2-1-17-16,-2 1 23 16,0-1-13-16,0 1 3 0,2 1-5 0,-2 2-2 15,2-4 4-15,-2 2-5 0,0-1 9 16,0 1-3-16,0-1 4 0,0 3-10 15,0-1 9-15,0 2-6 0,0-1 4 0,2 3-10 16,-3-2 7-16,3 6-3 0,-4-9 3 16,4 5-6-16,0 4-1 0,-2-6 4 15,2 6-2-15,-2-8 0 0,2 8-4 0,-3-5 1 16,3 5-2-16,3-6 0 0,-3 6 3 16,0-6-6-16,0 6 6 0,6-4-1 15,1-2 0-15,1 3-3 0,4-3 6 0,4 0 1 16,-2-1-3-16,5-1-8 0,-2 1 8 15,0 1 3-15,1 0-5 0,-4 3 2 16,-2 3 0-16,-1 0-3 0,0 3 0 0,-3 9 8 16,1 5 4-16,-5 9-1 0,-2 7 0 15,-8 7-1-15,-1 10 0 0,-3-3 3 16,-3-1 9-16,0-2 4 0,3-8-2 16,2-3-2-16,0-5-2 0,2-3 2 0,2-1-5 15,2-5-1-15,0 0-2 0,0-2-1 16,2-2-1-16,2-4 0 0,2 3 2 0,0-3-2 15,0-2 1-15,2 0-3 0,0-2-6 16,-2 1 3-16,-2 1-2 0,2-2 3 16,-2 2-6-16,0 0 6 0,-2 1-3 15,-2 4-2-15,0 2 2 0,0 2 1 0,-2 0 2 16,0 0-2-16,2-4 0 0,0 4 0 16,0-5-3-16,2 1 1 0,0-3 0 15,4 0 1-15,4-3 0 0,4-2 2 16,5-2-2-16,5-6 1 0,3 0 1 0,2-2-1 15,3-2-8-15,-3 3 9 0,-3-1-6 16,-5 4 3-16,-4 0 0 0,-1 6 9 0,-3 1 5 16,-5 8 8-16,-8 4 1 0,-2 8 3 15,-4 6-4-15,-5 1-7 0,1-2 2 16,0-1 0-16,2-4-4 0,4-5-6 16,0 3-3-16,2-8 0 0,1 2-16 0,3-5-18 15,3 0-27-15,1-2-26 0,2-5-22 16,2-1-26-16,0 0-29 0,4-4-331 0,-2-2 166 15,-2-2 110-15</inkml:trace>
  <inkml:trace contextRef="#ctx0" brushRef="#br0" timeOffset="27525.0073">9243 1895 27 0,'-8'12'67'0,"2"0"0"0,-6-4-4 15,4 4 0-15,-2 0-1 0,1-3-11 0,3 1-5 16,-3-3-7-16,5 3 1 0,0-3-9 16,2 3-5-16,-3-2 1 0,5 1-2 0,3 0-6 15,-3 1-1-15,4-1-1 0,0 3-1 16,0 0-2-16,0 0-2 0,1 2 1 16,1 3-3-16,-4 2-1 0,1 3 0 15,-1 4 3-15,0 0 2 0,-2 3-7 0,-2 0-9 16,2-1-24-16,0-4-43 0,2-2-172 15,6-3 82-15,-2-6 54 0</inkml:trace>
  <inkml:trace contextRef="#ctx0" brushRef="#br0" timeOffset="75330.2899">7819 3478 29 0,'0'0'168'0,"-5"-5"-11"16,5 5-11-16,-4-6-13 0,4 6-17 15,0 0-8-15,0 0-14 0,0 0 5 0,-9 13 4 16,7 0 3-16,-2 7 4 0,0 8-2 16,0 8-1-16,0 6-6 0,-2 12-5 15,1 2-1-15,-6 24-8 0,5-1-5 0,0-1-11 16,1-13-4-16,1-8-6 0,0-4-9 15,2-2-4-15,-2-7-2 0,4 0-8 16,-2-7-10-16,-1-8-24 0,1 1-25 16,-2-5-30-16,2-7-37 0,-1-1-35 0,-1-5-32 15,0-4-36-15,-2-5-432 0,-2-3 212 16,8 0 140-16</inkml:trace>
  <inkml:trace contextRef="#ctx0" brushRef="#br0" timeOffset="75652.1145">7270 3604 27 0,'2'-13'158'0,"4"-1"-6"0,6 3 3 15,6-4-1-15,12-1-12 0,6 2-6 16,13 2-10-16,8 2-12 0,2 3-7 16,5 4-10-16,1 9-6 0,18 8-8 15,-7 9-6-15,-5 9-4 0,-4 8-5 0,-8 9-1 16,-11 7 0-16,-6 1-6 0,-7 6 1 15,-10 0 0-15,-12-9 2 0,-5-2 0 0,-10 2 2 16,-6-3-1-16,-14 17 4 0,-7-3 0 16,-9-6 0-16,-7-3-4 0,-5-4 2 15,-8-5 1-15,1-5-1 0,-6-5-5 16,1-6-6-16,9-6-5 0,7-9 0 0,1-3-10 16,7-5-13-16,4-7-20 0,3-2-25 15,3-4-31-15,2-3-34 0,8-4-42 16,7 0-36-16,5 0-39 0,6-1-43 0,4-2-519 15,7-2 259-15,3-2 170 0</inkml:trace>
  <inkml:trace contextRef="#ctx0" brushRef="#br0" timeOffset="76019.8755">8462 4067 20 0,'4'0'191'0,"-4"0"2"0,10 7 2 15,-10 1-1-15,3 3-5 0,1 5-11 0,-4 1-12 16,3 2-11-16,1 2-12 0,0 2-12 16,2-1-9-16,2 2-9 0,3-3-12 15,4 0-9-15,0 0-8 0,2-5-7 0,4-2-5 16,3-1-5-16,0-3-7 0,4-4-4 16,-1-4 0-16,5-2-6 0,-4-5 0 15,1-1 1-15,-3-1 0 0,-1-5 0 16,1 1 3-16,-7-2-6 0,-2-2 7 0,-3-1-3 15,-3 3-5-15,-6-2-5 0,-5 4-5 16,-5-5-3-16,-4 6-5 0,-7-3 0 0,-8 3-1 16,-1 3-12-16,-5 4-3 0,-2 0-7 15,1 1-9-15,-5 7-9 0,0 1-13 16,0-2-12-16,9 2-20 0,-1 3-20 0,2-1-16 16,9-1-15-16,3 0-16 15,3 1-14-15,6-1-13 0,5-1-12 0,0-6-15 16,16 6-14-16,1-3-9 0,2-4-425 0,8 1 213 15,5-4 141-15</inkml:trace>
  <inkml:trace contextRef="#ctx0" brushRef="#br0" timeOffset="76354.7368">9023 4159 636 0,'40'-17'-10'0,"-9"7"14"15,-3-1 18-15,-4 3 21 0,-7-2 18 0,-1 2 16 16,0 1 21-16,-4 1 16 0,0-2 16 16,-2 3 4-16,-2-1 2 0,-2 2-2 0,-2-2-9 15,-2 3-11-15,-2 3-11 0,0 0-7 16,-2-10-6-16,2 10-7 0,0 0-8 15,-8-2-7-15,8 2-8 0,0 0-5 16,-8 10-4-16,8-2 3 0,0-1-6 0,4 4 1 16,2 3-6-16,2 1-3 0,1 3-5 15,6 6-3-15,0 1-3 0,1 3-2 0,2 3-4 16,0 7 0-16,-1 0 0 0,0 2-5 16,-4 1-2-16,-5-2 1 0,0 1-3 15,-3 0 0-15,-2-3-2 0,-8 5-2 0,0-4 1 16,-5-3 0-16,-2 0-2 0,-8 1 3 15,-3-3 3-15,-5-2 5 0,-1-6 3 16,-7-4 0-16,2-5 1 0,-6-7 1 16,-1-5-6-16,-1-4-2 0,0-6-3 0,3-5-20 15,0-10-26-15,5-4-36 0,6-6-39 16,7-7-34-16,13 1-37 0,8-8-34 0,6-4-640 16,7-2 289-16,15-16 192 0</inkml:trace>
  <inkml:trace contextRef="#ctx0" brushRef="#br0" timeOffset="76605.0592">9891 3634 43 0,'-9'-5'210'0,"-1"1"3"16,-5 2-3-16,0 2-6 0,-2 4-16 15,-2 0-14-15,0 5-13 0,-2 6-11 0,1 3-8 16,2 4-5-16,-2 4-10 0,6 4-8 15,3 1-9-15,3 0-10 0,6 0-8 0,4-1-8 16,2 7-9-16,7-6-10 16,3 0-2-16,2 2-9 0,8-2-8 0,4-3-18 15,-1-5-22-15,-1-2-35 0,4-4-34 16,-7-6-43-16,5-2-52 0,-6-1-48 0,0-5-556 16,-3-3 259-16,-2-4 171 0</inkml:trace>
  <inkml:trace contextRef="#ctx0" brushRef="#br0" timeOffset="76960.8718">10380 3623 93 0,'0'0'196'16,"2"-7"-1"-16,-2 3-8 0,0 4-15 16,2-6-16-16,-2 6-15 0,0 0-12 0,0 0-11 15,0 0 6-15,8 13-4 0,-1-1-11 16,-3 3-10-16,0 4-7 0,4 4-10 15,-1 2-6-15,-2 0-8 0,1 1-9 16,0 1-8-16,-2-2-12 0,2-1-28 0,-2-1-21 16,1-4-34-16,-1-2-35 0,1 0-27 15,-1-1-32-15,-2-7-46 0,-4 1-414 0,0-7 204 16,2-3 134-16</inkml:trace>
  <inkml:trace contextRef="#ctx0" brushRef="#br0" timeOffset="77358.7814">10227 3510 87 0,'0'0'229'16,"2"-9"-2"-16,0 6-10 0,0-3-9 0,0 2-14 15,2 0-10-15,-1-2-10 0,4 2-12 16,-5 1-9-16,4-1-13 0,0 0-8 15,0 0-10-15,3 2-9 0,2-2-10 0,1 3-8 16,5-1-7-16,5 0-4 0,0 0-5 16,13 4-2-16,3 0-8 0,6 3-6 15,7 5-6-15,2-1-3 0,1 5-2 0,17 7-7 16,-8 5-4-16,-14-2-5 0,-6 1-4 16,-4 0-2-16,-3 4-2 0,-4 4-1 15,-6-2 0-15,-5 5-4 0,-9-4 1 0,-4 1 1 16,-5-4-4-16,-6 2 6 0,-7 4 5 15,-9 5-5-15,-8-5-2 0,-18 11-6 16,-6-6 4-16,-1-1-4 0,3-13-3 16,5-5-1-16,-1-4-4 0,1-3-9 0,4-5-10 15,3-3-23-15,3-2-27 0,5-4-32 16,-1-4-39-16,4-2-53 0,4-1-47 0,2-4-54 16,6-2-645-16,3 0 316 15,3-2 208-15</inkml:trace>
  <inkml:trace contextRef="#ctx0" brushRef="#br0" timeOffset="77715.3553">11043 3184 82 0,'12'-11'233'0,"0"4"-8"16,8-1-10-16,-1 4-9 0,6 7-12 15,6 0-11-15,8 10-15 0,9 6-16 16,14 16-10-16,-3 5-10 0,-2 6-9 16,-3 7-9-16,-10 2-10 0,-9 12-10 0,-5 2-7 15,-6 1-9-15,-9 2-7 0,-9-11-5 16,-2-5-7-16,-6-4-4 0,-4 4-3 15,-1-4-1-15,-6-3-4 0,-1-3-5 0,-1-4-4 16,-5-4-4-16,4-7-5 0,-1-3-15 16,0-3-14-16,2-7-19 0,1-4-43 15,-2-4-60-15,4-5-69 0,2-5-75 0,10 0-561 16,-14-17 281-16,10 0 186 0</inkml:trace>
  <inkml:trace contextRef="#ctx0" brushRef="#br0" timeOffset="78295.1641">12283 4238 6 0,'0'4'201'0,"0"-4"2"16,4 6 3-16,-4-6-5 0,2 4-2 16,-2-4-6-16,0 0-9 0,19-20-10 0,-4 4-8 15,0-9-7-15,7-12-9 0,0-4-5 16,12-22-11-16,-3-5-4 0,5-5-7 0,7-17-10 16,-1 0-8-16,3 1-6 0,-9 16-9 15,2 1-7-15,-4 8 2 0,-1 4-10 0,1 9-5 16,-8 9-6-16,-5 10-10 0,-4 7-7 15,-2 6-5-15,1 4-6 16,0 5-5-16,0 6 0 0,5 7 1 0,3 6 5 16,4 8 1-16,1 10-6 0,1 7-2 0,-5 2-1 15,11 17 0-15,-8 7-4 0,-8-11 1 16,0-3-2-16,-6 1 0 0,2-1-4 16,-4 2-5-16,1-3 6 0,-3 0-7 0,-1-7-1 15,0-2 2-15,-3-4-9 0,0-5-25 16,0-5-8-16,-2 1-26 0,0-5-26 15,-2-4-36-15,1-3-52 0,-3-4-71 0,0-3-86 16,3-3-699-16,-3-1 348 0,0 0 229 16</inkml:trace>
  <inkml:trace contextRef="#ctx0" brushRef="#br0" timeOffset="79703.7354">14065 3360 152 0,'-15'29'176'0,"4"1"-12"0,1-1-12 16,1-3-12-16,3 2-14 0,2 2-9 15,0-3-10-15,4 2-7 0,2-4 0 0,4 2-10 16,2-6 1-16,3 0 2 0,4-5-2 15,4-3-5-15,5-6-1 0,2-4-1 16,4-6-3-16,4-6 0 0,9-8-8 0,1-7-2 16,13-10-8-16,-4-8-4 0,-3-5-4 15,-7-5-3-15,-7-1 0 0,-12 8 1 0,-12 2-1 16,-4 7 0-16,-8 4-1 0,-2 1 2 16,-8-1-1-16,-7 7-8 0,-6 0-4 15,-3 8-3-15,-7 4-7 0,-3 5-2 16,2 7-4-16,-3 2 1 0,-1 7-3 0,-2 2-6 15,-3 8-1-15,10-3-1 0,3 1-4 16,3 3-8-16,4 0-9 0,5 0-2 16,6 2-6-16,6-3-10 0,4 0-11 0,4 0-4 15,6-4-2-15,4 3-11 0,8-4-4 16,5-5-6-16,3-3-2 0,4 1 2 16,4-6 6-16,4-4 4 0,3-2 4 15,-2 0 6-15,1 0 6 0,-1-1 8 0,-5 0 11 16,-4 0 13-16,-5 1 15 0,-4 4 5 15,-1-3 9-15,-3 1 0 0,-3 3-1 0,0-1 0 16,-2 2 0-16,-1 6 6 0,0 0 6 16,-3 4 0-16,1 2 3 0,-3 4-2 15,2 2-4-15,0 3-3 0,-4 2-2 16,4 0-4-16,-2 2-1 0,1-3-3 0,2 2 2 16,2-5-6-16,-1 1 3 0,3-2-3 15,2-1 1-15,-1-6-3 0,0-2 0 0,1-1-3 16,2-6 1-16,2 0-1 0,-3-4-1 15,2-3 1-15,1-3-1 0,0-2-2 16,0 0 0-16,1-4 0 0,-4 1-1 16,2-2-2-16,-3 2 0 0,-1 1 1 0,0 4-3 15,-4-3-3-15,3 6 0 0,-4 0-2 16,1 1 3-16,1 2 4 0,-1 2-4 16,4 3 0-16,-2 3 0 0,4 1 0 0,-4 2 3 15,3 1-2-15,0 5 0 0,0-5-2 16,1 5 0-16,-2-5-2 0,-2 2-7 15,-1-4-5-15,0 1-7 0,-2-1-1 16,-3-5 1-16,2-1-9 0,-4-4-8 0,4-1-1 16,-4-3-2-16,0-4 5 0,-2-1 1 0,2-2 4 15,-2-3 5-15,3 2 3 0,-2-3 1 16,1 2 1-16,0-2 7 0,0 2 6 16,3 0-1-16,1 2 1 0,4-2 4 0,0 1 0 15,0 1 3-15,4 5 1 0,-1 1 0 16,2 1 3-16,0 2 0 0,-1 4 0 15,2 2 0-15,-1 5 4 0,2 3-1 0,-2 3 0 16,-1 5 2-16,-4-1-3 0,-2 2 0 16,1 2 1-16,-4-1-1 0,-1-1-2 15,-1-1 2-15,-1-3 1 0,0-2 1 0,0 1-3 16,-4-3 3-16,5-3 2 0,-2-2 2 16,-1-5-2-16,-4-1 1 0,0 0-1 15,18-11 0-15,-6 2-3 0,-2-3 0 16,2 1 0-16,3-5-3 0,-2 2 1 0,4 0-1 15,-3 1-1-15,0 1 0 0,0 5 0 16,-1-4-2-16,0 7 0 0,0-1 2 16,-3 5 0-16,2 0-1 0,4 5 2 0,-2-1 0 15,1 3-1-15,0 0-1 0,0 0 1 16,-1 4 0-16,4-4 6 0,-2 0 7 16,4-1 9-16,-2-1 1 0,4-1 2 0,-1-4-1 15,7-3-4-15,-1-3 2 0,1-2-3 16,4 0-4-16,-1-7-1 0,-1 1-1 0,-3-2 2 15,-4 3-5-15,-3 0 0 0,-4 1-3 16,-1 3-2-16,-7 1-1 0,-1 2-3 16,-7 3 2-16,0 3-3 0,0 0 2 15,0 0-4-15,0 0 0 0,0 0 1 0,-17 11 0 16,15-3 2-16,2 1 0 0,2 1 0 16,0-1 0-16,4 4 1 0,1-1-2 0,4 3 2 15,-3-2 1-15,2 3-2 0,-1-2 0 16,0 0 0-16,-1 1-1 0,-2-1 5 15,-4 1-2-15,0-1 2 0,-6-1 0 16,-2 0 1-16,-4 1-3 0,-4-3-11 16,0-4-16-16,-8 2-29 0,4-5-43 0,-1-1-66 15,-1-7-65-15,2-4-630 0,2-5 291 16,4-2 192-16</inkml:trace>
  <inkml:trace contextRef="#ctx0" brushRef="#br0" timeOffset="80152.5927">18274 2863 220 0,'-2'-4'243'0,"2"4"-12"0,-8-2-15 0,8 2-18 16,-21 13-5-16,4 5-6 0,-8 10-9 16,-5 8-10-16,-12 18-8 0,-1 3-10 15,5 3-8-15,4 2-14 0,3-3-11 0,9-8-8 16,8-7-10-16,5 2-8 0,5-6-15 16,6 0-5-16,7-4-6 0,5-2-16 15,12 2-24-15,3-7-26 0,7-8-41 16,0-10-42-16,5-3-43 0,3-6-55 0,0-7-46 15,7-5-606-15,2-5 283 0,11-12 188 16</inkml:trace>
  <inkml:trace contextRef="#ctx0" brushRef="#br0" timeOffset="80566.7947">18759 3151 79 0,'-10'-10'266'0,"2"-2"-6"0,1 4-4 0,1 1-11 15,0 0-6-15,-1-1-9 0,3 1-20 16,1-2-8-16,1 0-19 0,4 0-14 0,5-3-23 15,4 3-16-15,8-4-13 0,2 1-13 16,4 3-7-16,7-3-15 0,0 1-28 16,-5 1-14-16,1 3-11 0,-5 1-9 15,1-1-3-15,-8 1-3 0,2 1 1 0,-4 0-3 16,-4 3-1-16,1-2 1 0,-4 4-2 16,-7 0 5-16,6 6 5 0,-8 1 10 0,-2 3 4 15,-3 3 4-15,-1 3 6 0,-3 4 3 16,3 4-5-16,-2 2 9 0,2 0-8 15,0 7 1-15,2 3-5 0,2 1-8 16,0-1-4-16,-1 2 2 0,5 1-5 0,-4-2 2 16,2 1-4-16,2-5-1 0,-4-5 0 15,1 1 1-15,-1-3 4 0,-2 1 3 0,-3-6 9 16,-3-2-2-16,-8-2-1 0,0-5-1 16,-8-3-3-16,1-3-5 0,-5-6-1 15,-2-2-3-15,-2-5-6 0,0-3-8 0,0-5-17 16,4-3-12-16,2 0-17 0,3-2-16 15,4 1-25-15,4 0-21 0,6 2-33 16,2 2-35-16,9 0-29 0,2 2-18 16,6 1-26-16,6-1-23 0,4 1-663 0,5 2 315 15,11-2 208-15</inkml:trace>
  <inkml:trace contextRef="#ctx0" brushRef="#br0" timeOffset="80872.8205">19159 3250 10 0,'34'-4'145'0,"-10"0"7"0,-3 0 23 16,-6 0 21-16,-2 2 12 0,-5 1 9 15,0-3-7-15,-2 2-7 0,-2 0-14 0,-4 2-21 16,0 0-13-16,0 0-17 0,-22 0-8 16,7 6-15-16,-2 2-16 0,-4 1-7 15,-5 2-13-15,5 5-5 0,0-1-9 0,2-1-5 16,0 4-10-16,6-3-5 0,3 1-4 16,4-3-6-16,4 0 0 0,2-1-6 15,4-3-1-15,0 2-2 0,4-8-4 0,4-2-4 16,2-1-2-16,4-1-1 0,-1-2 0 15,5-2-8-15,-4-1 3 0,2 0-3 0,-1 3 0 16,0-1-6-16,-2 1-8 0,1 3 0 16,-2-3 2-16,-4 8-5 0,3-2-7 15,-2 2-2-15,0 3-12 0,-3 1-10 16,0-2-17-16,2 2-23 0,-4-2-20 0,0 1-29 16,0-2-30-16,1 0-29 0,0-5-29 15,1-2-535-15,1-1 256 0,5-4 169 0</inkml:trace>
  <inkml:trace contextRef="#ctx0" brushRef="#br0" timeOffset="81365.8413">19702 3276 100 0,'12'-13'117'0,"-2"3"26"0,-3 3 8 16,0 1 8-16,-5 0 2 0,0 3 3 0,-2 3-3 15,0 0 6-15,0 0-7 0,0 0-11 16,-22 11-10-16,14-1-12 0,0 1-12 16,0 4-10-16,-2 1-11 0,4 0-8 15,0 3-10-15,2-2-8 0,2 3-13 16,0-2-30-16,2-2-18 0,4 0-12 0,2-3-8 15,4-2-9-15,4-3-10 0,0-4-3 0,3-4-1 16,2-4 4-16,4-4 3 0,1-1 4 16,3-9 5-16,1 0 7 0,6-11 2 15,12-16 5-15,-3-2 8 0,-1-4 18 16,-6 1 14-16,-9 9 29 0,-5 3 21 0,-8 9 15 16,-1 2 7-16,-2 5 3 0,-3 0 4 15,-2 5-14-15,1 3-13 0,-3-1-10 0,-2 6-11 16,-2 5-4-16,0 4-7 0,0 0-8 15,0 0-6-15,-19 23-3 0,11-4 5 16,-1 4-12-16,2 2-5 0,-1 3-16 16,4 1-12-16,0-1-10 0,4 0-3 15,0-2-9-15,4-3-5 0,0-4 0 0,4-2-3 16,4-3-2-16,-2-3-1 0,5-4 1 16,-1-5 1-16,2-2 3 0,0-4 1 0,-1-1 6 15,-2-1 2-15,-1 1 3 0,1-5 9 16,-2 4 14-16,-3-2 9 0,1 5 5 15,-3-3-3-15,0 4 1 0,-2 0-1 0,-4 2 0 16,0 0 0-16,4 10 0 0,-4-3-1 16,0 5 2-16,0-3 0 0,0 3-6 15,4 1 2-15,-2 2-3 0,2-1-15 0,2 1-26 16,-2-2-33-16,2-1-39 0,3 0-43 16,4-4-54-16,-3-1-59 0,3-3-595 15,-1-4 291-15,4-4 192 0</inkml:trace>
  <inkml:trace contextRef="#ctx0" brushRef="#br0" timeOffset="81516.7891">21107 3309 8 0,'9'18'196'16,"-3"1"-21"-16,-2-1-8 0,0 0 5 16,-2-4 5-16,2 2-10 0,-4 1-18 0,0-2-14 15,-2 2-38-15,0-4-59 0,2 1-54 16,-2 0-64-16,0-3-391 0,0-4 160 0,0-4 105 15</inkml:trace>
  <inkml:trace contextRef="#ctx0" brushRef="#br0" timeOffset="81722.6176">21670 3094 82 0,'0'0'252'0,"11"-2"-27"0,-11 2-7 15,8 7 6-15,-6 1 0 0,0 4-5 16,0 4-19-16,-2 1-19 0,-2 4-17 16,2 4-16-16,-4 0-31 0,2 2-36 0,-4-3-45 15,1 1-48-15,-1-4-47 0,-1 3-47 16,1-9-45-16,-2-3-54 0,0-4-420 0,-4-3 212 16,4-4 141-16</inkml:trace>
  <inkml:trace contextRef="#ctx0" brushRef="#br0" timeOffset="81987.3404">21272 2855 16 0,'-2'-9'213'0,"4"1"-9"0,6 1 6 15,5 1 7-15,4 2 4 0,11 0-3 16,6 4-4-16,12 2-15 0,11 4-15 16,26 7-10-16,2 6-17 0,-3 4-14 0,0 5-8 15,-3 5-15-15,-7 3-12 0,-11 4-5 16,-10 0 0-16,-13-2-6 0,-12-4-5 15,-14 0-3-15,-4-1-2 0,-10-2-9 0,-6 3-7 16,-13 4-7-16,-19 9-5 0,-16-6-2 16,-7-3-11-16,-5-6-2 0,-5-5-2 15,0-4-15-15,10-9-13 0,9-3-31 16,6-11-33-16,3-3-47 0,-7-6-57 0,13-2-55 16,1-12-74-16,9-4-736 0,8-7 346 15,4-7 229-15</inkml:trace>
  <inkml:trace contextRef="#ctx0" brushRef="#br0" timeOffset="82188.4824">22201 2567 2752 0,'34'-1'-5'0,"-2"5"0"0,0 2 23 16,-1 3 24-16,3 2 24 0,9 8 12 0,3 4 3 16,13 13-3-16,-1 3-1 0,-5 6 0 15,-5 7 7-15,-5 7-13 0,-5 4-7 0,-11 5-1 16,-12-13-5-16,-7-2-9 0,-10-1-6 15,-4 1-8-15,-9-3-19 0,-12 10-17 16,-7-7-32-16,-3-13-55 0,-13-3-58 16,5-10-72-16,-1-8-890 0,-7-9 377 0,0-6 249 15</inkml:trace>
  <inkml:trace contextRef="#ctx0" brushRef="#br0" timeOffset="95717.8273">7591 5467 49 0,'0'0'101'16,"-8"-2"-5"-16,8 2-11 0,-8-2-6 16,8 2-3-16,-6-2-6 0,6 2-4 0,-4-4-7 15,4 4-5-15,-7-3-1 0,7 3-4 16,-4-6-5-16,2 2-4 0,2 4-2 15,-5-8-8-15,3 3-3 0,2 5-2 0,0-9 1 16,0 4-5-16,-2-1 2 0,2 1-1 16,0 5-3-16,2-9 1 0,0 3-2 15,5-1 1-15,-1 1-11 0,7-6 4 0,8 0 1 16,11-4 6-16,12-5-2 0,26-8 2 16,11-3-2-16,35-7-1 0,11 0-3 15,21-5 13-15,49-8-7 0,13 1 7 16,4-2-4-16,8 3-4 0,4 2 1 0,1 3-1 15,-5 1-4-15,-4 4-9 0,-48 11 10 16,-12 3-8-16,-12 3 8 0,-14 3 0 0,-33 5-4 16,-8 5 1-16,-6-2-5 0,-20 3 1 15,-13 3 1-15,-5 0-1 0,-5 0-1 16,-3 2-2-16,-7 1 1 0,-2 0 2 16,-8 2 6-16,0-4 4 0,-3 4 4 0,-2-1 0 15,0-1 4-15,-5 3 1 0,1-1 0 16,0-1-3-16,-3 2-1 0,-1-3-1 15,-1 3-3-15,-8 0 0 0,15-1-2 0,-8 1-1 16,-7 0-6-16,14 0-1 0,-10-1 1 16,-4 1-5-16,0 0-13 0,16-2-12 15,-16 2-20-15,8 0-24 0,-8 0-36 0,6-3-34 16,-6 3-413-16,0 0 186 0,17-1 123 16</inkml:trace>
  <inkml:trace contextRef="#ctx0" brushRef="#br0" timeOffset="96520.2459">14738 4305 13 0,'-9'2'70'0,"9"-2"-7"0,0 0-1 0,0 0-6 15,0 0 3-15,0 0-3 0,0 0-1 16,0 0-5-16,0 0-4 0,0 0-4 0,0 0-1 15,26 4-2-15,-3-4 0 0,13-2-4 16,13-2 0-16,39-2-4 0,16 0 2 16,38 3 9-16,23-5 0 0,16 4-4 15,11 0 4-15,14 1-1 0,58 3-7 0,7 0-2 16,8 2 1-16,11-6-6 0,0 4 0 16,2-2 0-16,4 0-8 0,-6-4 0 15,-11 3-9-15,-14-1 6 0,-15 0-1 0,-53 0-4 16,-6 2-16-16,-9-2 19 0,-11 1 1 15,-13-3-2-15,-11 2 1 0,-9-2 5 16,-31 3 1-16,-10 1 6 0,-6-3 2 16,-21 2-1-16,-13 1 2 0,-8 1 0 0,-5-1-2 15,-10-1-6-15,-2 3 7 0,-2-3 4 16,-5 3 1-16,-1-3-4 0,-5 3-4 16,0-1-2-16,-2 1-3 0,-3-2-6 0,2 2-10 15,-4 0-19-15,-1-3-27 0,-3 6-19 16,3-6-39-16,-3 3-49 0,-8 0-334 0,13-1 165 15,-13 1 108-15</inkml:trace>
  <inkml:trace contextRef="#ctx0" brushRef="#br0" timeOffset="118044.8709">3875 5460 124 0,'-2'-12'154'0,"2"5"-9"16,-2 0-15-16,2 2-13 0,0 5-9 15,0-6-11-15,0 6 6 0,0 0-2 16,17 25 8-16,-8-2-1 0,5 9 0 0,3 12-6 16,6 18-5-16,3 4-7 0,-1 4-9 15,3 1-7-15,-3 1-8 0,3 0-5 0,6-3-3 16,-3-1 2-16,3-5-7 0,-2-1-4 16,2-9-4-16,-5-10 1 0,-5-8 0 15,0-3 6-15,-4-6 1 0,1-2 6 16,-4-6 7-16,-2-4 13 0,-1-2 5 0,2-7 3 15,-6-3-1-15,3-4-1 0,0-7-5 16,-1-6-5-16,-1-6 11 0,-1-4-11 0,1-10-11 16,0-2-6-16,-3-9-7 0,-2-3-5 15,0-6-6-15,1 2-1 0,-2-2-11 16,-3 0 2-16,0-1-9 0,0 1-3 16,2 4-4-16,-4 7-9 0,4 5-7 0,-2-2-4 15,0 11-11-15,0 1-15 0,1 2-12 16,-1 4-21-16,-2 3-29 0,2 3-31 0,0 4-20 15,0 2-13-15,2 5-28 0,-2 5-45 16,-2 1-656-16,0 0 301 0,7 15 200 16</inkml:trace>
  <inkml:trace contextRef="#ctx0" brushRef="#br0" timeOffset="118256.1871">4034 5909 39 0,'19'-19'160'15,"4"0"-3"-15,2 4-19 0,3 0-7 0,6-3-16 16,9 4-9-16,3-4-12 0,3 2-12 16,-1 4-17-16,-1 0-22 0,-5 4-30 15,-2 4-35-15,1 3-46 0,-7 1-291 0,-1 3 123 16,-5 5 80-16</inkml:trace>
  <inkml:trace contextRef="#ctx0" brushRef="#br0" timeOffset="118702.1059">5062 5959 44 0,'18'-12'164'0,"-2"4"-11"0,-1 1-16 16,0 3-16-16,0 2-9 0,-1 2-16 15,0 2 1-15,0 2-16 0,1 6-12 16,0 2-1-16,-2 4-11 0,-5 0-6 0,0 4-2 16,-4-1-3-16,0 3-7 0,-4-3 1 15,-2 1 4-15,0-1 2 0,0-2-8 16,0-1 9-16,0-1 13 0,0-4 13 0,2 1 4 15,-2-3-3-15,2-3 0 0,-2-3-10 16,2-3-6-16,0 0-7 0,6-15-3 16,0 2-6-16,4 0-4 0,-2-2-6 0,-2-2-4 15,2 1-3-15,1 1-1 0,-1 2-3 16,-1-1-2-16,-1 5-1 0,-2-1-1 16,1 2-4-16,-1 3-2 0,0 2-1 0,-4 3 0 15,0 0-1-15,12 8 2 0,-8 3-3 16,4-1 1-16,-4 4-1 0,4-1 0 15,-2 2 0-15,5-1-1 0,0 3 1 0,1-5-8 16,1 3-10-16,1-2-18 0,2-4-26 16,-2 3-22-16,1-3-40 0,2 0-37 15,-4-4-41-15,-1-2-463 0,2-1 223 0,-4-2 148 16</inkml:trace>
  <inkml:trace contextRef="#ctx0" brushRef="#br0" timeOffset="119058.6486">6331 5057 123 0,'-3'-7'230'15,"-1"3"-16"-15,4 4-22 0,0 0-16 16,-25 15 0-16,10 8-5 0,-9 13 3 0,-9 25-7 16,-1 8-7-16,0 5-5 0,4 5-3 15,3 4-16-15,1 1-14 0,6 0-4 16,6 0-7-16,4 0-8 0,4-7-8 16,6-9-10-16,4-10-11 0,6 19-6 0,8-9-8 15,2-4-8-15,0-14-2 0,3-8-5 16,13 13-15-16,-2-14-11 0,-5-9-21 0,5-2-22 15,0-1-21-15,0-6-23 0,-5-8-27 16,1 0-41-16,0-5-40 0,-3-2-43 16,-3-7-629-16,-1 0 288 0,-2-2 191 15</inkml:trace>
  <inkml:trace contextRef="#ctx0" brushRef="#br0" timeOffset="120120.1166">7501 5620 123 0,'0'0'138'0,"9"2"-12"15,-9-2-9-15,0 0-9 0,0 0-3 16,0 0-14-16,-14-13-6 0,6 7-7 16,4 0-8-16,-6-2-4 0,3-2-5 0,-4 1-2 15,3-2-6-15,0 1-2 0,-1 0-2 16,3 1-4-16,-3-1-3 0,3 5 3 16,-1-3-13-16,3 3-2 0,0-1-4 15,2 0 5-15,2 6-1 0,8-4-9 0,-8 4-2 16,22 0 0-16,-3 2-3 0,2 2-4 15,4-2 2-15,5 2-2 0,1 0 0 16,1-3-5-16,2 1 5 0,0 0-1 0,0-2 2 16,0-2-3-16,-2 0 1 0,-2-2 9 15,-4-1 10-15,0-3 10 0,-3 3 8 16,-1-5 2-16,-8 2 3 0,-1 1-3 0,-2-2 4 16,-1 0-3-16,-3 2-1 0,-3-1 0 15,-2 1 4-15,0 1 2 0,-2 0-4 0,0 6-6 16,0 0-2-16,0 0 0 0,0 0 3 15,0 0 0-15,-15 21 2 0,11-5-1 16,2 3 7-16,0 5 8 0,0 5-3 16,2-1 1-16,0 6-10 0,2 5-1 0,0-1-5 15,0 2-4-15,2 2-2 0,0-3-6 16,1 4 0-16,-1-3-3 0,0 0-4 16,-2-2-2-16,3-2-2 0,-3-3 0 15,0-2-3-15,-2-2-5 0,0 0 1 0,0-3-2 16,-2-1 1-16,-3-2 3 0,-3-3-6 15,-1 3 1-15,1-4-1 0,-4-3-1 0,-4 1-5 16,0-3 2-16,-2-1-3 0,0-1 3 16,-3-3-2-16,1-1-3 0,2-3-10 15,-2-1-13-15,1-2-17 0,0-2-17 0,0-2-20 16,1 0-22-16,0-1-28 0,1-1-31 16,2-2-34-16,0 0-22 0,3-2-16 0,2-1-605 15,0-2 283-15,2 0 187 0</inkml:trace>
  <inkml:trace contextRef="#ctx0" brushRef="#br0" timeOffset="120337.7211">7583 6014 2 0,'6'-3'191'15,"-6"3"5"-15,18-7-9 0,-4 3-7 16,4-1-12-16,5-1-11 0,3-2-11 0,0 0-13 15,11 1-10-15,1-2-14 0,-2-1-11 16,2 2-9-16,0 3-17 0,-2-3-27 16,-8 2-22-16,2 3-36 0,-6-1-30 0,-2 2-31 15,-3 0-29-15,-3 4-40 0,-2 0-382 16,-4 2 178-16,-4-1 118 0</inkml:trace>
  <inkml:trace contextRef="#ctx0" brushRef="#br0" timeOffset="120894.4601">8312 5909 37 0,'6'-6'180'0,"-2"5"-10"16,0-4-14-16,3 4-10 0,-7 1-5 15,0 0-6-15,15 6-4 0,-9 1-8 0,-2 1-10 16,3 1-10-16,-1 3-9 0,0 1-8 15,0 2-6-15,4 0-12 0,-2 1-7 16,4-2-6-16,1 4-3 0,2-5-6 16,2 1-6-16,-1-4-4 0,6-3-1 0,1-2-5 15,-2-2-3-15,2-3-1 0,3-4-2 16,0-2-2-16,-1-4-2 0,-4-1 1 0,0 0 2 16,-1-3 8-16,-2 0 10 0,-3 1 0 15,-4 1 2-15,-3 2 6 0,1 0 4 16,-3 3 1-16,-2-1-2 0,2 2-3 15,-4 3 1-15,-2 3-3 0,0 0 3 0,0 0 4 16,-2 18 4-16,0-6 0 0,0 5 4 16,2 3-1-16,0 2-7 0,2 4-5 0,0 7 3 15,0 3 7-15,2 2 2 0,3 4-7 16,2 8 0-16,-3-1-10 0,2 3-2 16,-2 1-10-16,1 3-1 0,0-4-1 15,-3 2-5-15,-4-9-1 0,0 1-5 0,-2-4-6 16,-5-2 2-16,1-1-9 0,-5-7 1 15,-1-1 1-15,-4-5 5 0,0-7-7 16,-3-4 2-16,-1-4 5 0,0-1-5 0,-2-8-1 16,1-2 9-16,0-3 3 0,-2-7 3 15,3-4-2-15,2-5-3 0,3-5-1 0,2 0-6 16,7-2-9-16,4-2-5 0,2-1-7 16,4 0-24-16,6-5-23 0,3 3-35 15,0-3-36-15,-1 3-44 0,6 3-43 0,-4 1-36 16,-3 5-48-16,0 1-625 0,-3 2 315 15,-4 1 207-15</inkml:trace>
  <inkml:trace contextRef="#ctx0" brushRef="#br0" timeOffset="132412.9253">6949 5271 58 0,'4'-8'101'0,"-2"1"1"16,0 1 1-16,0 0-9 0,0 0-2 16,0 3-5-16,0-1-3 0,0-2 1 15,-2 6-6-15,4-5-5 0,-4 5 0 0,2-6-7 16,-2 6-4-16,0 0-5 0,0-5-3 16,0 5-5-16,0 0-4 0,0 0 1 0,0 0 4 15,0 16 4-15,-2 0 7 0,0 4 6 16,-2 9 1-16,-2 9 1 0,0 10 3 15,0 4 2-15,-1 4 0 0,-2 24 2 16,3-2-2-16,0 0-3 0,4-9-4 0,2-10-5 16,2-2-6-16,4 1-6 0,3-4-4 15,8 15 1-15,-1-16-5 0,6-8-7 0,1-4-2 16,7-5-5-16,2-1-3 0,4-7-1 16,-1-3-3-16,3-4-1 0,-4-5-5 15,0-4-2-15,3 0-20 0,-10-6-22 16,0 0-22-16,-4-5-29 0,-1-1-32 0,-4 2-34 15,0-4-32-15,-6 1-30 0,-3-4-486 16,-1 2 235-16,-4-1 156 0</inkml:trace>
  <inkml:trace contextRef="#ctx0" brushRef="#br0" timeOffset="132938.5197">8989 5250 73 0,'-2'-9'136'0,"0"2"7"16,0 1 1-16,2-2 1 0,-2 2-13 15,0 1-9-15,2 5-16 0,0-11-10 0,0 11-6 16,0 0 0-16,0 0 5 0,0 0-6 15,26 16-3-15,-6-5-4 0,1 5-6 16,7 2-5-16,8 7-5 0,0 5-2 16,10 13-4-16,-1 3-4 0,-3 1-3 0,-1 2-6 15,-6 1-1-15,-3 4-4 0,-6-9-4 16,-8-1 0-16,-3 0-3 0,-4-1 0 0,-5-2-2 16,-2-1 4-16,-4-1-2 0,-2 0-6 15,-2-1 3-15,-4 0-2 0,-1-2-2 16,0-4-1-16,-1-1-3 0,2-6-3 15,-1-3-4-15,0-1-12 0,3-4-19 0,-2-1-27 16,4-2-36-16,-1-6-49 0,1 0-40 16,0-4-36-16,4 1-510 0,0-5 242 15,0 0 159-15</inkml:trace>
  <inkml:trace contextRef="#ctx0" brushRef="#br0" timeOffset="134218.3378">10409 5231 62 0,'0'0'82'0,"0"0"-5"0,0 0-6 15,0-6-1-15,0 6-6 0,0 0-3 16,0 0-5-16,0 0-5 0,0 0-4 16,2-5-3-16,-2 5-2 0,0 0 4 15,0 0-2-15,2-6-5 0,-2 6 2 0,0 0 1 16,0 0 0-16,0 0 3 0,0 0 3 15,0 0 0-15,0 0-1 0,0 0 4 0,2-4-2 16,-2 4-1-16,0 0-3 0,0 0-8 16,0 0 1-16,0 0-3 0,0 0-2 15,0 0-1-15,0 0-9 0,0 0 2 16,0 0-1-16,0 0-5 0,0 0 2 0,0 0-4 16,0-6 3-16,0 6-1 0,0 0 1 15,0 0 0-15,0 0-4 0,0 0-1 0,0 0 4 16,0 0 1-16,0 0-1 0,0 0 1 15,0 0-3-15,0 0 0 0,0 0 2 16,0 0-4-16,0 0 3 0,0 0-6 16,0 0-1-16,0 0 2 0,0 0-4 0,0 0 2 15,0 0 0-15,0 0-6 0,0 0 5 16,0 0 0-16,0 0 2 0,0 0 0 0,0 0-2 16,0 0 0-16,0 0-2 0,0 0 1 15,-4-6-3-15,4 6 2 0,0 0 3 16,0 0-5-16,0 0-1 0,0 0 1 15,-2-6 0-15,2 6-2 0,0 0-1 0,0 0 0 16,0 0-1-16,0 0 0 0,0 0-1 16,0 0 1-16,-4-3-4 0,4 3-1 15,0 0 0-15,0 0 1 0,-6 17 2 0,-1-6 1 16,1 7 8-16,-5 4-2 0,1 11 5 16,-3 1 6-16,-1 9 3 0,-2 6 3 15,-5 16 0-15,0-1-2 0,2 2 0 0,5-12 0 16,0-4-2-16,6-1 0 0,4-7-3 15,0 0-2-15,4 0 2 0,2-2-4 16,4-3-3-16,4-1-5 0,4-4-1 0,0-1-13 16,5-3-13-16,3-4-15 0,0-3-17 15,4-3-21-15,-3-5-34 0,3-4-29 16,0-2-26-16,-4-4-463 0,-2-3 213 0,-4-3 141 16</inkml:trace>
  <inkml:trace contextRef="#ctx0" brushRef="#br0" timeOffset="134529.1276">10837 5553 102 0,'4'-2'182'0,"-4"2"-13"16,0 0-6-16,0 0-5 0,12 10-11 15,-10 2-8-15,3 6-9 0,0 1-13 0,-1 5-10 16,2-1-9-16,-2 6-11 0,0 0-8 16,3-1-11-16,-3 2-6 0,0 0-10 15,2-2-17-15,-1-2-23 0,-1-2-35 16,0-2-32-16,1-3-32 0,-3-3-24 0,0-5-31 15,-4-3-365-15,0-2 173 0,-3-5 113 16</inkml:trace>
  <inkml:trace contextRef="#ctx0" brushRef="#br0" timeOffset="134796.2691">10799 5494 33 0,'10'-10'168'0,"5"1"-9"16,4-1-10-16,3 1-6 0,3 3-6 15,0 4-13-15,0 2-4 0,7 6-11 0,2 3-5 16,0 5-7-16,0 8-9 0,0 5-5 16,-6 4-5-16,-4 3-2 0,-4 4-5 15,-6-4-4-15,-5 5-2 0,-5-2 4 0,-4 3 0 16,-4 1 2-16,-9 0 5 0,-1 3-2 16,-8-2-4-16,-3-3-4 0,-3-2-5 15,1-4-3-15,-2-5-8 0,3-5-7 0,3-4-8 16,1-3-22-16,2-9-29 0,2-1-39 15,6-4-41-15,3-4-38 0,5-4-27 16,4-1-26-16,4-7-486 0,5-1 229 0,5-4 151 16</inkml:trace>
  <inkml:trace contextRef="#ctx0" brushRef="#br0" timeOffset="135444.3743">11512 5759 95 0,'4'7'151'0,"-4"2"3"15,0 5 3-15,-2 3-3 0,-2 2-8 0,0 4-7 16,-3-2-10-16,1 2-12 0,2 0-12 16,0-2-13-16,2-3-8 0,0 1-5 0,2-1-7 15,2-3-7-15,2-1-3 0,4-5-10 16,3-2-5-16,-1-2-5 0,3-4-4 16,0-1-2-16,1-6-3 0,0-1-5 15,-2-2-1-15,-2-2-5 0,-1-1 0 16,-3-4 5-16,-2 1 2 0,-4 2 5 0,0-1 3 15,-2-1 1-15,-2 2 0 0,-2-1-4 0,1 1 0 16,1 2 1-16,0 1 3 0,2 1-2 16,-2-1-4-16,4 1-5 0,0-1-2 15,2 1-6-15,4-1-2 0,5 1-3 16,1-2-7-16,4 4-5 0,0 3-9 0,4 1-6 16,0 3 2-16,0 0-1 0,1 3-4 15,2 3-2-15,0 4-3 0,-3-1-3 16,0 2-3-16,-1 1 2 0,-1 1-1 0,-2-1 2 15,0 0 2-15,-2-3-1 0,-1 0 1 16,-1-1-4-16,1 0 6 0,2-3-5 0,-1-1 3 16,4-2 3-16,-4-2 0 15,3-2 5-15,3-4-1 0,-2 1 3 0,2-5 2 16,-2-3-3-16,0 1 4 0,-1-3 7 16,-3 2 5-16,-1 1 10 0,-2 1 5 15,-1 2 12-15,-2-2 7 0,1 4 1 0,-2 0 0 16,-1 2-4-16,-4 5 5 0,-2 0 9 0,0 0 4 15,4 18 2-15,-4-5 2 0,-2 3 0 16,4 5-2-16,0 0-4 0,0 5 1 16,3 5-7-16,1 3-1 0,0 0-2 15,3 5-8-15,0-2 0 0,-1 3-5 0,0 6-1 16,0-5-2-16,-4-3-3 0,4 0-2 16,-4-2-1-16,-4-6-2 0,0 1 0 0,-4-4 2 15,-6-1-2-15,-2 0-2 0,-9-2-5 16,-5-5 2-16,-6-6-5 0,-3-2-7 15,-1-5-13-15,2-2-16 0,0-6-15 16,0-2-27-16,-1-3-26 0,5-5-38 0,4 1-37 16,5-5-29-16,2-1-29 0,4-2-553 15,7 0 266-15,2-6 176 0</inkml:trace>
  <inkml:trace contextRef="#ctx0" brushRef="#br0" timeOffset="135909.7428">12111 5814 51 0,'4'-10'202'0,"-2"1"-6"15,1-2-4-15,-3-1-6 0,0-1-4 0,-5-1-14 16,-1-1-12-16,-2 0-14 0,-6-1-9 16,-2 3-9-16,-4-2-9 0,0 4-10 15,-6 1-10-15,-1 4-7 0,-5 3-7 16,0 1-4-16,1 2-7 0,-3 3-5 0,-2 5-6 15,-1-1-8-15,3 5-4 0,7 1-7 16,2-1-2-16,4 1-6 0,3 0-3 16,6-1 0-16,4 1-5 0,4-4-4 0,6 3-4 15,2-5-5-15,4 1-8 0,4-3-13 16,6 0-14-16,-2-4-11 0,4-1-16 0,3-1-14 16,-1-1-17-16,0-3-10 0,2-4-12 15,-5 4-14-15,-2-1-2 0,0-1-7 16,-3 3-7-16,0-2 0 0,-4 0-1 15,-2 3-6-15,1-1-354 0,-5 0 168 0,0 0 111 16</inkml:trace>
  <inkml:trace contextRef="#ctx0" brushRef="#br0" timeOffset="136180.9336">12243 5665 93 0,'4'-8'141'0,"-4"8"-8"16,0-7-5-16,0 7-10 0,0-6-4 0,0 6-12 16,-4-5-7-16,4 5-12 0,-3-5-11 15,3 5-3-15,-4-5-13 0,4 5-3 16,0 0-11-16,-4-6-15 0,4 6-16 15,0 0-19-15,-3-3-12 0,3 3-22 0,0 0-21 16,0 0-20-16,0 0-27 0,0 0-234 16,0 0 117-16,-4 15 77 0</inkml:trace>
  <inkml:trace contextRef="#ctx0" brushRef="#br0" timeOffset="136464.6714">12467 5148 62 0,'4'-7'219'16,"-4"0"-10"-16,0 3-18 0,0 4-20 0,2-4-12 16,-2 4-1-16,0 0-3 0,0 31-1 15,0-10-9-15,-2 7-10 0,2 10-11 0,-2 6-10 16,4 2-11-16,-2 5-10 0,4 5-8 15,0-1-9-15,4-2-7 0,2-2-7 16,2 1-9-16,3-5-14 0,2-1-23 16,2-2-23-16,-1-4-26 0,6-6-28 0,-5-5-39 15,5-4-26-15,-4-4-45 0,0-8-36 16,-2-1-435-16,0-8 218 0,-3-4 144 16</inkml:trace>
  <inkml:trace contextRef="#ctx0" brushRef="#br0" timeOffset="136941.1717">12960 5478 174 0,'0'0'205'0,"0"-5"-16"0,0 5-6 16,0 0-8-16,0 0-12 0,-8 25-12 15,5-12-13-15,-1 4-14 0,4 4-11 0,-2-3-12 16,2 4-9-16,2-1-10 0,2 4-8 15,1-3-8-15,1-1-7 0,2-1-7 16,2-1-10-16,6-4-11 0,-4-4-8 0,5-1-14 16,0-4-10-16,2-2-1 0,1-4 1 15,0-3-7-15,0-3 1 0,1-1 3 16,-2-2 0-16,2-3-1 0,-5 1 6 16,-2 1 5-16,-2-1 7 0,-1 3 8 0,-1-1 8 15,1 1 6-15,-4 2 5 0,-1 0-2 16,0 1-5-16,-2 3 3 0,-4 2 6 15,0 0 10-15,10 11 5 0,-7 1 5 0,0 1-1 16,-1 4 4-16,2 2-3 0,0 6 0 16,4 1-2-16,-2 10-3 0,5-1 2 15,-2 2-9-15,1 8-2 0,3 2-8 0,-3 0 0 16,2 0-5-16,-2 1-2 0,0-3-8 16,-2 1 0-16,-1-4 0 0,-3-4-5 0,1-2 0 15,-3-5-2-15,-4 0-5 0,0-5 0 16,-5-1-6-16,-2-6-8 0,-5 0-9 0,-4-4-12 15,-2-3-19-15,-8-7-23 0,-1-3-26 16,-3-4-37-16,-4-6-43 0,-1-3-36 16,-3-12-54-16,3-5-599 0,-8-18 292 15,3-11 193-15</inkml:trace>
  <inkml:trace contextRef="#ctx0" brushRef="#br0" timeOffset="137185.5258">13540 5259 138 0,'36'8'197'0,"-2"3"-7"15,-3 3-8-15,-1 5-12 0,2 6-12 16,-2 5-13-16,-1 5-12 0,7 18-8 0,-10-8-7 16,-8-3-10-16,-3 3-8 0,-4 4-12 15,-4-2-6-15,-5-3-5 0,-2 0-4 16,-2-3-3-16,-7 8-3 0,0-12-9 0,-6 5-5 15,3-8-7-15,-3-3-20 0,0-4-29 16,3-5-44-16,-2-4-51 0,6-7-55 16,-2-5-563-16,3-4 244 0,1-4 160 0</inkml:trace>
  <inkml:trace contextRef="#ctx0" brushRef="#br0" timeOffset="137734.3959">14172 5989 176 0,'3'8'178'0,"1"-2"2"0,-2 0 1 16,3-1-1-16,-3-2 3 0,0 3 2 16,0-1 3-16,-2-5-2 0,6 3-3 15,-6-3-12-15,10-8-13 0,-1-4-5 0,2-4-7 16,-1-6-6-16,3-6-9 0,4-4-7 15,4-10-13-15,9-18-9 0,-1-4-11 16,3-2-7-16,-2-4-3 0,0 4-10 16,-3 2-11-16,1 3-3 0,-4 1-6 0,-2 17-5 15,-3 7-6-15,-4 7-6 0,0 5-4 16,-3 2 0-16,2 5-5 0,0 4-8 0,1 4 4 16,0 6-4-16,2 5 3 0,-1 8-4 15,4 5-2-15,-2 10 3 0,6 7 0 0,-5 8-5 16,0 4 2-16,6 16-9 0,-5-8 8 15,-6-2-4-15,3-1 1 0,-4-1-2 16,0 0-2-16,-3-3-6 0,0-1-7 16,0-6-8-16,-2-4-5 0,-2 0-17 0,0-11-13 15,-2 1-20-15,1-8-22 0,-1 2-22 16,-2-5-40-16,0-3-43 0,-2-1-30 0,0-3-45 16,0-2-652-16,0-2 314 0,0-2 207 15</inkml:trace>
  <inkml:trace contextRef="#ctx0" brushRef="#br0" timeOffset="139412.0599">15331 5484 100 0,'4'-3'188'0,"0"-1"1"16,0 2-4-16,-4 2-14 0,0 0-13 0,0 0-13 15,0 0-3-15,-2 19-3 0,-4-2-10 16,0 4-8-16,-4 6-8 0,4 3-9 16,-2 4-7-16,4 4-4 0,2 0-15 15,2-5-6-15,2 5-9 0,4-2-4 16,4-3-6-16,2-3-3 0,4-3-2 0,6-5-5 16,-1-2-4-16,4-9-1 0,0-3-2 15,3-5 6-15,-1-4 2 0,1-7-1 0,4-5 2 16,-3-5-6-16,3-6 7 0,-2-7-8 15,-7-5-3-15,-2-2 1 0,-4-4-3 16,-5-4-1-16,-6 6-5 0,-6-1 2 16,-6 0 0-16,0 5-2 0,-6 2-3 0,-3 4 1 15,-4 3-3-15,-4 7-2 0,-3 2 1 16,-1 8-5-16,1 5 1 0,-2 5 0 0,2 3-5 16,-4 4-3-16,-2 5 0 0,3 3-1 15,3 3 1-15,5 1-3 0,1 0 0 16,6 0-4-16,4 0 1 0,0 2-7 15,8-2-7-15,2-2-4 0,4 0-4 0,6-3-6 16,2 1-6-16,3-6-18 0,6 1-15 16,4-7-6-16,5 0-5 0,0-3 0 0,3-4 4 15,5-2 3-15,1-2 11 0,-3-3 5 16,2-3 6-16,-2 1 8 0,-1 0 7 16,-3 0 6-16,0-1 14 0,-7 4 10 0,-1 1 9 15,-2 0 6-15,-6 1 4 0,3 0 3 16,-6 5-2-16,2-3-4 0,-5 4 3 15,2 0 5-15,0 4 2 0,-2 2 1 0,1 3 1 16,-1 1 0-16,1 3-1 0,0 3-1 16,1 3-4-16,-2-1-2 0,2 7 0 15,-2-3-4-15,0 1 0 0,3 0-3 0,0-2-2 16,0 0-2-16,-1-2-1 0,4 0-2 16,-4-3-3-16,2-4 0 0,2 1-3 15,-2-5 1-15,1-4 0 0,0 1 2 0,0-6-1 16,1 1 2-16,2-4-4 0,-4-2 3 15,3 1 0-15,-2-7 4 0,4 3 1 16,-3-5 0-16,0 1 5 0,-4 2-2 0,6-3 2 16,-6 5-1-16,1 0 1 0,-3 2-4 15,2-2 1-15,-4 3-2 0,0 2-3 16,0 0 0-16,1 1-1 0,0 4 0 16,-1 1 2-16,-8 0-1 0,19 6 2 0,-9 1-4 15,1-1-1-15,0 4 3 0,-1 1-3 16,1 0-1-16,0 1-2 0,1-1 0 0,-1 3-5 15,-1-3-4-15,1 0-3 0,0-1-1 16,-1-2 0-16,-4-1 4 0,2-1 0 16,0 0-1-16,-2-4 2 0,0-1-1 15,-6-1 2-15,12-6-1 0,-9 1-1 0,1-1 3 16,0-1-1-16,-2-3 3 0,1 1 2 16,-1-3-5-16,0 1 4 0,0-1-1 0,-2 3 2 15,2-3 0-15,0 3-2 0,0-1 0 16,3-1 3-16,-3 2-1 0,2-2 1 15,0 4-2-15,0-2 1 0,0 0-1 0,2 4-1 16,4-1 2-16,-2 3-1 0,0-2 4 16,0 4-1-16,1 1-2 0,4 1 1 15,-3 2 0-15,1 2-1 0,2 1 1 0,-2 2 0 16,1 1 1-16,-2 3 1 0,2 0-2 16,-2 1 4-16,0 0-2 15,-3 0 2-15,1 1 4 0,-2-3-6 0,-1 1 1 0,1-5-1 16,-1 3 3-16,-1-3 1 0,2 1 5 15,-2-2 4-15,0-3 5 0,-4-3-5 16,0 0 0-16,16-5-2 0,-10 1-1 16,4-6 4-16,-2 1-6 0,3-3 0 0,0 1-3 15,2 0 0-15,-3-3-2 0,2 3-1 16,2 1 1-16,-2 2-1 0,1-3-2 0,0 4-1 16,-3 1 2-16,3 2 0 0,-1 2-2 15,-1 1 2-15,2 1-1 0,-1 1-1 16,2 1 5-16,-2 2-3 0,3 2 0 15,-1-2 0-15,0-1 1 0,0 2 1 0,3-4 0 16,-2-1 1-16,2 0 2 0,2-1 2 16,0-4-5-16,-1-1 1 0,4-2 1 0,-1-3-2 15,-2-2 0-15,0 0 3 0,-1-2-6 16,-2-1 3-16,-3 1-1 0,-4 2-1 16,-1 2-2-16,-2-1 1 0,-4 3 0 0,0-1-1 15,-2 4-2-15,-2 1 3 0,0-1 0 16,0 2 1-16,2 4-1 0,0 0 1 15,0 0 0-15,0 0 0 0,0 0 1 0,0 0 0 16,13 13 0-16,-3-3 1 0,1-2-2 16,0 3 1-16,1-1 2 0,-2 1-2 15,2 2-2-15,-2-1 3 0,-2 1-2 0,1 2 1 16,-3-2 4-16,-4 3 2 0,0-2 1 16,-4-1 3-16,-2 0-1 0,-2 0-2 15,-5 0 2-15,-1-1-16 0,-6-1-10 16,0-1-14-16,-2-5-26 0,-3 1-35 0,0-2-48 15,4-4-44-15,0-2-53 0,0-3-560 16,6-7 271-16,0 0 178 0</inkml:trace>
  <inkml:trace contextRef="#ctx0" brushRef="#br0" timeOffset="139694.032">18086 4979 131 0,'0'0'223'0,"-6"-7"1"16,6 7 0-16,-16 1-10 0,2 2-12 16,2 6-13-16,-5 3-15 0,-2 5-10 15,-2 5-9-15,1 5-10 0,2 8-6 0,3-1-2 16,4 1-19-16,2 7-1 0,7-4-11 16,0 1-15-16,6-1-4 0,3 2-10 0,3-1-11 15,1-6-3-15,6 8-5 0,-1-9-3 16,4-3-5-16,1-1-10 0,0-3-14 15,0-2-19-15,3-3-25 0,-8-6-30 16,2-2-35-16,1-3-39 0,0-5-34 0,-2-2-29 16,1 0-22-16,0-6-14 0,-4 0-542 15,-1-4 260-15,-2 1 171 0</inkml:trace>
  <inkml:trace contextRef="#ctx0" brushRef="#br0" timeOffset="140043.3561">18282 5572 412 0,'-3'-8'53'0,"3"-2"16"15,-3 3 8-15,6-2 3 0,-3 1 8 16,5 1 4-16,-1-3 9 0,0 0 9 0,4 1 0 15,3 1 2-15,-1 3-2 0,5-1-12 16,-2 2-9-16,-1 2-8 0,4 0-6 16,-6 4-7-16,2 4-8 0,-1 0-2 0,0 3-9 15,-3 3-3-15,-3 1 0 0,-3 0-2 16,0 0 0-16,-2 0 3 0,-2-1 3 0,0 0-2 16,-1-1 1-16,1-3-1 0,2 1 2 15,0-1 6-15,0-5-1 0,2 2-5 16,-2-5-4-16,0 0 2 0,13-11-8 15,-5 4-3-15,4-2-4 0,-2-5-1 0,0 0-2 16,1 4-2-16,-2-4 3 0,1 3-4 16,-2-1 1-16,-1 3-1 0,1 1 0 0,-2 1-2 15,-1 1-4-15,-1 0-1 0,1 4-1 16,-5 2-2-16,0 0-2 0,6 10 2 16,-6 0-5-16,2-1 2 0,-2 0-1 15,2 5-4-15,0-1 2 0,0 1-6 0,2 3-11 16,-2-4-22-16,2 0-33 0,0 0-37 15,-1-1-45-15,2-2-37 0,1-2-36 0,-2-3-643 16,0-1 292-16,0-4 193 0</inkml:trace>
  <inkml:trace contextRef="#ctx0" brushRef="#br0" timeOffset="140222.5814">18813 5536 66 0,'10'-2'185'0,"-4"2"8"16,-6 0 8-16,17 0-5 0,-11 4-8 15,3 1-13-15,-2 3-17 0,-1 2-13 16,-2 2-16-16,0 1-12 0,-2 5-12 16,-4 0-8-16,2-1-20 0,-4 1-25 0,0 0-35 15,-2 5-37-15,-3-1-33 0,5-4-48 16,-3-2-41-16,1 0-465 0,0-5 206 16,1-1 136-16</inkml:trace>
  <inkml:trace contextRef="#ctx0" brushRef="#br0" timeOffset="140727.81">19106 5360 125 0,'2'-3'202'16,"1"-1"-14"-16,-1-1-21 0,-2 5-14 0,0 0-11 15,0 0-11-15,15 16-12 0,-11-7-10 16,0 4-12-16,0 2-10 0,5-2-8 0,-3 2-6 16,0 3-10-16,3-5-3 0,0 2-8 15,1-4-3-15,0 2-2 0,2-3-4 16,0-1-1-16,1-3-1 0,-1 0-3 16,1-6-4-16,2-2 8 0,-1-2-1 0,2-2 0 15,-2-1 0-15,1-2 4 0,-2-1-3 16,0 0 4-16,-3-1 3 0,0 1 7 0,2 3-5 15,-6 0 5-15,2 1-10 0,-2 0-5 16,1 2-4-16,-3 2-4 0,-4 2 2 16,0 0 5-16,11 12 4 0,-7-3 1 0,-2 6 6 15,2-2 0-15,1 5 1 16,1 3-4-16,-2 1-6 0,4 0-4 0,-3 8 0 16,-1-4-5-16,3 4-3 0,-3-2-1 0,0 2-4 15,-2 1-1-15,-2-1-2 0,2 1-1 16,-4-3 0-16,0 0-4 0,-4-3-1 15,2 0 5-15,-5-2-11 0,-2-4 2 0,1 0 2 16,-5-4 0-16,-5-2-7 0,2-2-10 16,-2-5-14-16,-2-6-19 0,-4 0-25 15,-1-6-30-15,-5-5-33 0,2-3-34 0,3-4-34 16,1 0-31-16,5-7-37 0,2-4-571 16,6-2 282-16,3-1 187 0</inkml:trace>
  <inkml:trace contextRef="#ctx0" brushRef="#br0" timeOffset="140998.6951">19536 4875 180 0,'13'-6'244'0,"0"2"-7"0,0 2-10 15,1 4-6-15,4 2-12 0,4 5-14 16,4 3-13-16,1 7-14 0,7 6-13 15,-2 5-11-15,13 16-6 0,-7 3-14 0,-3 3-9 16,-3 1-11-16,-6-7-13 0,-7-4-9 16,-4-1-7-16,-3-4-7 0,-5-1-8 0,-1 1-10 15,-4-9-16-15,0 2-19 0,-4-3-23 16,-2-2-26-16,-2 0-24 0,-3-4-38 16,-2-2-40-16,-1-5-35 0,1-2-35 15,-1-2-614-15,-4-7 279 0,4-3 184 16</inkml:trace>
  <inkml:trace contextRef="#ctx0" brushRef="#br0" timeOffset="141351.8669">20025 4509 4 0,'15'2'221'0,"-6"4"-2"16,5 3-1-16,5 6-7 0,7 5-7 0,4 10-16 16,-1 7-11-16,9 13-9 0,0 10-14 15,-2 0-13-15,1 7-11 0,-6 6-9 16,-3 0-9-16,-6 2-10 0,0-2-8 15,-5-1-5-15,-6-13-8 0,-5-8-6 0,-4-7-7 16,-4-1-9-16,0-4-4 0,-4 1 0 16,-3-4-10-16,-2-4-4 0,-1-1-11 15,-1-3-22-15,0-8-19 0,-1-1-33 0,-1-4-44 16,2-4-48-16,-2-3-52 0,3-6-698 16,-4-2 302-16,4-4 198 0</inkml:trace>
  <inkml:trace contextRef="#ctx0" brushRef="#br0" timeOffset="143380.2212">21082 5191 31 0,'0'0'215'0,"-15"-2"-9"0,15 2-1 0,-13 0-11 16,13 0-6-16,-11 0-8 0,11 0-10 16,0 0-9-16,-10 0-9 0,10 0-10 15,0 0-8-15,0 0-9 0,0 0-1 16,0 0 4-16,27 9 2 0,-3-3-13 0,8-1-6 16,12 2-4-16,13-3-8 0,6-1-2 15,3 3-2-15,25-4-14 0,-17 2-2 0,-8-3-11 16,-2 1-7-16,-5 1-2 0,-11-2-4 15,-1 1-14-15,-5 1-2 0,-8-3-2 16,-2 1 2-16,-5-1-7 0,1 2-3 0,-5 0 2 16,-4-2-5-16,0 0-5 0,-7 0 2 15,4 2-12-15,-4-2-5 0,-1 0-14 16,-2 2-18-16,-1-2-22 0,-8 0-32 0,0 0-26 16,11 0-34-16,-11 0-24 0,0 0-40 15,0 0-21-15,0 0-23 0,-17-9-636 16,8 4 300-16,2-2 199 0</inkml:trace>
  <inkml:trace contextRef="#ctx0" brushRef="#br0" timeOffset="143840.1663">21746 4964 83 0,'-6'-3'199'0,"0"1"-6"0,0-1-11 15,6 3-10-15,-12-3-8 0,12 3-11 0,-8-2-4 16,8 2-6-16,0 0-4 0,0 0-2 16,0 0-8-16,0 0-6 0,20 9-8 15,-6-3-11-15,5 1-8 0,4 1-10 0,2 2-6 16,7 2-9-16,0 1-6 0,2-1-7 16,-1 1 0-16,2 0-10 0,-3 0-5 15,0 0-3-15,-3 0-8 0,-2-3 1 0,-4 1-8 16,1-1 0-16,-5 0-1 0,-2-1 0 15,0-4 0-15,-5 1-2 0,2 1-2 16,-4-2-1-16,-2-1 2 0,0 2-4 0,2-3-1 16,-2 2-1-16,-2-3 2 0,-2 1-3 15,2 3 1-15,-1-3 2 0,-3 2-3 16,2 1 3-16,-4 1-2 0,2-1 2 16,-4 1-3-16,0 2 8 0,-2 5 4 0,-3 1-3 15,-3 4 3-15,-7 6 3 0,-4 2-2 16,-5 5 3-16,-1 2-7 0,-5 0 0 0,-8 12-5 15,4-7-1-15,5-8 1 0,1 1-5 16,0-1 1-16,7-6-9 0,-1-2-10 16,6 0-17-16,2-6-23 0,0-2-34 15,3-3-40-15,3-1-48 0,0-1-46 0,4-4-43 16,0-2-661-16,2-3 312 0,4-1 206 16</inkml:trace>
  <inkml:trace contextRef="#ctx0" brushRef="#br0" timeOffset="155632.1293">23372 4779 14 0,'-4'-15'144'0,"0"-1"0"15,2 0-11-15,-4-2-3 0,4 2-10 16,0-4-13-16,0 3-1 0,-2 0-5 0,2 1-5 15,0-2-6-15,0 3-2 0,0-1-9 16,0 3-2-16,2 0 0 0,-2 2-4 16,0 3-6-16,0-2-8 0,-1 4-4 0,1 1-5 15,2 5-3-15,0 0 2 0,-8 15-4 16,1 2 2-16,1 10-3 0,-5 8-6 16,1 8-2-16,-2 6-4 0,-2 5-2 0,0 16-3 15,1 3-1-15,0-15-3 0,5-3-4 16,-3-7 0-16,3-2-2 0,2-6-3 15,-1-5-1-15,0-7-3 0,3-3 3 0,0-4 5 16,2-6 0-16,0-7-2 0,2-5-1 16,0-3 0-16,0 0-5 0,4-31-1 15,0 4-1-15,0-12 2 0,5-10-1 16,2-5-3-16,3-14-2 0,3-1 0 0,1 3 0 16,-4 11-1-16,-2 8-2 0,0 9 2 0,-2 6-1 15,-4 4 3-15,3 3-2 0,-3 3-3 16,1 4 1-16,1 5-1 0,1 2 3 15,-1 9-4-15,2 3 3 0,4 5 0 16,-2 7 2-16,0 6 2 0,6 10-4 16,-6 5 2-16,3 8 1 0,2 2 1 0,-4 4-3 15,-1 3 0-15,6 17 0 0,-6-10-4 16,-1-9-4-16,-3-2-14 0,0-6-20 0,1-3-29 16,0-1-25-16,-5-10-24 0,2 2-11 15,-2-4-14-15,0-6-14 0,-2-4-455 16,-2-3 207-16,0-3 138 0</inkml:trace>
  <inkml:trace contextRef="#ctx0" brushRef="#br0" timeOffset="157200.1024">23453 5135 81 0,'0'-18'95'0,"4"0"0"0,0 5-5 16,2-4-3-16,4 2-4 0,1-3-9 15,6 2-11-15,2-1-1 0,0 0-7 0,2 3 3 16,3 2-10-16,-1 3-5 0,0 1 1 15,-4 4-6-15,3 4-5 0,-4 2 3 16,2 5-5-16,-1 4-5 0,-3 2 3 16,-2 1-1-16,-2 6-1 0,0 2 2 0,-3-2-4 15,0 1 1-15,-3 0 0 0,0 0-1 16,-2-4-2-16,3-2-4 0,-5-1 4 0,2-4-2 16,-2 2 12-16,2-2 11 0,1-2 5 15,-3-4-3-15,5-2-2 0,-7-2-10 16,0 0-1-16,16-11-3 0,-8 4-5 15,4-5-2-15,-2-1 0 0,0 1-7 0,3-1-1 16,-2 4-1-16,-1-3-4 0,3 3 3 16,-3 2-7-16,-2 2-1 0,0 2 2 0,0 3-3 15,-8 0-1-15,14 8-2 0,-5-3 3 16,-3 5-1-16,3 1 1 0,-3-1 0 16,5 1-2-16,-5-2 0 0,4 1 0 15,2-2 0-15,-2-2 0 0,2-3 1 0,6 0 0 16,1-6 0-16,-1 0-3 0,6-5 4 15,6-5 0-15,-1-3-4 0,1 1 4 16,0-2-2-16,-1-4-2 0,-1 2 2 16,-5 2-4-16,-4 0-1 0,-5 2 5 0,0 1-3 15,-2 3 2-15,-3 1 0 0,-5 1 0 16,0 3-3-16,0 0 3 0,-2 2 1 0,-2 4-1 16,0 0-4-16,0 0 6 0,0 0-4 15,0 0 2-15,7 13-2 0,-5-2 1 0,0-3 3 16,1 4-4-16,1 4 1 0,0-1 5 15,0 2-4-15,-2 2-1 0,2 2 1 16,-2-2 0-16,0 0 0 0,-2 2 1 16,2-5-2-16,0 1 2 0,0-4 0 0,1-1 2 15,-1-1 2-15,-2-2 10 0,2-3-2 16,3 0 1-16,-1-5 1 0,-4-1-4 16,0 0 0-16,19-11-5 0,-9 3 1 0,-1-1-1 15,2-2 2-15,1-3-2 0,0 1-4 16,2-4 1-16,0-3 4 0,-1 4-3 15,0-2 1-15,-1 1 1 0,-1 4-3 0,-1-1 0 16,2 3-1-16,-4 2-1 0,0-1-2 16,-2 2 3-16,0 1 3 0,1 2-1 15,2 3 1-15,-3 2 0 0,-6 0 5 0,13 7 6 16,-7 0 2-16,-2 1 0 0,0 3-2 16,2 1-3-16,-1-1-3 0,0 2 2 15,-1 1-2-15,-2-3 0 0,2 4-3 0,0-5-1 16,-2 0 1-16,2-1-2 0,0-2-1 15,-2 0 2-15,3-1 0 0,-1-1 4 16,3-1-5-16,-7-4 2 0,12 0-2 0,-3-4-1 16,-1-1 1-16,3-2 1 0,2 0-3 15,-3-1 4-15,4-2-4 0,0-1-2 0,0 1 1 16,-1 3 0-16,2-2 0 0,-2 1-2 16,-3 0 1-16,0 1-3 0,2 3-2 15,-4 4 6-15,0-2 0 0,0 2 0 16,3 4 0-16,-4 0 4 0,1 1-2 0,-1 5 0 15,-1 1-1-15,0 3 1 0,-2-1-3 16,0 0 0-16,1 1 1 0,0-1-1 16,-3 1 0-16,2-6 1 0,-2 3-4 0,0-4 3 15,2 0 0-15,0 1 2 0,-2-4 2 16,2 1-3-16,3-4-3 0,-7-1 2 16,15-6 0-16,-5 2 0 0,3-4 0 0,-1 0-2 15,4-3-2-15,0-2 5 0,2 1-3 16,0 0-1-16,-1 2-1 0,0 2 0 15,-2 3-2-15,1-3 3 0,0 4-4 0,-4 2 2 16,3 2 2-16,-2 0-3 0,2 4 0 16,-1 0 5-16,2 2-2 0,-4 1-1 15,3 1 3-15,-2-4-2 0,2 3 0 0,-1-1 1 16,4 0 2-16,-2-3-1 0,6-1 0 16,-2-2 1-16,10-2 0 0,-3 1 2 15,3-5-3-15,0 0 1 0,-1-1-2 0,5-4 0 16,0 1 1-16,-4-2 2 0,-5 0 1 15,-1 1 0-15,-5-2 1 0,-5 0 7 16,-3 1-2-16,-4 1 0 0,-5 1-3 0,-4 2 1 16,-5 3-2-16,-4-1-1 0,-1 4-1 15,-1 2 0-15,-6 2-2 0,2 2-3 16,1 3-2-16,-2 1-3 0,1 0-1 0,5-1 1 16,-3 3-2-16,2-2-1 0,3 1-1 15,2 1 0-15,2-3-3 0,2-1-4 16,2 2-1-16,2-2 1 0,4-3 0 15,1 1-1-15,2 0 0 0,1-3-2 0,0 2 4 16,0-2-4-16,1 1 2 0,0 2 2 16,-1-2-3-16,-2 2-2 0,3-1 5 0,-1 2-1 15,1-3 8-15,0 3-5 0,-3-1 3 16,4-1 1-16,-2 2 2 0,4-5 3 16,0 1 2-16,3-2-1 0,4-1 2 15,0-2 7-15,5-7 7 0,0 1 5 16,4-7 4-16,1-4 5 0,5-4-2 0,1-4 0 15,-1-2-2-15,8-16 0 0,-4 0 3 0,-7 5 8 16,-5 4 7-16,-5-2 9 0,-2-1 3 16,-2 2 2-16,-7 6-5 0,4 3-2 15,-6 3-5-15,0 5-4 0,1 3-3 16,-3 1-7-16,-2 6 0 0,1 6-5 0,-3 5-1 16,-2 1-2-16,0 0 2 0,0 29-7 15,-2-10 0-15,0 8-3 0,-1 3-3 0,1 8 3 16,0 0 0-16,2 1-1 0,0 3-3 15,2-3-1-15,0-1-5 0,3 0-5 16,-1-2-13-16,2-1-32 0,-2-8-31 16,3-3-35-16,-1-1-34 0,0-6-33 0,-2-4-43 15,1-3-548-15,2-6 263 0,-5-2 173 16</inkml:trace>
  <inkml:trace contextRef="#ctx0" brushRef="#br0" timeOffset="157361.148">24818 4652 2378 0,'-52'0'-99'0,"15"0"40"0,7 0 21 15,6-2 11-15,8 2 13 0,1 0 6 0,4-2-5 16,3 0 2-16,8 2-17 0,-2-4-36 16,2 4-53-16,12-6-529 0,-1 2 219 0,0 1 145 15</inkml:trace>
  <inkml:trace contextRef="#ctx0" brushRef="#br0" timeOffset="158339.8853">26729 4409 67 0,'14'-25'88'0,"-3"1"10"0,2 3 11 15,-5 3 10-15,3 6 9 0,-5-2 0 16,0 3-2-16,1 1-3 0,0 3-11 0,-3-1-5 15,0 2-11-15,-2 5-6 0,-2 1 12 16,0 0 6-16,6 22 0 0,-4-1-9 16,-2 8-5-16,0 4-8 0,-4 6-7 15,0 13-7-15,0 1-8 0,0 6-7 0,-7 19-2 16,-4 1-5-16,2-5-8 0,-1 2-2 16,-2-4-7-16,0-2-1 0,3-14-3 0,-2-8-7 15,1-7 1-15,-1-6-1 0,0-4 1 16,2-4-3-16,1-7 0 0,-2-5-3 15,4-5-5-15,0-6-1 0,-1-2 0 16,2-7-3-16,1 0-2 0,2-5-3 0,1 3 2 16,3-3 0-16,0 1-4 0,0-2 1 15,4 1-1-15,0 1 3 0,5 1-3 16,-1 0 0-16,0 3-1 0,5 1 0 0,2 2 2 16,-1 2-2-16,4 0 0 0,0 3 2 15,5 2 0-15,-2 1-2 0,6-4-1 16,3 4 0-16,0-1-1 0,-1-2 0 0,1-3 0 15,4 0 0-15,-3-3 1 0,1-3-1 16,0 0-1-16,-3-3 0 0,3-3 1 0,-2-4 0 16,-4 0-1-16,0-3 2 0,-7-1 1 15,-1 1-1-15,-2 2 3 0,-2-2 0 16,-2 2 2-16,-1 2 1 0,-2 1 1 16,-3 1 1-16,0 4-2 0,0 0 0 0,-4 4-2 15,2 3-1-15,-2 2-1 0,0 0 0 16,0 0-1-16,-6 18 1 0,4-9-2 15,0 2 2-15,2 3-1 0,0 1-2 0,2 0-3 16,2-1 4-16,0 1 2 0,5-2-1 16,1-2 0-16,1 1 2 0,2-3-2 15,3-1 0-15,0-4 2 0,2-3-1 16,-1-1 1-16,3-3-1 0,-2-1 3 0,0-2 3 16,0-5 0-16,-3 0 2 0,2-3 4 15,-6-1 2-15,-3 0-2 0,-4 0 3 0,-2-1 0 16,-4 1-1-16,-4 2-1 0,-2 0-1 15,-5 1-6-15,0 3 1 0,-2 0-1 16,-1 2-11-16,-2 3-11 0,4 2-21 0,-1 1-27 16,0 1-29-16,2 1-31 0,3 4-24 15,0-3-25-15,0 4-17 0,6-1-8 16,2 1-452-16,2-6 220 0,8 6 146 16</inkml:trace>
  <inkml:trace contextRef="#ctx0" brushRef="#br0" timeOffset="158636.4019">27503 4951 45 0,'13'-4'55'0,"0"2"12"0,-3-2-1 16,-2 2 2-16,2 2 1 0,-2-1-2 16,2 1 2-16,-10 0 5 0,19 1 0 0,-8 3-1 15,0 4 0-15,1 0-4 0,2-1 2 16,-2 5-4-16,0 2-6 0,1 3-4 16,0-3-8-16,0 4-4 0,-1-2-3 15,1 4-2-15,-2-4-5 0,-1-2-1 0,-2-1 10 16,3-1 1-16,-2-1 13 0,-3-3 11 15,0 0 16-15,1-1 13 0,-1-3 4 0,-2-2-10 16,-4-2-6-16,0 0-5 0,18-11-9 16,-14 4-6-16,4-2-6 0,-2-4-6 15,2-1-6-15,2-1-6 0,-2 0-6 16,0 0-9-16,3-1-18 0,-3 1-27 0,-2 2-28 16,5 0-31-16,-2 1-27 0,-1 3-20 15,-2-1-17-15,2 4-14 0,0 3-18 0,-4-1-408 16,2 4 198-16,-6 0 130 0</inkml:trace>
  <inkml:trace contextRef="#ctx0" brushRef="#br0" timeOffset="159035.4973">28005 5031 184 0,'4'4'20'0,"3"-3"12"15,1 1 10-15,2-2 5 0,-10 0 3 16,24-3 2-16,-9-3 11 0,2 0 6 16,-2-1 7-16,-1-3-2 0,2 2 6 0,-4-1 8 15,0-1 3-15,0-2 1 0,-4 5 8 16,-2-2-1-16,0 1 2 0,-1 0-1 15,-3 3-8-15,0-1-9 0,-4 0-9 0,2 6-6 16,-9-4-11-16,9 4-5 0,-12 3-4 16,12-3-7-16,-16 11-3 0,8-1-4 0,2-1-7 15,0 3-2-15,2-4-2 0,-1 6-4 16,3 0-1-16,4-3-1 0,-2 0 1 16,3 1-3-16,1-3 1 0,4 1-1 15,0-4-3-15,5-1 0 0,0-3-3 16,2-2 2-16,4-2-3 0,-2-1-2 0,1-3 0 15,2-2 2-15,1 1-4 0,-4-3 4 16,0 2-2-16,-3 0 1 0,0 0 1 0,-2 2-3 16,-2 0 0-16,1-2-1 0,-2 5 0 15,-1-3-4-15,-2 1-1 0,3 4 3 16,-3-1-5-16,-6 2 5 0,15 3-1 16,-6 3-2-16,-1-1 1 0,0 2 2 0,3 0-3 15,-2 5 0-15,-1-2-8 0,2 4-21 16,-1-4-35-16,1 2-27 0,4 1-30 0,-4-3-21 15,0-1-25-15,1 1-422 0,-2-4 201 16,1-1 132-16</inkml:trace>
  <inkml:trace contextRef="#ctx0" brushRef="#br0" timeOffset="159336.6863">29159 4014 142 0,'-4'-13'239'0,"0"1"-15"0,-3 7-18 15,0 0-19-15,7 5-14 0,-19 12-10 16,3 6 0-16,-4 5-5 0,-2 16-11 16,-13 18-1-16,3 7-14 0,0 3-14 0,6 2-9 15,0 4-13-15,7-3-8 0,2 1-11 16,6-9-4-16,5-9-8 0,4 1-8 0,0-11-11 15,6 1-1-15,2-1-5 0,2-4-4 16,4-2-9-16,0-3-12 0,3-6-29 16,2-3-24-16,-2-7-34 0,1-6-33 15,6-4-40-15,-3-2-49 0,-2-6-42 0,4-2-502 16,-2-3 251-16,2-5 166 0</inkml:trace>
  <inkml:trace contextRef="#ctx0" brushRef="#br0" timeOffset="159709.6887">29379 4772 103 0,'19'-8'108'16,"-2"4"-7"-16,0 4 3 0,-3 0-11 15,0 1-9-15,-2 4 2 0,-2-1 7 16,-1 5 4-16,0-2-3 0,-5 4-2 16,0 1-8-16,-4-1-7 0,-4 4-8 0,-2-2-3 15,-1 0-2-15,-4-1 2 0,3 1-2 16,2-3-7-16,0-1-1 0,1-1-5 15,-2-1 6-15,5-3-3 0,2-4 1 0,0 0-5 16,0 0-8-16,0 0-5 0,0 0-2 16,16-21-3-16,-8 10-4 0,2-1-1 0,1-1-1 15,0 2-1-15,1-1-4 0,-3 3 4 16,1-1-2-16,-1 2-2 0,-3 1 4 16,1 1-2-16,-5 3 1 0,2-1 8 15,0 2 0-15,-4 2 1 0,0 0-3 0,0 0-4 16,8 14-1-16,-6-7-5 0,0 2-1 15,0-2-1-15,4 3-9 0,-2 2 8 16,2 1-4-16,2-3-1 0,0 1-4 0,3-1-3 16,0-3-20-16,0-1-30 0,1-3-36 15,2 0-37-15,2-2-49 0,-4-2-586 16,3-3 256-16,0-6 169 0</inkml:trace>
  <inkml:trace contextRef="#ctx0" brushRef="#br0" timeOffset="160000.1002">29828 4086 190 0,'2'-8'208'0,"0"1"3"0,2 3 0 16,4 2-7-16,3 2-6 0,8 4-14 15,5 7-11-15,11 10-11 0,19 17-13 16,3 8-3-16,1 7-7 0,-2 4-5 0,7 18-8 15,-14-13-5-15,-11 4-10 0,-6 3-8 16,-7 0-8-16,-5 0-10 0,-10-13 1 0,-4-6-3 16,-6-5-9-16,-4-2-7 0,-2-3-5 15,-8 5-9-15,-4-4-5 0,-1-5-6 16,-5-1-16-16,2-8-29 0,-2-7-41 16,-2-3-48-16,1-5-55 0,1-5-61 15,4-2-61-15,-2-5-659 0,-1-5 316 0,-2-2 208 16</inkml:trace>
  <inkml:trace contextRef="#ctx0" brushRef="#br0" timeOffset="169442.0096">30526 3720 83 0,'0'0'149'0,"0"0"-6"16,0 0-9-16,0 0-6 0,0 0-5 15,0 0-6-15,0 0-9 0,0 0-4 16,0 0-9-16,0 0-7 0,0 0-7 0,0 0-9 16,0 0-7-16,0 0-7 0,0 0-7 15,0 0-1-15,0 0-8 0,0 0-3 16,6 3-1-16,-4 1 4 0,3 1 18 0,1 5 4 16,7 2 2-16,2 5 4 0,10 4 0 15,9 8 0-15,14 15-7 0,8 2-2 16,5 3 2-16,18 16-11 0,1 0-3 15,2 4-1-15,0 1-2 0,1 2-5 0,-2 3-1 16,-3 2-2-16,-8 5-2 0,-6 5 1 16,-10-2-1-16,-7 5 0 0,-17-12-5 0,-11 3-2 15,-9 5-2-15,-7 0-1 0,-8-4-5 16,-8-6-1-16,-5-3-3 0,-6-4-3 16,-1-7-1-16,1-13-1 0,2-9-2 0,-4-3-1 15,-2-1-2-15,3-4-1 0,1-7-4 16,4-2-8-16,2-4-6 0,2-3-20 15,1 1-18-15,2-6-21 0,0-2-19 16,5 1-34-16,-2-2-25 0,2-2-17 0,4-3-19 16,-2 1-19-16,2 0-480 0,4-4 232 15,-6 2 154-15</inkml:trace>
  <inkml:trace contextRef="#ctx0" brushRef="#br0" timeOffset="173949.2571">4108 6997 31 0,'-7'3'84'0,"7"-3"0"0,0 0-1 0,0 0-1 15,28-1 13-15,-2-6-14 0,20-7 0 16,30-11 1-16,32-15-3 0,13-6 2 16,13-2-3-16,5-1-1 0,7 0-7 0,-2 1-5 15,-7 4-3-15,-6 4-10 0,-14 6-4 16,-26 9-1-16,-12 4-3 0,-20 6-7 0,-11 3-4 16,-10 3-3-16,-8 2-1 0,-3 1-4 15,-1 0-2-15,-4 2-5 0,-6 1-3 16,-3 3-1-16,-3 0 0 0,-5 1-8 15,-5-1-9-15,0 0-12 0,-13 12-24 0,-2-5-14 16,-11 3-19-16,-7 3-8 0,-11 4-9 16,-26 8-10-16,-7 2-7 0,-3 3-3 0,-7-2-226 15,-19 14 114-15,3-5 75 0</inkml:trace>
  <inkml:trace contextRef="#ctx0" brushRef="#br0" timeOffset="174114.0767">4364 7049 88 0,'-7'10'16'0,"5"-6"9"0,7 2 11 15,8-3 10-15,4-1 4 0,3-2 3 0,10-5-2 16,8 2-5-16,7-3 6 0,8-4-4 16,3-2-6-16,19-2-1 0,-1-1-4 15,-13 1-2-15,-8 1-8 0,-4 1-4 16,-9 3-2-16,0-1-12 0,-2 2-11 0,-8 3-30 16,-5-1-27-16,3 1-164 0,-2 0 76 15,-3 0 50-15</inkml:trace>
  <inkml:trace contextRef="#ctx0" brushRef="#br0" timeOffset="200105.7315">30549 4027 70 0,'2'4'152'0,"-2"-4"-1"0,0 0-2 0,0 0-8 16,0 0-8-16,0 0-8 0,5 4-3 16,-5-4-10-16,0 0-4 0,0 0-8 0,0 0-11 15,0 0-7-15,13-12-9 0,-7 5-7 16,2 0-4-16,4-4-6 0,2 1-9 15,2-2 0-15,1-1-10 0,3 1-2 16,-2 0-1-16,-2 5-2 0,-2-4-7 16,-1 4-3-16,0 0-1 0,-5 1-2 0,1 0-5 15,-3 3-1-15,2-1-1 0,-2 0-3 16,-1 0-7-16,-5 4 4 0,13 0 2 16,-13 0-5-16,12 6 3 0,-6-2-2 0,6 1 2 15,-2 3-8-15,3 0 6 0,3 1-1 16,6 0-3-16,-2 1 5 0,8 2-3 0,2 0 0 15,1-2-1-15,1 2 1 0,-4-2-4 16,-1-1 1-16,-3 1 1 0,-3 1-2 16,0-1-1-16,-4 1-1 0,0 2 3 15,-4 2-8-15,-3 3 10 0,-2 1-1 0,-1 4 0 16,0-3 0-16,-5 2-2 0,0 3 2 16,2-1-5-16,2 1 4 0,0-2-1 0,5 2 4 15,4 1-4-15,2 1 2 0,5-2 0 16,2-3 2-16,2 1-2 0,3 0 2 15,-1-4-2-15,0 2 0 0,-5-4-3 16,3 2 1-16,-10-4-1 0,1 4 0 0,-6 0 4 16,-1 3 3-16,-6 0 2 0,-4 3-3 15,-4 6 8-15,-4 1-3 0,-2 2-1 16,-2 0-3-16,4 2 3 0,4-7 0 0,2 4 0 16,4-3 1-16,6 4-2 0,5-2 1 15,6 4-4-15,6-3 5 0,3 0-2 16,4-4-1-16,-2-1-1 0,-1-1-2 0,-1 1 4 15,-5 0-2-15,-4-2 7 0,0 2 2 16,-4 5 7-16,-2-1 6 0,-3 0 2 16,0 3-4-16,-1-2 1 0,4-4 1 15,6 0-1-15,9 2-5 0,10-5-4 0,27 3-29 16,9-6-41-16,11-8-64 0,6-9-83 16,6-8-528-16,-6-14 247 0,-8-4 164 0</inkml:trace>
  <inkml:trace contextRef="#ctx0" brushRef="#br0" timeOffset="201848.8283">19898 4505 70 0,'-4'-4'76'16,"2"1"0"-16,-2-3 1 0,4 6-4 0,-9-6-4 16,7 2 7-16,-2 0-6 0,4 4-3 15,-7-5-3-15,5 1 0 0,-2 0-4 16,4 4-1-16,-6-6-1 0,4 3-1 16,2 3-8-16,-5-6-2 0,3 2-4 0,2 4-4 15,-2-6-3-15,2 6-3 0,0 0-4 16,-2-5-6-16,2 5 1 0,0 0-8 0,-2-7 5 15,2 7-5-15,0 0 3 0,0 0-8 16,4-7 0-16,-4 7-4 0,7-4-5 16,-7 4-7-16,10-1-1 0,-10 1-13 0,13 0-11 15,-13 0-16-15,15 1-15 0,-9 1-20 16,-6-2-30-16,12 2-258 0,-2 0 126 16,-4-2 82-16</inkml:trace>
  <inkml:trace contextRef="#ctx0" brushRef="#br0" timeOffset="202599.052">19831 4407 55 0,'0'0'66'0,"-9"-3"3"0,9 3-7 0,0 0 0 16,0 0-6-16,-11 0 9 0,11 0 2 16,0 0-5-16,0 0-2 0,0 0-1 15,0 0-5-15,-8-1-8 0,8 1-2 16,0 0-2-16,0 0 3 0,0 0-8 0,0 0 7 15,30 1-1-15,-20 2-2 0,7-1 4 16,0 0 3-16,4 3-3 0,3 0 9 16,3 3-6-16,1-1 3 0,6 3-5 15,2 3 0-15,-1 1 7 0,5 5 3 0,1 2-3 16,-3 1 0-16,0 4 2 0,-4 4-1 16,-1 4-1-16,6 16 5 0,-7 5-1 0,-7 4-2 15,-4 6-3-15,-4 5 5 0,-6 3 0 16,-1 3-3-16,-5 2 0 0,-1-12 3 15,-2-5 4-15,-2 0 0 0,0 1 4 16,0 0-5-16,-2 18 3 0,-5-1-3 0,3-13-4 16,-4 9 1-16,-1-15 0 0,0-6-7 15,1-1-5-15,0 1 3 0,-2-4-5 0,0-2-4 16,0-2-2-16,2-7-3 0,-1-2-1 16,3-2 1-16,0-7-5 0,-1-1-3 15,3-3 1-15,-3-3-4 0,3-1 0 0,0-3 0 16,2-1-2-16,-2-2-3 0,2-3 0 15,0 1-4-15,-2 0 7 0,4-3-7 16,-4 0 0-16,4-2-3 0,-2 0-2 16,-2-1-8-16,4-1-11 0,-2 1-22 0,2-6-21 15,-4 6-26-15,4-6-28 0,0 0-40 16,-8 1-39-16,8-1-41 0,0 0-689 0,-15-7 311 16,9 3 206-16</inkml:trace>
  <inkml:trace contextRef="#ctx0" brushRef="#br0" timeOffset="204077.4441">6377 5111 57 0,'0'0'87'0,"0"0"-9"0,-24 2-7 16,18 2-4-16,-2-1-3 0,0 7-2 0,-5 1 2 15,2 8-3-15,-4 6 0 0,1 6-2 16,-2 3 6-16,2 8 2 0,-1 5 0 0,-6 20 2 16,2 0 4-16,2 1 4 0,2 2-1 15,5-8-4-15,-1 12 0 0,6-10 1 16,3-4 0-16,2 1-1 0,5 18 4 16,4 2-2-16,3-6-5 0,7 0 0 0,4-4-6 15,5-3 2-15,1-1-2 0,5-4-5 16,2-4-1-16,3-1-6 0,-1-5-2 15,1-4-5-15,-7-9-2 0,0-10-3 0,-2 4 0 16,-1-7-3-16,1 0-2 0,-5-4 0 16,3-4-2-16,-2-2-3 0,-3-3 3 15,2-3-5-15,-2 1-2 0,1-4-2 0,-1 0 0 16,0-2 0-16,-2-1-3 0,1-3-2 16,-2 1-3-16,-2 0 2 0,1-3-2 15,-5 0-4-15,4 3-1 0,-6-3 0 16,0 0-2-16,0 2 1 0,-2-2-3 15,0 0-4-15,-1 0-2 0,0 1-7 0,-9-1-11 16,15 0-28-16,-15 0-26 0,8-3-28 16,-8 3-31-16,2-6-21 0,-2 6-23 0,-2-7-30 15,-4 2-475-15,-1-2 231 0,-3-1 153 16</inkml:trace>
  <inkml:trace contextRef="#ctx0" brushRef="#br0" timeOffset="204662.606">4883 5071 53 0,'16'-4'145'16,"8"0"-10"-16,6 4-5 0,5 2-6 15,13 6 14-15,4 1 0 0,17 14-6 16,0 7-11-16,-2 11-8 0,-1 8 0 0,6 22-5 16,-4 5-4-16,-5 4-5 0,-6 7-5 15,0 2-1-15,-6 3-7 0,-5 5-5 0,-3-1-4 16,-5 0-8-16,-4 0-6 0,-11-17-5 16,1 0-1-16,-8 0-10 0,2-5-3 0,-8 0-9 15,-2-13-11-15,-3-12-15 16,-3-5-21-16,-2-2-21 0,-5-4-24 0,-3-1-30 15,2-6-33-15,-6-4-44 0,-4-5-522 16,-2-4 233-16,-6-8 154 0</inkml:trace>
  <inkml:trace contextRef="#ctx0" brushRef="#br0" timeOffset="205135.6889">3022 5600 69 0,'-6'67'148'0,"6"4"0"0,2 22-2 16,4 8-2-16,9 27 2 0,8 3-9 0,12 2 2 15,5-3-10-15,10-5-8 0,11-4-11 16,10-11-11-16,4-9-11 0,10-9-7 0,6-13-6 16,9-6-9-16,6-12-12 0,10-14-29 15,8-8-46-15,6-7-54 0,-3-13-78 16,-17-8-417-16,8-11 193 0,23-13 129 15</inkml:trace>
  <inkml:trace contextRef="#ctx0" brushRef="#br0" timeOffset="219044.4672">13212 6617 39 0,'0'0'80'0,"4"5"-5"0,-4-5-6 0,0 0-6 0,0 0-6 16,6 1 4-16,-6-1-16 0,0 0 1 15,0 0-3-15,0 0-6 0,0 0-5 0,0 0 4 16,4 5-12-16,-4-5 1 0,0 0-2 16,0 0-3-16,0 0-2 0,0 0 1 15,0 0-6-15,0 0 0 0,0 0-6 16,5 3-4-16,-5-3-2 0,0 0-12 0,0 0-11 15,0 0-12-15,0 0-16 0,0 0-17 16,0 0-160-16,0 0 78 0,0 0 50 16</inkml:trace>
  <inkml:trace contextRef="#ctx0" brushRef="#br0" timeOffset="219682.6643">23047 5616 3 0,'0'0'57'0,"6"1"-6"15,-6-1-7-15,0 0-6 0,0 0-7 0,2 5-12 16,-2-5-15-16,0 0-18 0,8 1-66 16,-8-1 27-16,12-1 19 0</inkml:trace>
  <inkml:trace contextRef="#ctx0" brushRef="#br0" timeOffset="220327.1031">27368 5198 5 0,'0'0'40'0,"0"0"-3"0,0 0-4 0,4 5-6 16,-4-5 0-16,0 0-2 15,2 3-4-15,-2-3-3 0,0 0-2 0,0 0-1 16,0 0-1-16,0 0-2 0,0 0-2 16,0 0 0-16,5 5 1 0,-5-5-4 0,0 0 0 15,0 0-6-15,2 5 0 0,-2-5-3 16,0 0 0-16,0 0-2 0,2 4-1 16,-2-4-1-16,0 0 2 0,2 5-5 15,-2-5 1-15,2 4 2 0,-2-4 1 16,0 0 1-16,0 6 0 0,0-6 0 0,0 0 0 15,0 0 0-15,0 6-1 0,0-6 1 0,0 0-4 16,0 0-1-16,0 0-1 0,2 6-2 16,-2-6 2-16,0 0-4 0,0 0-4 15,0 0-42-15,0 0 20 0,0 5 14 16</inkml:trace>
  <inkml:trace contextRef="#ctx0" brushRef="#br0" timeOffset="225296.3343">4451 8250 50 0,'2'-12'182'0,"0"3"-16"16,-2-1-12-16,5 5-13 0,1 1-5 0,6 5 7 0,3 7 2 15,7 5-4-15,2 11-6 0,8 11-4 16,15 16-11-16,-3 10-9 0,1 5-9 16,5 22-7-16,1 1-7 0,-4 3-7 0,-3 1-9 15,1 0-5-15,-9-20-6 0,0 1-4 16,0-5-5-16,0-4-2 0,-7-7 1 16,-1-11 1-16,-4-11 3 0,-6-10 8 0,1-1 6 15,-1-6 2-15,-4-7 2 0,1-7 2 16,-4-5 2-16,1-5-7 0,-1-9-3 0,2-5-4 15,-3-11-6-15,-1-7 0 0,-1-3-10 16,-2-11-10-16,0-4 8 0,4-21-4 16,-4-2-4-16,0-1-3 0,-2 1-9 15,-2 11 0-15,2 9-1 0,-2-3-6 0,5 1-6 16,-3 5-2-16,3 3-1 0,-1 2-1 16,0 7-4-16,1 7-7 0,-1 4-6 15,0 3-11-15,-2 5-10 0,1 2-10 0,2 6-11 16,-3 0-17-16,2 4-22 0,0 5-21 15,0 4-29-15,-2 3-29 0,-4 0-33 0,12 4-36 16,-8 2-641-16,-2 3 298 0,-2 0 198 16</inkml:trace>
  <inkml:trace contextRef="#ctx0" brushRef="#br0" timeOffset="225533.3816">4846 8610 167 0,'0'0'191'0,"-6"-7"-9"15,6 7-10-15,15-12-5 0,-2 3-13 16,10-3-15-16,5-1-15 0,8-1-10 16,6-1-12-16,3 0-9 0,3 1-12 0,1 2-11 15,-1-1-22-15,-1 1-27 0,-7 4-28 16,1 3-35-16,-7 3-31 0,-1 2-25 15,-1 2-35-15,-2-1-368 0,-5 6 170 0,-2 2 113 16</inkml:trace>
  <inkml:trace contextRef="#ctx0" brushRef="#br0" timeOffset="225970.2772">5846 8547 63 0,'16'-1'133'0,"2"1"-19"0,-6 1-3 15,1 3-7-15,-3 6-11 0,1-1-10 16,-4 7-6-16,-3-1-7 0,0 6 0 16,-4 3-6-16,-2 5-6 0,0-3-3 0,-4 4-3 15,-1 0 3-15,1-3 4 0,-1-2 9 16,1-3 4-16,0-3 7 0,-1-2 6 0,1-3-7 15,4-5-6-15,2-3-6 0,2-5-10 16,-2-1-4-16,0 0-5 0,17-20-6 16,-7 5-3-16,6-5-4 0,-2-1-5 15,3-3-2-15,2-1-1 0,-2 2-3 16,-2 2-5-16,2 4-1 0,-5 1 2 0,-1 2-5 16,0 0 1-16,-3 5 2 0,-2 1-1 0,1 4 6 15,-3 4 7-15,-4 0 1 0,2 10 1 16,-2-1-4-16,0 4-3 0,0 1 3 15,0 3-5-15,0 2-3 0,2 0-4 16,1 0 1-16,1 0-3 0,0-1-2 0,2 0-9 16,1-2-15-16,1-1-20 0,0-2-26 15,3-3-36-15,2 2-33 0,-1-4-37 0,-1-6-40 16,0 1-428-16,1-3 215 0,-1-3 142 16</inkml:trace>
  <inkml:trace contextRef="#ctx0" brushRef="#br0" timeOffset="226310.063">7092 7703 200 0,'-14'-7'208'0,"-4"7"-1"0,4 6-5 16,-5 5-6-16,2 8 2 0,-6 7-4 16,-11 27-7-16,2 11 1 0,-4 4-14 15,2 8-6-15,4 5-6 0,3 1-20 0,4 4-7 16,3-1-12-16,6 3-12 0,5-4-9 16,9-1-9-16,3-3-3 0,3-1-17 15,8-5-3-15,4-5-12 0,2-5-4 0,8-5-8 16,-3-11-14-16,1-8-9 0,6-4-14 15,2-4-18-15,1-5-25 0,6-5-27 0,-1-3-34 16,-4-7-48-16,2-2-37 0,-4-8-49 16,-3-4-687-16,10-8 311 0,-11-2 206 15</inkml:trace>
  <inkml:trace contextRef="#ctx0" brushRef="#br0" timeOffset="226989.0742">7846 7909 20 0,'-17'-13'145'0,"2"2"-12"15,0 0 5-15,3 3-8 0,2-2 8 16,0 4-7-16,2-1-13 0,2 2-8 16,0-1-13-16,1 3-7 0,1-1-11 0,2 1-7 15,2 3-8-15,0 0-9 0,23-3-2 16,-5 6-4-16,4-3-7 0,6 2-5 0,6-1-1 15,-1-1-4-15,10-1-6 0,-1-1 0 16,3-2-1-16,1 0-2 0,-2-4-2 16,-1 3-1-16,-1-5 6 0,-4 1 7 15,-3-3 11-15,-1 0 10 0,-10 1 3 0,2 0 8 16,-7 2 4-16,-7-3 2 0,2 3 2 16,-4 2 3-16,-6-1 0 0,-2 2-2 0,-2 2-4 15,0 4 3-15,0 0-1 0,0 0 1 16,-14 19 4-16,8-4-2 0,-1 4 5 15,4 5 2-15,-3 6 5 0,4 6-6 16,-2 6-7-16,4 1-1 0,0 3-6 0,2 7-6 16,2 2-7-16,0 0-3 0,1-3-8 15,2 2-5-15,1-2 0 0,-2 0-7 16,0 0-3-16,-2-3-3 0,3-4 0 16,0-6 0-16,-5 1-2 0,0-2 2 0,-2-4-2 15,-2-3 3-15,0 0-2 0,-3-3-5 0,-1-3 4 16,-3 0-5-16,1-2-1 0,-2-3-3 15,-2-3 0-15,0 1-1 0,-3-5-8 16,3-3-6-16,-4-1-9 0,2-2-1 0,0-1-21 16,-2-1-7-16,2-4-20 0,1-1-17 15,-2 0-19-15,0-1-29 0,-2-4-24 16,2-1-29-16,1-1-30 0,1 1-21 16,0-3-16-16,3-2-18 0,-1-3-610 15,-2-1 297-15,4-2 195 0</inkml:trace>
  <inkml:trace contextRef="#ctx0" brushRef="#br0" timeOffset="227205.4506">8026 8454 18 0,'6'-7'216'0,"1"1"0"0,3-4-4 15,3 3-7-15,1-1-14 0,6-4-7 0,5 1-9 16,1 0-14-16,6-1-15 0,1-1-14 15,3-1-13-15,2 3-13 0,0 0-13 16,-2-1-22-16,-1 3-31 0,-9 0-41 0,0 3-37 16,-3 3-40-16,-5 3-37 0,-2 3-30 15,-6 0-31-15,0 3-413 0,-4 1 200 16,0 1 132-16</inkml:trace>
  <inkml:trace contextRef="#ctx0" brushRef="#br0" timeOffset="227749.7134">8830 8326 97 0,'9'-7'194'15,"-5"3"-15"-15,0 1-19 0,2-2-19 0,-1 4-5 16,-5 1-4-16,0 0-5 0,14 6-6 15,-9 0-13-15,-1 1-7 0,-2 2-11 0,3 4-5 16,1 1-10-16,-2 1-11 0,0 0-2 16,2 1-6-16,3-1-4 0,-2 0-7 15,3-2-3-15,2 0-6 0,1-2 0 0,0-3-5 16,4 1-4-16,3-6-3 0,-4 0-3 16,5-3 2-16,0-4-7 0,-2-2-1 15,3-2 1-15,0-3-3 0,-2-3 0 0,-1 1-3 16,-2 0 7-16,-2-3 5 0,-3 5 3 15,-4-1 5-15,2 1 2 0,-2 3 7 16,-2 1 2-16,-2 1 5 0,-2 4 8 0,-2 2 4 16,0 0 5-16,0 15-2 0,0-5 0 15,-2 5-1-15,0 6 0 0,0 0-5 16,0 4 1-16,2 6 0 0,0 2 3 0,0 8 4 16,0 2-9-16,0 9 1 0,-2 4-7 15,2 0-2-15,-2 3-6 0,0 2-2 16,0 0-6-16,0 0-1 0,-2-2-1 15,-2-2-4-15,-2-1 2 0,0-6-10 0,-2-3 0 16,-3-1 0-16,0-12-1 0,-4-2 3 16,0-3-6-16,-4-5-4 0,-3-5 4 0,4-6-3 15,-4-5-13-15,3-4-17 0,-1-5-11 16,-2-7-18-16,-2-8-28 0,-1-3-30 16,3-5-32-16,3-1-34 0,4-5-32 0,2-3-38 15,1-6-723-15,3 0 328 0,4-1 217 16</inkml:trace>
  <inkml:trace contextRef="#ctx0" brushRef="#br0" timeOffset="228075.9544">9988 7709 220 0,'-6'-7'255'0,"-1"1"-6"0,1 3-10 16,-3 3-16-16,9 0-12 0,-22 10-9 15,4 8-11-15,0 7-9 0,-4 11-14 16,-1 6-6-16,-3 19-11 0,3 7-10 16,2 1-13-16,6 2-7 0,5-13-20 15,3-2-4-15,5-6-4 0,4 5-18 0,3-6-5 16,5 0-10-16,5-3-11 0,4-1-3 0,4-4-8 15,1-1-4-15,3-6-10 0,3-4-12 16,-8-5-24-16,4-2-25 0,-5-4-40 0,-1-6-49 16,-4 1-51-16,0-5-45 0,-4-1-61 15,-2 0-604-15,-5-5 301 0,-5 1 200 16</inkml:trace>
  <inkml:trace contextRef="#ctx0" brushRef="#br0" timeOffset="229503.9084">10765 7976 20 0,'0'0'101'16,"0"0"-6"-16,0 0-6 0,0 0 0 0,11 0-2 15,-11 0-10-15,0 0 1 0,0 0-3 16,0 0-7-16,0 0 1 0,0 0-7 0,0 0-3 16,0 0 0-16,4 4-2 0,-4-4-4 15,0 0-5-15,0 0-4 0,0 0 2 16,0 0-7-16,0 0-3 0,0 0-4 16,0 0-3-16,0 0-2 0,0 0-4 15,0 0-4-15,0 0 0 0,0 0-2 0,0 0-3 16,0 0 2-16,0 0-3 0,0 0-4 0,0 0-1 15,0 0-1-15,0 0 3 0,0 0-2 16,0 0-3-16,0 0 2 0,0 0-4 16,0 0 3-16,0 0-1 0,0 0 2 15,0 0-4-15,0 0-5 0,0 0 6 0,0 0 0 16,0 0-4-16,0 0-2 0,0 0 0 16,0 0 0-16,0 0 4 0,0 0-3 0,0 0 0 15,0 0-5-15,0 0 8 0,0 0-4 16,0 0 4-16,0 0 0 0,0 0-4 15,0 0 2-15,0 0 2 0,0 0 6 16,0 0-1-16,0 0 7 0,0 0 5 0,0 0 1 16,0 0-2-16,0-12-3 0,0 12 1 15,-6-9-1-15,3 3 3 0,3-1 3 0,-4-3-3 16,2 1 0-16,-3-1 1 0,3-3-2 16,2 0 2-16,-2 0-7 0,2-4 5 15,2 3-2-15,0-4-4 0,0 3 1 16,5 0-3-16,0 1-1 0,1 1-2 0,3 4 3 15,3-1 3-15,1 3-2 0,4 4-1 16,-2 2 6-16,2 5-3 0,0 1 3 0,5 2-2 16,0 7-2-16,2 2 0 0,0 0 0 15,-1 2-4-15,1 1 2 0,1 0-2 16,-2 0-2-16,1-2 1 0,-1 0 0 16,-1-5-4-16,-3 1 6 0,0-2 0 0,2-3 8 15,-3-2-2-15,-2-2 12 0,1-4-2 16,0-3 4-16,-2 0 5 0,1-5 3 15,-2-3 3-15,1-3-1 0,-2-1 0 0,-2-4-1 16,-1-1-2-16,-1-1-4 0,0-1 1 16,-5-3-4-16,-2 2-3 0,0 3-6 15,0-1 0-15,-2 4-2 0,0-2-6 0,0 4-10 16,1-1-17-16,-3 4-18 0,0 2-18 16,0 0-28-16,0 2-24 0,2 2-22 15,-2 6-27-15,-2-5-34 0,2 5-483 0,0 0 228 16,0 0 150-16</inkml:trace>
  <inkml:trace contextRef="#ctx0" brushRef="#br0" timeOffset="234696.5067">12936 7408 99 0,'0'-8'139'0,"-2"3"-6"0,2-1 3 0,0 6-6 15,-6-10-5-15,2 9-7 0,4 1-2 16,-15 0-12-16,5 4 0 0,-6 5-1 16,0 8 4-16,-8 7 1 0,-3 16-3 15,-9 18-1-15,-2 11-3 0,2 7-4 0,-7 23-2 16,3 5-3-16,3-4-7 0,11-15-1 16,4-1-8-16,10-2-7 0,10-12-4 0,6-12-14 15,6 14 5-15,10-2-8 0,10-8 0 16,5-7-11-16,5-3-1 0,7-8-10 15,4-7-9-15,-6-10-14 0,-6-6-17 16,3-2-24-16,-5-4-23 0,-3-2-33 0,-2-1-38 16,-5-2-36-16,-2-2-35 15,-6-6-514-15,1 1 244 0,-8-3 161 0</inkml:trace>
  <inkml:trace contextRef="#ctx0" brushRef="#br0" timeOffset="235285.4635">13749 7936 104 0,'0'0'153'0,"5"-6"0"0,-5 6-10 0,0-8-11 16,0 3-14-16,-2-3-7 0,-3 3-5 15,3-3-6-15,-6 0 0 0,-1-1-5 0,-6 2-7 16,1 1-5-16,-6 1-7 0,-1 4-8 16,-4 1-5-16,-4 3-7 0,-7 3-3 0,-3 6-4 15,3 1-8-15,0 2 0 0,3 3-7 16,1-3-5-16,2 2-3 0,7 0-4 16,3-2-1-16,6-2-2 0,4-1-1 15,0-3-1-15,8-3-1 0,2-1 1 16,0-5-5-16,10 2 1 0,-10-2-5 0,16-3 3 15,-6-3-3-15,1-1 0 0,2-4-1 16,-2 3 1-16,-1-4 0 0,0 1-4 0,2 1 1 16,-4-1 2-16,0 1 2 0,-2 3-1 15,-1-1 3-15,-1-1 0 0,0 3-5 16,1 0 5-16,-3 0-5 0,0 1 0 16,2-1 0-16,-4 3 1 0,0 3-1 0,2-11-6 15,-2 11-7-15,0-4-12 0,2 0-21 16,-2 4-24-16,0 0-26 0,0 0-25 0,0 0-25 15,-4-6-30-15,4 6-406 0,0 0 196 16,-13 1 129-16</inkml:trace>
  <inkml:trace contextRef="#ctx0" brushRef="#br0" timeOffset="235568.7088">13229 7711 31 0,'-9'-4'217'0,"3"4"0"16,6 0-2-16,-13 8-1 0,4 2-8 15,1 5-11-15,-2 6-9 0,4 1-14 16,-1 5-7-16,-2 10-14 0,5-2-15 16,0 4-8-16,2 3-17 0,2-1-8 0,0 2-10 15,0-4-9-15,2 3-8 0,2-2-13 16,-2-1-13-16,2-5-20 0,1-1-25 0,-3-7-23 15,0 0-26-15,0-5-30 0,1-1-23 16,-1-1-16-16,-2-4-32 0,0-6-22 0,0-1-16 16,-5-6-9-16,5-2-426 0,0 0 211 15,-13-17 138-15</inkml:trace>
  <inkml:trace contextRef="#ctx0" brushRef="#br0" timeOffset="235848.7085">13049 8132 623 0,'-15'-33'-8'0,"2"3"19"0,2 4 25 15,5 1 16-15,0 4 10 0,4 0 10 16,2 0 11-16,4 2 12 0,2-6 10 0,5 2 5 15,8 1 2-15,4-1-2 0,7 2-3 16,8 2-4-16,9 4-7 0,1 1-9 16,1 10-7-16,-1 2-7 0,7 8-2 15,-1 3-8-15,-1 7-4 0,-5 3-3 0,9 13 2 16,-12-1-5-16,-13-1 1 0,-2 5 0 16,-10 1 1-16,-5-2-2 0,-8 1 2 15,-5-1 2-15,-6 2 0 0,-10 0-2 0,-8 4 2 16,-17 10 1-16,-13-4-3 0,-10-1 0 15,-10-5-10-15,-4-6-3 0,-5-3-3 16,1-6-2-16,8-6-8 0,15-6-19 0,10-7-22 16,14-5-30-16,7-2-39 0,4-4-33 15,8 1-26-15,8-2-26 0,6-3-15 16,4 1-19-16,8-4-26 0,8-1-480 0,9-1 240 16,1-1 159-16</inkml:trace>
  <inkml:trace contextRef="#ctx0" brushRef="#br0" timeOffset="236547.7108">13893 8188 27 0,'6'-6'227'16,"-6"6"2"-16,0 0-8 0,2-4-13 15,-2 4-22-15,0 0-11 0,0 0-11 0,-4 19-7 16,2-6-9-16,0 5-7 0,0-2-11 15,4 6-12-15,0-1-11 0,0 4-8 0,2-1-9 16,3-1-9-16,4 0-9 0,1-2-6 16,3-2-7-16,2-3-4 0,2-3-6 15,3-1-5-15,0-3-8 0,2-5-4 16,-1-1-5-16,-1-6-3 0,-2-1-2 0,2-5-7 16,-5 0-3-16,-1-4-4 0,-7 0-2 15,-2-3-4-15,-5 3-3 0,-4-3-3 0,-5 3 1 16,-6 2 1-16,-8-2-2 0,-2 5 0 15,-2 1 0-15,-3 1 0 0,1 3 1 16,-1 2-1-16,2 1-2 0,6 1-2 16,-2 2-13-16,5 0-7 0,3 3-8 0,2-2-9 15,6 1-9-15,6-1-10 0,0-4-9 16,11 6-13-16,2-4-14 0,4-2-6 16,6-2-3-16,6-2 9 0,3-2 9 15,7-1-2-15,-1-3 16 0,8-3 6 0,-1-1 3 16,-1-3 17-16,-8 3 7 0,-3-3 19 15,-1 1 11-15,-6-1 17 0,-1-2 17 0,-9 3 11 16,-2 1 10-16,-8 2 6 0,-2 1 12 16,-4 3 0-16,-2 1 8 0,-2 1 8 15,-4 1 3-15,0 2 4 0,-4 4-5 0,4 0 4 16,8 0-5-16,-16 9-2 0,9-2 3 16,3 2-2-16,2 6-1 0,4 3-5 0,0 0-6 15,2 5-1-15,7 4-9 0,-1 4-4 16,3 2-2-16,6 4-4 0,2 5-2 15,9 15 1-15,2 2-10 0,-2 2 1 16,3 0-1-16,-5-1-8 0,-2 6 2 0,-8-13-6 16,-10-4 0-16,1 0 1 0,-7-6-5 15,-2-1-4-15,-6 0 1 0,-3-5 0 0,-3-1 0 16,-4-5-1-16,-4-6-3 0,-4-2-1 16,-3-9 3-16,-3-5-5 0,0-7-3 15,-1-4-5-15,-3-5-12 0,-6-10-10 16,-3-8-14-16,5-3-23 0,-6-16-22 0,5-8-28 15,17 10-26-15,2 2-34 0,12 1-27 16,4 4-25-16,4-6-614 0,4 4 284 0,6-9 188 16</inkml:trace>
  <inkml:trace contextRef="#ctx0" brushRef="#br0" timeOffset="236849.7685">15060 7649 75 0,'-13'-13'206'0,"0"6"4"0,-1 3-11 0,-2 4-4 16,4 3-8-16,-5 1-11 0,0 11-4 15,0 1-11-15,1 9-5 0,0 4-16 16,4 3-13-16,3 2-11 0,3 5-9 0,1 0-11 15,5 6-8-15,7-4-10 0,0 5-9 16,5-1-4-16,2-1-11 0,4-1-12 16,1-4-16-16,2-4-22 0,0-6-23 0,1-3-27 15,-2-5-30-15,0-3-26 0,-1-5-35 16,-1-1-32-16,2-8-23 0,-4 0-491 0,0-4 232 16,0-4 153-16</inkml:trace>
  <inkml:trace contextRef="#ctx0" brushRef="#br0" timeOffset="237281.6393">15347 8041 9 0,'7'-17'131'16,"-1"1"9"-16,1 3 7 0,-1 1 5 0,0 3-5 15,1-1-4-15,1 3-12 0,-2-1-10 16,0 2-8-16,6 3-1 0,-6 5-5 16,-6-2-4-16,12 9-5 0,-6 1-6 15,1 3-9-15,0 1-9 0,-3 2-6 16,0 2-5-16,0 1-6 0,2 1-4 0,-1 0-8 15,1-2-3-15,0-2-12 0,3-3 4 0,2 1-6 16,-1-5-8-16,2-1-2 0,2-4-4 16,-2-3-1-16,1-2-3 0,4-3 1 15,-2-4-1-15,-1-1-3 0,2-1 3 16,-4-1 3-16,0 1 3 0,-1 0 7 0,0 3 9 16,-5 1 7-16,3 0 5 0,-3 0 5 15,-2 5-1-15,-4 1 7 0,0 0 4 0,6 13 1 16,-6-2-1-16,2 1-2 0,0 3 1 15,-2 5-4-15,2 1 2 0,4 3-9 16,-4 3-5-16,2-1-2 0,0 4-10 0,0 0 3 16,0 2-6-16,2 4-2 0,1-1-5 15,-1 1 3-15,1-3 6 0,-3 4 2 16,-2-7-4-16,-2 1-13 0,-2-2 4 16,-2-3-2-16,-3-1-9 0,-2-3-5 0,-3 1-13 15,-4-4-17-15,-4-5-21 0,-1-4-29 16,-5-3-30-16,4-5-39 0,-4-2-38 0,0-7-53 15,-1-6-696-15,1-11 318 0,-6-4 209 16</inkml:trace>
  <inkml:trace contextRef="#ctx0" brushRef="#br0" timeOffset="237551.4687">15676 7543 199 0,'31'3'222'0,"-1"0"10"0,0 5 5 16,-3 3-4-16,3 3-11 0,2 3-17 0,1 6-16 16,3 5-15-16,-2 3-19 0,7 16-12 15,-1 7-12-15,-4 2-11 0,-5 5-9 0,-5 3-9 16,-10-11-12-16,-2-1-9 0,-6-2-6 16,-4 0-12-16,-4-7 2 0,-4 8-7 15,-6-4-9-15,-2-3-2 0,-2-4-6 16,-1-5-8-16,0-3-6 0,0-5-24 0,3-4-25 15,-1-7-29-15,0-2-47 0,3-7-46 16,4-3-50-16,-1-2-62 0,0-2-609 0,7 0 294 16,0-11 194-16</inkml:trace>
  <inkml:trace contextRef="#ctx0" brushRef="#br0" timeOffset="238181.6867">17018 8353 63 0,'0'8'204'0,"-2"-5"-10"0,2-3-2 0,0 6-3 0,0-6-3 15,0 0-1-15,0 0-4 0,0 0-10 16,0 0-9-16,10-17-3 0,-6 2-7 15,2-2-9-15,3-5-1 0,2-8-10 16,-1-4-5-16,0-2-8 0,4-8-8 0,0-4-7 16,5-18-6-16,-1-3-14 0,-2 1-10 15,-3 13-2-15,0 7-9 0,-1 2 3 0,1 4-9 16,0 7-13-16,0 1 0 0,-3 6-9 16,0 3-2-16,4 4-3 0,-4 4 1 15,0 4-8-15,3 5 1 0,2 4 3 16,0 3 1-16,1 6 3 0,4 5-4 0,-4 6-2 15,4 8 2-15,-3 2 1 0,1 10-4 16,2 5-3-16,-4 4-2 0,2 3-2 0,1 17 1 16,0 1-7-16,-4-8 6 0,-5-7-4 15,2-1-3-15,2 1 3 0,-4-3-3 16,1-4 2-16,-1-4-3 0,-3-3 0 0,1-3-3 16,-1-7-3-16,-1-2-4 0,0-2-1 15,-2-4-12-15,0-3 2 0,0 2-10 16,2-5-17-16,-4-1-8 0,0 0-14 0,0-5-22 15,0-1-23-15,-2-2-26 0,2-1-31 16,-2-3-36-16,0 6-29 0,0-6-53 16,0 0-641-16,0 0 314 0,0 0 207 0</inkml:trace>
  <inkml:trace contextRef="#ctx0" brushRef="#br0" timeOffset="240689.3061">18357 7515 120 0,'0'-6'163'16,"-2"3"-11"-16,2 3-6 0,-10-3-2 16,10 3-4-16,-17 12-2 0,4 3-3 0,-4 12-4 15,-5 7-1-15,2 6-6 0,-6 22-9 16,1 2-7-16,1 3-8 0,4 0-11 16,2 1-9-16,8-13-6 0,2-6-9 15,5-6-5-15,6-3-5 0,3-3-6 0,4-2-2 16,6-4-5-16,4-6-1 0,8-5-5 15,4-7-4-15,3-7 2 0,-1-4-5 0,7-8-2 16,7-3-3-16,-1-10 2 0,15-12-1 16,-7-8-1-16,-5-2-1 0,-5-7-4 15,-5-2-1-15,-8-6 1 0,-5-3-1 0,-10 6-1 16,-10 3 1-16,-5 6 1 0,-8-3-1 16,-6-1-2-16,-2 2-2 0,-16-10-1 15,-1 13-1-15,1 9-2 0,-4 5 1 16,-5 3 0-16,-1 6 2 0,1 9 1 0,-1 3-2 15,-3 7-1-15,3 4-2 0,2 7 0 16,-1 3-1-16,3 8 1 0,2 6-3 0,9 4 3 16,6-3-7-16,4 2-6 0,9-3-4 15,4 2-7-15,2 2-8 0,6-3-11 0,4 4-9 16,8-3-6-16,1-3-5 0,6-1-3 16,0-3 2-16,3-6 1 0,0-4-1 15,1-2 5-15,1-5 1 0,2-2 2 16,1-3 8-16,-1-5 5 0,6-3 3 0,-4 0 7 15,3-2 9-15,-6-4 11 0,1 3 13 16,-2-1 8-16,-8 0 5 0,2 3 12 16,-3 2 10-16,-4-1 0 0,-2 1 4 0,-1 1-1 15,0 0-2-15,-4 2 0 0,0 2-2 16,-1 2 3-16,-1 2-1 0,1 2-2 0,0 3-1 16,-1 3-2-16,0 1-2 0,0 1-5 15,2 3-2-15,0 1-6 0,0 0-2 16,1 3 0-16,2 1-5 0,-3-3 1 0,3 0-1 15,-1 0-5-15,2-2 0 0,-2-3 0 16,1-3-1-16,0-3-3 0,1 0-2 16,1-6 0-16,2-2-1 0,-2-2 0 0,1-2-2 15,0-3-1-15,0-1-2 0,-1-1 0 16,0-1-1-16,0-1 0 0,-1 1-1 16,0 3 0-16,-4 0 1 0,1-2-2 15,1 4-1-15,-1 2 0 0,0 2 2 0,-1 0-2 16,0 3 1-16,2 0-1 0,-2 4 3 15,2 2-1-15,-1 0-1 0,2 2 1 0,-2-3 1 16,-1 4-2-16,2-1 0 0,0-1-2 16,0 1-2-16,-2-1-2 0,-1-1-2 15,0 0 1-15,-3-4-4 0,0 2-2 0,-6-4-6 16,13-4 0-16,-9-2 1 0,0 1 1 16,-2-3 1-16,0-2 5 0,-2-1-2 0,2 0 3 15,-2 1 0-15,0-1 2 0,0 0 0 16,0 0 0-16,0 1 1 0,3 0 2 15,-1-1-1-15,3 3 2 0,-1 0-1 16,2 0 1-16,0 1 1 0,2 1 1 0,3 2 0 16,0 1 0-16,1 0-1 0,-1 3 3 15,2 0 2-15,0 3-4 0,-1 0 4 0,0 3 0 16,2 1 0-16,-2 0 0 0,-3 4 2 16,1-1-2-16,-3 2 0 0,1 0 3 15,-1 0-2-15,-3-2 0 0,0-3 1 0,0 2-1 16,0-1 0-16,0-3 5 0,-2 1 2 15,3-2-1-15,0 0-4 0,-5-4 3 16,0 0 0-16,0 0 1 0,14-10-4 16,-8 5 1-16,0-2 1 0,3-4 0 0,-2 2-1 15,3-1-1-15,-1 1-1 0,1-2-1 16,0 0 0-16,4 1 0 0,-4 1-2 0,0 0 2 16,1 3-2-16,0 1-2 0,-1 1 2 15,1 0 3-15,-1 4-4 0,1-2 1 16,0 4 1-16,-1 0-2 0,0 0 2 0,4 2-2 15,-4 0 3-15,3-3-1 0,0 3 3 16,2-1-1-16,1-3 1 0,2 3 1 16,0-6 2-16,1 2 2 0,3-3-1 0,3-3 3 15,-2-3-2-15,1 1 1 0,-1-4-1 16,-2-3-2-16,-2 1-1 0,0 0 0 16,-2-3 1-16,-2 3 3 0,-5 5 0 0,1-5 0 15,-7 6-3-15,-2 2 1 0,-2 1 7 16,-2 1-2-16,2 5 1 0,0 0 0 0,-19 2-1 15,19-2 1-15,-13 6-5 0,7 3 0 16,2-5 1-16,2 5-1 0,2-1-2 16,2-1 1-16,0 3 0 0,4-2-1 15,3 0-2-15,1 2 2 0,1 0-3 0,0-1-4 16,-1 2 2-16,0-1 0 0,0 1-1 16,-2 1-1-16,0-1 5 0,-2 1-2 0,-2-4-5 15,-1 5 1-15,-6-2 0 0,-1-2-1 16,-4 3-3-16,-4 0-6 0,-4-2 0 15,2-3-18-15,-8 2-18 0,-1-1-25 0,2-4-33 16,2-3-40-16,0 1-32 0,0-4-27 16,2-1-31-16,2-5-516 0,2 0 256 15,5-2 169-15</inkml:trace>
  <inkml:trace contextRef="#ctx0" brushRef="#br0" timeOffset="240963.3082">20561 7166 184 0,'0'-5'238'15,"-2"1"2"-15,2 4-9 0,-7-6-14 16,7 6-13-16,-10 10-8 0,2 1-11 0,-4 3-13 16,4 9-15-16,-2-1-5 0,-1 7-13 15,2 5-9-15,3 0-14 0,2 4-10 16,2 4-9-16,4-1-15 0,2 0-5 0,2 5-5 15,5 0-8-15,2-3-14 0,3 0-10 16,2-4-21-16,-1-6-15 0,2-5-32 16,2-3-30-16,-3-2-35 0,2-7-39 0,1 1-41 15,-2-9-35-15,-2-2-32 0,-2-3-522 16,-2-6 259-16,-1 0 171 0</inkml:trace>
  <inkml:trace contextRef="#ctx0" brushRef="#br0" timeOffset="241289.0625">20760 7715 44 0,'2'-15'122'15,"0"0"-1"-15,2-1-4 0,5 3 5 0,1-2 7 16,3 2 6-16,4-2 0 0,2 3-5 16,0 0-10-16,2 5-14 0,-2 1-11 15,0 2-8-15,-7 4-7 0,4 2-7 16,-4 2-7-16,-5 1-3 0,1 7-4 0,-8-1-9 16,2 1-4-16,-6 2-4 0,2-2-4 15,-2 0-1-15,2-2-4 0,-1 2-5 0,1-5 0 16,0 1-5-16,4-2 4 0,-2-6-6 15,7 1-3-15,-7-1-3 0,15-12-3 16,-5 5-2-16,1-5 2 0,-1 0-3 16,4-1-2-16,-4 1 0 0,2 2-3 0,1-1 2 15,-2 4-2-15,-1 0 0 0,-1 5 3 16,-1-1 1-16,0 6 2 0,-1 3-5 16,-2 1 2-16,3 4 0 0,-4 1-2 0,2 4 0 15,0-2-6-15,1 3-3 0,0-1-13 16,1 1-33-16,-2 0-35 0,0 1-23 15,3-3-27-15,-1-4-21 0,1-3-451 16,0-3 207-16,1-5 136 0</inkml:trace>
  <inkml:trace contextRef="#ctx0" brushRef="#br0" timeOffset="241441.2883">21449 7611 148 0,'3'7'162'0,"-1"0"4"0,0 4-3 16,-2 2-5-16,0-1-12 0,-2 5-18 15,0-1-13-15,-3 3-15 0,3 0-17 16,-2 0-23-16,0 0-35 0,2-1-34 0,-2-2-39 16,2 2-47-16,-2-5-348 0,2-1 150 15,-3-5 100-15</inkml:trace>
  <inkml:trace contextRef="#ctx0" brushRef="#br0" timeOffset="241859.69">21665 7492 174 0,'7'-2'193'0,"-7"2"0"0,0 0-16 15,4 13-13-15,-4-3-17 0,2-1-12 0,1 1-14 16,1 4-12-16,0 1-12 0,2-2-8 16,3-2-10-16,1 3-6 0,1-3-8 0,2-2-12 15,1-3-8-15,6-2-7 0,-1-1-4 16,-1-3-5-16,4-1-4 0,1-5-1 15,-2-3-1-15,-4 1-3 0,2-1 1 16,-4 1 5-16,-5 0 7 0,4 1 13 0,-8 1 6 16,0 0 5-16,-2 3 8 0,-4 3 8 15,0 0 7-15,0 0 1 0,0 0 6 0,-8 22-3 16,6-10-3-16,-2 4-1 0,0 2-5 16,2 2-2-16,2 0-3 0,-4 7-7 15,4-1-1-15,4 1-11 0,0 6-6 16,0 3 0-16,2 2-8 0,2 0 3 0,-4 2-10 15,3 0-4-15,-3-3 0 0,-2 1-8 16,-2-8 4-16,-4 0-2 0,0-1-2 16,-5-4-2-16,-3-3-10 0,-4 0-12 0,-6-4-7 15,-2-5-18-15,-1-2-25 0,-5-6-26 16,0-3-31-16,1-8-37 0,-5-3-33 16,4-7-49-16,-1-10-737 0,-1-5 329 0,4-5 218 15</inkml:trace>
  <inkml:trace contextRef="#ctx0" brushRef="#br0" timeOffset="242118.6422">21901 7063 144 0,'15'0'236'16,"1"4"9"-16,2 3 10 0,2 0 2 15,4 2-5-15,5 4-4 0,1 5-20 16,4 6-11-16,2 3-17 0,-3 4-25 0,2 1-22 15,7 15-14-15,-10-7-11 0,-7-1-15 16,-1 0-13-16,-6 2-8 0,-4 0-11 0,-4-4-11 16,-4-1-23-16,-4-6-9 0,-2 1-16 15,-4 0-20-15,-2-3-21 0,-2-3-24 16,-2-3-29-16,0-1-39 0,-2-1-31 0,-1-5-30 16,0-2-21-16,0-5-27 0,1-3-620 15,-2-1 285-15,0-4 189 0</inkml:trace>
  <inkml:trace contextRef="#ctx0" brushRef="#br0" timeOffset="242731.6941">22136 6482 119 0,'0'0'214'0,"0"0"-7"15,-2-5 1-15,2 5-9 0,0 0-4 16,0 0-7-16,0 0-9 0,0 0-11 16,0 0-9-16,6-4-11 0,-6 4-5 15,21 9-6-15,-4-1-9 0,8 5-8 0,7 5-11 16,8 6-4-16,19 15-3 0,5 6-5 16,13 16-9-16,-4 4-5 0,-1 5-5 0,-8 5-7 15,-5 3-8-15,-14-12-2 0,-8 7-2 16,-5 1-10-16,-8 2-5 0,-8 0-1 15,-7 3-5-15,-7-13-3 0,-6-7-3 16,-9 18-5-16,-5-5-5 0,-4-4-3 0,-6-4-4 16,1-6-7-16,-5-2-16 0,4-15-4 15,6-8-16-15,0-6-25 0,1-4-31 0,3-8-38 16,0 0-45-16,3-4-37 0,0-3-57 16,3-4-699-16,1-1 327 0,1-3 215 0</inkml:trace>
  <inkml:trace contextRef="#ctx0" brushRef="#br0" timeOffset="251716.2975">23528 6734 117 0,'0'0'163'15,"-2"-7"-10"-15,2 2-15 0,0 5-14 0,0 0-12 16,2-7-13-16,-2 7 7 0,0 0 7 16,9 17 4-16,0-4 1 0,-1 10 3 15,6 7-1-15,0 6-3 0,2 9-6 16,10 23-5-16,-1 1-3 0,1 0-10 0,3 3-6 16,1 2-9-16,0-3-7 0,-1 3-8 15,1-3-4-15,0-1-7 0,-2-4-4 0,4 0-1 16,-2-6-1-16,-1-2-2 0,-1-15-1 15,-9-4 0-15,1-10-6 0,-2-5 5 16,2-1 3-16,-4-8 5 0,0-4 4 16,-4-5 4-16,3-6 5 0,-1-4-4 0,2-3 6 15,-4-7-8-15,3-7-7 0,2-5-2 16,-2-5-8-16,2-7 6 0,-2-6-6 0,-1 0-5 16,-2-5-7-16,2-1 4 0,2-21-8 15,-3-1-3-15,-4 11 0 0,-3 4-3 16,1 0 0-16,-1 2-6 0,-2 2 1 15,-2 9-9-15,2 2 4 0,-2 6-1 0,2 5-9 16,-1 5-9-16,2 1-12 0,-3 4-19 16,-2 2-20-16,2 2-28 0,0 3-23 15,-2 3-30-15,4 3-31 0,-2 2-36 0,2 0-44 16,-2 5-659-16,2 1 311 0,-4 0 204 0</inkml:trace>
  <inkml:trace contextRef="#ctx0" brushRef="#br0" timeOffset="252434.5912">25052 6966 67 0,'3'-11'175'0,"1"1"2"0,-4 1-1 16,2 1-7-16,0 4-1 0,-2 4 1 15,0 0 0-15,0 0 2 0,0 23-7 0,0-2-13 16,-2 8-9-16,0 3-12 0,-2 6-11 15,-1 6-10-15,1 8-12 0,-2-2-10 16,2 4-7-16,-3 1-8 0,0 1-8 0,1-3-8 16,0-2-4-16,0-1-7 0,0-8-1 15,2-5-6-15,-2-5-4 0,4-3-2 16,-2-7-7-16,2-3-1 0,0-4-1 16,0-7-4-16,2-4-2 0,0-4-2 0,0 0-3 15,-4-33-3-15,2 8 1 0,4-7-1 16,0-10-5-16,2-8 2 0,2-5-3 0,4-19 0 15,-2-2 1-15,0 13-1 0,0 8-1 16,1 4-1-16,2 3-1 0,-3 9 1 16,1 5-3-16,-1 5 0 0,0 4 1 15,3 7 0-15,0 9 2 0,-1 5 1 0,7 8-1 16,-2 9 1-16,2 3 1 0,0 14 3 16,2 4-4-16,-1 6 1 0,2 6 2 0,-5 2-4 15,4 17 3-15,-4-9-2 0,-5-7-5 16,2 1-12-16,-4 0-17 0,0-2-17 15,-4-8-25-15,-2-3-25 0,0-6-22 16,-2 0-26-16,0-4-18 0,-4-9-12 0,0 1-17 16,-4-6-519-16,0-3 242 0,-2-5 160 15</inkml:trace>
  <inkml:trace contextRef="#ctx0" brushRef="#br0" timeOffset="253022.5372">25089 7618 332 0,'-14'-17'26'0,"2"1"18"15,6 1-1-15,1 3 8 0,3 1 0 16,2 0-5-16,2 2 4 0,5-3 2 0,1 0-3 15,2 1-10-15,6-2 1 0,2 1-7 16,4 1-5-16,3 2 2 0,-1-2-4 16,3 3-3-16,0-1-4 0,-1 1-2 0,1 1 4 15,-3 3-8-15,-3 1 1 0,-2-2 3 16,0 4-8-16,-2 1 22 0,-4 1 13 16,-1 2 12-16,1 2 9 0,-2-1 5 0,-3 3 7 15,3 4 2-15,-5-1-5 0,0 5 5 16,0-1-5-16,-1 3-7 0,-1-1-8 15,1 1-5-15,-1 2-4 0,-2-2-6 0,0 0-3 16,2-2-4-16,-2 1-5 0,2-3 3 16,-2-3-4-16,2 0-2 0,3-3 1 15,0-1 6-15,1-6 2 0,0 0-3 0,-8 0-1 16,26-9-3-16,-11 2-4 0,-1 0-1 16,2-3-3-16,-2 3-2 0,3-3 1 15,-2 2-7-15,-2 3-1 0,1-1-4 0,0 1 0 16,-4 1 2-16,2 4-2 0,-1 1-2 15,0 2 1-15,-1 4 0 0,1 1-3 16,-1 1 3-16,-2 3-3 0,4-2-1 16,-2 5-2-16,0-5 2 0,3 1-4 0,-2 0 1 15,4 1 0-15,1-5 1 0,2 0 2 16,0-2 2-16,4-3-7 0,-3-2 3 0,0-2-1 16,2-4 1-16,-2-1-2 0,0-5 0 15,0-1 1-15,-4-2 0 0,0 1 0 16,-3-4 0-16,1 3-1 0,-4 0-1 15,-1 2 2-15,-2 1-2 0,0 1 1 0,1 1-2 16,-2 2-1-16,-1 5 0 0,-2 1 2 16,-2 2 3-16,0 0-3 0,17 10 3 0,-11-3 1 15,2 2-1-15,5 5 1 0,0-1-2 16,-1 0 4-16,4 3-1 0,-2-2-5 16,1 1-1-16,0-5-5 0,0 1-15 15,-1-4-31-15,0-2-37 0,-2 0-33 0,0-5-28 16,-1-5-19-16,-2 0-29 0,-3-4-453 15,-2-6 221-15,-2 1 146 0</inkml:trace>
  <inkml:trace contextRef="#ctx0" brushRef="#br0" timeOffset="253155.3955">26060 7231 35 0,'-8'2'103'0,"1"0"-9"0,7-2-11 15,-7 6-2-15,5-3-15 0,2-3-7 0,5 9-8 16,-1-4-22-16,3 0-32 0,-1 1-32 15,2 0-157-15,1-2 65 0,-1 2 44 16</inkml:trace>
  <inkml:trace contextRef="#ctx0" brushRef="#br0" timeOffset="254020.0664">26185 7307 58 0,'11'0'82'0,"-3"2"1"16,2 0 6-16,1-2 7 0,-2 4 5 16,3-2 11-16,-4 0 4 0,3 3 0 15,0 1-5-15,-3 2-2 0,3 1-5 0,-5 2-16 16,2 1-6-16,-4 3-10 0,4 0-4 15,-4 2-6-15,0 2-4 0,-2 1-9 0,2-2-7 16,-2 0-4-16,0 1-4 0,0-2-3 16,0-3-5-16,0 1-7 0,1-4 5 15,-1-1 1-15,0 0-5 0,0-6 0 16,2 1 2-16,3-3 5 0,-7-2 2 0,0 0-1 16,15-4 0-16,-7 0-4 0,-2 1 1 15,0-3-2-15,1 3-4 0,2-2 0 0,-3 3-2 16,2-2-4-16,0 3 1 0,4-2-3 15,-4 3 1-15,-8 0-3 0,15 4 0 16,-7 0 0-16,0 2-2 0,-3-2-1 16,4 2 0-16,-5-2-2 0,4 1 1 0,-2 1 0 15,-2-3 2-15,5-1 10 0,-2 0 3 16,1-2 0-16,-8 0-5 0,17-7 1 0,-5-1 2 16,4-2-3-16,2 1 0 0,0-3-4 15,0-1 0-15,1 4-1 0,3-1-4 16,-8 2 1-16,4 1-2 0,-4 3 1 15,-1 2 1-15,0 4-1 0,-3 0 2 0,-1 4 1 16,-1 3-3-16,0 3-1 0,-1-1 0 16,0 3 0-16,-1-3-3 0,-2 2-1 15,2 0-4-15,0-1-5 0,0 0-3 0,6-4-10 16,-4-1-3-16,4-1-12 0,1-5 5 16,2-1 1-16,2 0 2 0,3-3 3 15,-2 0 5-15,1-3 0 0,5-1 3 16,-4-2 1-16,0 0 3 0,-4 2 1 0,-3 0 5 15,0 0 2-15,-2 3-2 0,-5-1 5 16,-4 1 0-16,-2 4 1 0,0 0 2 0,0 0 3 16,0 0 0-16,-19 16-2 0,13-8 2 15,-1-1 0-15,-1 1-1 0,-1 2-1 16,5-3-2-16,-2 1 3 0,2-1-2 0,2-1 0 16,2-1-2-16,0-5 3 0,6 8-1 15,0-8 0-15,-6 0 1 0,19-1-2 16,-10-1 3-16,1-1-4 0,3 1-1 0,-3-2 4 15,-1 3-2-15,2-1 0 0,-3 2 3 16,-8 0-2-16,17 2 0 0,-10 2 1 16,-1-1 0-16,2 2 0 0,-2 1-2 15,1-2 2-15,1 0 0 0,1 0 2 0,2 1 1 16,-1-3 6-16,2-2 9 0,4 0 1 16,2-5 8-16,6-1 5 0,1-2 7 0,7-6-1 15,-2-3-4-15,5-7-1 0,-1-4-5 16,2-5-3-16,-4 2-4 0,9-17-2 15,-10 7 9-15,-5 6 7 0,-8 6 8 16,0 2 6-16,-6 7 2 0,-1 0-5 0,-3 7-5 16,-3 5-4-16,-5 7 1 0,0 1-3 15,0 0-1-15,-13 24-1 0,4-5-5 16,1 2-1-16,-4 8-3 0,0-1-4 0,2 4-5 16,0 2-9-16,1-3-18 0,-2 0-28 15,5-7-36-15,-3 0-42 0,5-2-51 16,-2-4-37-16,0-5-47 0,-2-1-570 15,-2-5 279-15,0-1 184 0</inkml:trace>
  <inkml:trace contextRef="#ctx0" brushRef="#br0" timeOffset="264024.5738">22148 6357 39 0,'0'0'92'0,"-2"-4"-3"16,2 4 1-16,0 0 0 0,0 0-2 0,0 0-7 16,-2-6 7-16,2 6-8 15,0 0-7-15,0 0-3 0,0 0-8 0,0 0-7 16,0 0 1-16,0 0-6 0,0 0 5 15,0 0 5-15,0 0 3 0,0 0-4 16,22 10 4-16,-14-7-4 0,0 1-4 0,1 0-2 16,1 0 1-16,5 3-2 0,-2-1-3 15,3 3-4-15,4 0-1 0,3-1-1 0,-2 4-6 16,0 1 3-16,3 1-6 0,3-1 3 16,-1 6-2-16,-1-1 2 0,-2 0-6 15,1 3-4-15,-5 3 5 0,2 2-1 16,-4 2-4-16,-3 3 1 0,0 3-2 0,-4 2-1 15,-2 3-2-15,1 1-2 0,1-1-1 16,-1 0 2-16,-3 1-6 0,3-2-3 0,-3-2 0 16,4 3 0-16,-2-4 0 0,4-1-1 15,0 1 2-15,1-3 2 0,0 1 0 16,-3-5-2-16,3 1-1 0,-1-1 0 0,2-1 6 16,-4 0 0-16,0-2-1 0,-1-3-1 15,-3 5 0-15,1-2 3 0,-3 0-3 16,0 1 1-16,-2-1 5 0,-2 0 2 0,-2 0 4 15,-2 2-1-15,2-4 5 0,-4 2 2 16,-3 0 2-16,2 0 2 0,1 0 3 16,-2-2 0-16,-2 0-1 0,0 0 1 15,0 0 4-15,0-1-5 0,-3 2 0 0,2-4 1 16,-2 4 0-16,1-2-9 0,-2 5 3 16,-2-2-4-16,2-3-4 0,1 0-1 0,0-1-3 15,2 1-1-15,-3-1 0 0,3 0 4 16,-2-2-5-16,1 0-2 0,1 0 3 15,0-2 2-15,-1 2-3 0,3-5 2 16,-1 1-7-16,2-2-2 0,1 3 2 0,-2-6-6 16,1 5 1-16,0-5 3 0,2 2-3 15,-4-2-2-15,4-1-1 0,2-1-7 0,-2-1 5 16,2-1 0-16,-3 2-4 0,5-3 1 16,-2-1-1-16,0 2-4 0,2-2-13 15,2-4-19-15,-9 3-33 0,9-3-43 0,0 0-52 16,-13-9-63-16,7 1-72 0,0 1-710 15,-4-5 342-15,-2-1 226 0</inkml:trace>
  <inkml:trace contextRef="#ctx0" brushRef="#br0" timeOffset="266572.6802">12922 7213 36 0,'6'-3'35'0,"-6"3"-8"0,4-1 3 16,-4 1-8-16,0 0-1 0,7-5-2 16,-7 5-4-16,0 0 0 0,6-1-3 15,-6 1-1-15,7-3-1 0,-7 3 3 0,8-1-4 16,-8 1-2-16,6-2-1 0,-6 2-1 15,0 0 3-15,0 0 0 0,8-5 1 0,-8 5 1 16,0 0 3-16,0 0 0 0,0 0-2 16,0 0 3-16,0 0 2 0,0 0 2 15,-12 18 5-15,4-12-3 0,1 2 2 0,-1-3 0 16,-1 4 1-16,-1 2 2 0,-1-2 2 16,-1 2 1-16,-4 2 0 0,2 4 5 15,-3-1 4-15,2 1 0 0,-2 2 0 0,-2 4 5 16,0 0-10-16,0 4 2 0,2 2 8 15,-2-3 1-15,4 2 8 0,-2 3-2 16,5 1-1-16,-6 1 5 0,6-1 3 16,-7 7 3-16,6-6-1 0,-2 2-4 0,3-1-5 15,-2 1-3-15,0 8-4 0,4-6-3 16,-1 6 0-16,0-7 5 0,3 2-4 0,-1 1 4 16,3-1 0-16,2-2-4 0,0 0-1 15,2 0-7-15,2-1 5 0,2-3 5 16,0 7-4-16,0-4-2 0,2-1-4 15,0 2-1-15,3-2 6 0,-1 2-2 0,4-3 1 16,1 0-6-16,0-1 0 0,-1-1-1 16,5-1 2-16,0 0-6 0,0 0 3 15,2-2-1-15,2-2 2 0,-1 1-2 0,2 0 3 16,-1-3-1-16,2 1-3 0,-2 0-2 16,3-1 1-16,-2-4-6 0,0 3 0 15,1-2-2-15,0-1 1 0,0 1-1 0,-2-1-3 16,-2-3 0-16,2-1-2 0,0 1 2 15,0 0 0-15,1-2 2 0,-4-2 1 0,3 0 1 16,0 1-1-16,0-1 0 0,1 0-3 16,-2-2-1-16,2-1-2 0,-4 2 2 15,-1-4-3-15,0-1-2 0,0 1 1 16,-3-3-2-16,1 3-2 0,0-2 1 0,-1-2 2 16,-3 1-4-16,1 1-1 0,-1-3 1 15,0 1 0-15,-3 1-1 0,0-3 0 0,0 3 1 16,0-1-1-16,2-1 2 0,-4-1 1 15,0 1 3-15,-4-3 1 0,8 3 0 16,-8-3 0-16,6 4-1 0,-6-4-1 16,7 4 2-16,-7-4-3 0,4 2-2 15,-4-2 0-15,0 0-1 0,4 4 1 0,-4-4-1 16,0 0 0-16,7 2-1 0,-7-2-1 0,0 0 2 16,0 0-1-16,0 0-2 0,4 3 1 15,-4-3 0-15,0 0 0 0,0 0-1 16,0 0 1-16,0 0-1 0,0 0 0 0,0 0 2 15,0 0-2-15,0 0-1 0,0 0 2 16,0 0 0-16,0 0-2 0,0 0 2 16,0 0 0-16,0 0-4 0,0 0 1 15,-24 0 0-15,24 0 1 0,0 0-1 0,-16-3 1 16,8 1-3-16,-4 2 3 0,2-3-2 16,0 2 3-16,-3-4-2 0,-2 4-2 0,-2-3 0 15,-5-2 3-15,4 1-1 0,-8-4-2 16,1-2-1-16,-3-3 2 0,-4 0-1 15,-3-7-1-15,-5-2-1 0,2-2 1 16,-3-3 2-16,-5-13-1 0,-1-4-3 16,3-1 0-16,1 3 2 0,9 3 1 0,4 6-4 15,4-6 2-15,0 5-2 0,1-3 0 0,1 0 1 16,3 2-1-16,0-2 1 0,2 1 0 16,4 5 0-16,0-2 0 0,3 2 1 15,-1 0-1-15,2-4 0 0,1 2 1 16,-1 0 1-16,3 2-2 0,-1 0 2 0,3-2-2 15,3 3 7-15,-1 0-8 0,4-1 0 16,0 1 0-16,0-1-1 0,4-4 0 0,3 0 1 16,-3 0 0-16,3 5 0 0,1-3-2 15,3 1-2-15,-1 1 1 0,3-1 0 16,0 2 0-16,1 3-4 0,-1 0 3 16,2 1 0-16,0 2-6 0,-1 1 4 0,2 0 1 15,-4 3-1-15,2 3 0 0,2-1 5 16,-2-1 0-16,-1 4 3 0,-2-2-3 15,4 3 2-15,-5 2 1 0,0 1 0 0,2-1 1 16,-4 2 0-16,0-1-1 0,3 3 0 16,-2-1 1-16,-3 1 1 0,4-1 2 15,-3 3-3-15,-1 0 0 0,2 1 2 0,-4-1 1 16,4 2-2-16,-2 0 1 0,-2-1-2 16,0 3 1-16,0-1 1 15,0 1-3-15,-2-1 1 0,-2 4-1 0,9-7 1 0,-7 6 1 16,-2 1 1-16,5-3-2 0,-5 3 1 15,4-6 0-15,-4 6-6 0,0 0-7 0,6-4-7 16,-6 4 4-16,4-4-2 0,-4 4 0 16,9-4 3-16,-5 2-8 0,-4 2-2 15,10-2 1-15,-10 2 0 0,13-2 3 16,-6 2 2-16,-7 0 1 0,14-1 0 0,-8-1-2 16,-6 2 2-16,14-3 0 0,-8 3 4 15,-6 0 0-15,8-1 4 0,-8 1-3 16,0 0 3-16,13 0-2 0,-13 0 6 0,0 0 4 15,8 0-3-15,-8 0-2 0,0 0 2 16,0 0-1-16,0 6 0 0,0-6-1 16,0 0 4-16,-17 11 1 0,7-6-1 15,-3 5 2-15,0 0 2 0,-3 4-2 0,-4 2 4 16,1 4-2-16,-2 3-2 0,2 1 5 16,-2 2 0-16,-2 7-2 0,0 3 4 0,-1 1-1 15,6 3 0-15,-4-1 2 0,3 3 2 16,2 2-4-16,4-1 5 0,1 7 1 15,0-2-1-15,4 1 1 0,2 3 1 0,2 1-1 16,0-1 4-16,4 5-1 0,0-3 2 16,6 4 0-16,2 16 2 0,0-10 1 0,4-12 4 15,4 17-5-15,-1-12 1 0,0-8 1 16,2 1 6-16,0-4 1 0,0 0 0 16,2 0-2-16,-2-2 0 0,4-3 1 15,1 1 4-15,-2 0-3 0,6-4 1 0,1 0-2 16,3-3 2-16,2-1 2 0,6-3-1 15,-1-3-3-15,17 8-3 0,-7-7 1 16,-5-8-4-16,0 0-2 0,1-2-3 0,-1-2 2 16,-9-2-3-16,3-1-2 0,-1-3 1 15,-3-1-1-15,-3-3-1 0,-2-1-1 16,1-3 0-16,-3 3 0 0,-1-6-2 16,-3 1-1-16,-2 2 2 0,0-3-1 0,-1 0-1 15,-2 0-1-15,-2 2-1 0,-1-2 1 16,0 0-2-16,-2 0 0 0,-3 1 1 0,2-1-2 15,-10 0 0-15,16 0-2 0,-10 0-1 16,2 3-2-16,-8-3-15 0,0 0-36 0,13-4-40 16,-13 4-52-16,2-6-39 0,-2 6-588 15,-7-11 263-15,3 3 175 0</inkml:trace>
  <inkml:trace contextRef="#ctx0" brushRef="#br0" timeOffset="267723.2526">9528 8072 68 0,'0'-4'86'0,"0"4"10"0,5-5-20 0,-5 5-12 16,0 0-10-16,5-6 6 0,-5 6-9 15,0 0-8-15,2-3-3 0,-2 3-2 16,4-4-6-16,-4 4-3 0,4-3-7 0,0-1 2 16,-4 4-9-16,8-7 2 0,-6 6 0 15,3-3-6-15,1 2-14 0,-2-2-11 16,-4 4-23-16,9-6-14 0,-5 5-200 0,3-3 85 16,-1 1 56-16</inkml:trace>
  <inkml:trace contextRef="#ctx0" brushRef="#br0" timeOffset="268353.6761">9770 7861 6 0,'-17'14'107'0,"0"-3"-7"0,5-1-8 16,-2 0-2-16,6-3-9 0,0-1-9 15,4 0 0-15,-3-3-15 0,5 3 3 16,0-4-7-16,2-2-5 0,0 0-4 0,0 0-2 16,33-8-3-16,-11 1-4 0,1-1 0 15,3-1-8-15,-1 1-1 0,2 0-6 16,-5 2-2-16,-1 3 3 0,-4 2-1 16,-2 1-6-16,-3 1 1 0,-1 6-1 15,-4 6 4-15,-5 1 5 0,-4 7-3 0,-8 8 0 16,0 3 0-16,-4 8 12 0,-4-1 14 0,-1-2-10 15,5-5 0-15,-4-1-8 0,6-2 1 16,2-7-3-16,1 2-1 0,0-5 4 16,7-2-12-16,0-5 11 0,6-3 1 15,7-3-4-15,2-3-6 0,3 0-3 0,6-3 4 16,-1 0-6-16,3-3 0 0,-4 1-1 16,0 1-10-16,-2 1 3 0,0 1 3 0,-1 1 0 15,-5 2 0-15,-2 5-1 0,-2 3-1 16,-6 3 3-16,-4 2 2 0,-4 2 3 15,0 4 10-15,-4 0 7 0,2-3 2 16,-3 2-2-16,2-2-2 0,3-4-26 0,-3 0 5 16,5-4 3-16,4 2-1 0,4-4-1 15,5-1 4-15,2-2-2 0,6-2-3 16,-1-4-1-16,6 1-1 0,-1-2 2 0,0 0-4 16,-2 0-3-16,3 2 3 0,-4 0-3 15,0 0-1-15,-4 2 1 0,1 2 1 16,-5 3 0-16,-1 3 1 0,0-2 0 0,-5 6 7 15,-2-2 4-15,0-3 3 0,0 1-2 16,0-3 1-16,0 3-2 0,2-5 2 0,-2 2-1 16,7-1-1-16,0-4-2 0,5-2-3 15,1-2-7-15,4-2-29 0,0 0-35 16,3 0-35-16,-4-2-40 0,2 3-33 16,-1-2-459-16,-3 3 213 0,0 0 141 0</inkml:trace>
  <inkml:trace contextRef="#ctx0" brushRef="#br0" timeOffset="270074.2405">9528 7563 3 0,'5'15'77'0,"0"-10"8"16,1 1 3-16,4 4 0 0,5 2 2 16,4 5 0-16,8 4 6 0,7 8-5 15,13 15-1-15,3 8-6 0,3 6-11 0,7 21-2 16,-5 7-2-16,-4 3-10 0,-7 3-4 16,-12-16-3-16,-2 2-4 0,-5 4-6 15,-6-2-1-15,-6 0-2 0,-7 0-4 0,-8-10 0 16,-6 10-8-16,-12-2 1 0,-7-1-4 15,-7-3-2-15,-2-6-9 0,-2-4 0 0,-3-7-7 16,4-10-14-16,3-10-40 0,6-11-28 16,0-8-29-16,6-7-35 0,0-7-288 15,-1-4 146-15,-3-8 96 0</inkml:trace>
  <inkml:trace contextRef="#ctx0" brushRef="#br0" timeOffset="270894.5187">7747 7624 58 0,'-19'58'70'0,"1"15"3"0,0 13 4 16,-2 24-2-16,2 5-7 0,3 7 7 0,4 2-4 15,9 1-6-15,4-20 4 0,13 15-4 16,4-4 0-16,9-9-2 0,5-10-8 0,1-23-5 16,4-4 2-16,7-8-1 0,3-6-8 15,3-6-5-15,5-7 2 0,-6-8-6 16,-1-10-7-16,-9-6 0 0,-2-6-3 16,0-1 3-16,-2-4-11 0,-4-3 1 0,0-2-9 15,-3 0-28-15,-3-1-27 0,-4-4-26 16,0 2-25-16,-1-4-299 0,-2 2 135 15,0-1 89-15</inkml:trace>
  <inkml:trace contextRef="#ctx0" brushRef="#br0" timeOffset="288848.3383">10900 8006 110 0,'-15'0'176'0,"3"-2"-13"0,2 4-10 15,0-2-14-15,10 0-12 0,-12 0-13 0,12 0-9 16,-8 0-9-16,8 0-5 0,0 0-1 16,0 0-11-16,32-17-3 0,-12 6-9 0,10-8-4 15,7-8-9-15,17-9 0 0,-1-6-5 16,-2-2-9-16,-11 10-3 0,-8 4-1 16,-5 1-7-16,-7 5 5 0,-8 3-3 0,-6 3 0 15,-6 2-1-15,-6 7 6 0,-4-1 1 16,-10 9-3-16,-7 5-2 0,-9 6-2 15,-27 15-1-15,-9 11 5 0,1 3 7 16,4 5 9-16,1 2 2 0,11 0 2 0,9-5-1 16,14-7-3-16,13-5-2 0,11-4-5 0,8-6-3 15,6-6-1-15,13 1-1 0,8-8-5 16,6-4-3-16,9-4-9 0,11-9 6 16,18-8-3-16,5-7-3 0,-1-3-3 15,-8-3-3-15,-7 0-4 0,-14 6 1 16,-12 5 0-16,-9 3-4 0,-8 2-1 0,-8 8 1 15,-7 3-2-15,-4 7 0 0,2-2-1 16,-32 20 1-16,4 1 4 0,-5 8 7 0,-16 12-2 16,11-7 0-16,6-5-4 0,9-7-7 15,6-2-22-15,7-8-30 0,3 1-39 16,4-11-56-16,1 1-73 0,2-3-683 0,-6-11 305 16,-4-3 202-16</inkml:trace>
  <inkml:trace contextRef="#ctx0" brushRef="#br0" timeOffset="289576.9035">7143 8699 8 0,'-8'-5'111'0,"1"2"0"0,1-1 5 15,-2 2-14-15,1-2 6 0,-2-1-12 0,1 4 4 16,0-3-3-16,0 2 1 0,-1 1 0 15,2-1-1-15,-3-1-5 0,4 0-3 16,-5 0 0-16,11 3 3 0,-17-3-5 0,8 0 0 16,1 2-1-16,0-3-2 0,2 1-7 15,-4-3-4-15,2 2-6 0,2-4-4 16,0 3-1-16,2-3-4 0,-1 0-7 0,3-1-4 16,2 2-1-16,0-3 0 0,2 0-1 15,3 3-4-15,3-1 0 0,0 2-2 0,6 2 1 16,2 3-7-16,3 1-1 0,2 1-1 15,9 3-4-15,-1 2-2 0,10 4-3 16,-1 1-2-16,0 1-3 0,2-1-2 16,-1 0-1-16,-2 3-1 0,-1-3-1 0,0 0-2 15,-4 1-1-15,-5-6 1 0,-1 1 2 16,-3-2 7-16,-2-3 10 0,-4-2 13 16,3-1 5-16,-8-5 2 0,2-1 8 0,-2-5-3 15,-4-1-1-15,-2-6-5 0,-2-4-4 16,-2-4-13-16,-2 1 5 0,-2-3-10 15,2 1 7-15,-2-1-4 0,0 1-8 16,2 1 0-16,-2 0-18 0,2 4-17 0,0 3-23 16,0 1-28-16,0 0-44 0,0 2-48 15,4 4-64-15,-2 0-794 0,5 1 345 0,-3 2 228 16</inkml:trace>
  <inkml:trace contextRef="#ctx0" brushRef="#br0" timeOffset="292863.9781">27836 6442 70 0,'4'-3'86'0,"0"-1"19"16,2-2 17-16,1-1 6 0,0-1 8 15,-1 0 1-15,0 0 3 0,0 1 1 16,1 2 2-16,-1 0 0 0,-2 0-3 16,3 2-2-16,-7 3-1 0,8 12 2 0,-1 6-7 15,-1 8-5-15,0 12-12 0,0 13-7 16,2 28-10-16,-2 5-14 0,0-1-5 16,2 1-7-16,0-2-7 15,-1-3-8-15,-1-16-8 0,7 8-4 0,-2-10-9 0,-1-11-8 16,2-4-5-16,2-4-8 0,-2-10-5 15,3-2-5-15,2-3-3 0,-2-9-2 0,1-6-2 16,2-1-4-16,-2-8-1 0,4-4 1 16,-1-4 0-16,0-7-2 0,2-1 3 15,-5-3 0-15,6-6 0 0,-5 4 0 0,-2-2 3 16,0 3 0-16,-5 0 4 0,0 2 3 16,0 3 3-16,-4 1 1 0,0 1 0 15,-2 3 1-15,-2 5 0 0,-2 2-2 0,0 0-2 16,0 0 3-16,-8 15-4 0,6-5 1 15,0-1 3-15,0 2-4 0,2 1-1 16,2-1-1-16,0-1 0 0,2-1-1 0,2 1 3 16,2-1 1-16,3-4-4 0,0-2 2 15,-1-3-2-15,3-2-1 0,2-4 1 16,-4-1-1-16,-1-3-5 0,0-3 0 16,-3-2-3-16,-3-1 0 0,1 0 0 0,-5 0 1 15,-2 0 0-15,-3-2 0 0,1 3 2 16,-1-1 0-16,1 0-2 0,0-1 2 0,0 3 0 15,0-1 1-15,4 3 0 0,0-1-1 16,2 2 0-16,2 1-1 0,0 0 0 16,2 3-3-16,3 1 1 0,2 2-2 15,-3 4 3-15,3 2 3 0,-3 2-3 16,5 3 0-16,-2 3 2 0,-3-1-1 0,2 5 1 16,2-1 2-16,-2 2-2 0,0-1 1 0,-1-1-4 15,3 0 1-15,-1 0-1 0,2-1-2 16,-1-3-3-16,2 2 4 0,0-6-3 15,1 2 0-15,0-2 3 0,0-4 0 16,-3 4 0-16,0-5 1 0,2 2 4 0,-2-2-2 16,-2-2 2-16,4 2 1 0,-6 0-3 15,3 0 2-15,-3-3-1 0,0 1 2 0,-8 2 1 16,18-1-3-16,-10 1 1 0,0-3 1 16,-2 1 1-16,-6 2-1 0,16-1 0 15,-10 1-2-15,2-2 4 0,-8 2-3 16,13-2-3-16,-5-1-4 0,-1 3-7 0,-1-4-5 15,3-1-4-15,-1 2-1 0,-2-2-5 16,2 0 1-16,2 2 6 0,-2-3 2 16,0 0-4-16,1 1 7 0,-1 0 0 0,-1 2 2 15,1-1 2-15,3 0 2 0,-3 0 0 16,2-1 3-16,2 4-1 0,-2-2 2 16,0 0 0-16,1 0 0 0,0 1 6 0,-1-2-1 15,1 0 3-15,-3 1 4 0,1-3 1 16,0 0 3-16,-3 2 3 0,0-1 3 15,-4-1 0-15,0 2 1 0,-2 4-1 0,-2-8 3 16,-2 5 0-16,4 3-1 0,-8-2-1 16,8 2-5-16,-11 5 1 0,4-1 1 15,3 2-6-15,0 0 3 0,4-1-1 0,-2 3-2 16,2 0 0-16,2-1 1 0,4-1-3 16,0 2 0-16,1-5 0 0,4 1 0 15,-1-1 1-15,2 0 0 0,0-3 1 16,0-3 0-16,1 2 0 0,-1-1-1 0,1-2 3 15,0 3 3-15,-3-4 1 0,-2 4 4 16,2-3 3-16,-2 4-2 0,-2-2 1 0,-6 2-4 16,15 6-1-16,-9 0 0 0,-1-1-2 15,1 3-5-15,3 1-10 0,-5 1-15 16,4-1-27-16,-2 2-33 0,3 0-42 0,2-2-32 16,-1-2-44-16,3-1-523 0,2-3 246 15,2-6 161-15</inkml:trace>
  <inkml:trace contextRef="#ctx0" brushRef="#br0" timeOffset="293112.5742">29999 6453 1923 0,'-8'-12'25'0,"-4"5"17"0,4 1 29 16,-2 0 42-16,2 3 27 0,-5 3 12 15,2 4-5-15,-4 4-11 0,-3 8-14 0,-4 6-1 16,1 6-1-16,0 11-8 0,2 4-3 15,-3 20-10-15,8-3-5 0,6-9-17 0,3 5-1 16,5 1-14-16,5-2-2 16,-1 0-11-16,6-2-23 0,7 15-9 0,2-14-11 15,0-13-19-15,3-2-21 0,2-9-25 16,-2-5-38-16,1-5-42 0,1-9-47 0,0-6-34 16,0-3-51-16,2-2-709 0,-5-3 334 15,5-3 219-15</inkml:trace>
  <inkml:trace contextRef="#ctx0" brushRef="#br0" timeOffset="293429.6584">30240 7069 58 0,'-2'-10'165'0,"4"-5"-10"0,2 6 2 0,1-4-8 15,1 1 1-15,5 1 0 0,-3 3-8 16,4 1-9-16,0 1-13 0,-2 4-12 16,0 4-5-16,1-1-13 0,0 6-10 15,-3 4-5-15,-1 1-9 0,-3 1-9 0,-2 0-4 16,-2 1-5-16,0-2-3 0,-2 4-6 15,-2-5 1-15,2 1-5 0,-1-3 0 16,3-1 1-16,-2-1-3 0,2-1-1 0,0-6-4 16,2 4 2-16,-2-4 5 0,0 0-3 15,13-12 3-15,-7 7-4 0,0-1-1 16,4-2-5-16,-4 5 6 0,0-3-5 16,0 4-1-16,0 0-4 0,-6 2-1 0,0 0-1 15,14 7-2-15,-12-1-3 0,2 4 0 16,0-1-4-16,2 3-3 0,-1-1-9 0,1 1-19 15,0-1-21-15,0-1-28 0,3-3-29 16,2 0-45-16,-1-2-49 0,2-3-567 16,4-2 259-16,-2-7 170 0</inkml:trace>
  <inkml:trace contextRef="#ctx0" brushRef="#br0" timeOffset="293677.8272">30783 6555 2489 0,'-3'-12'31'15,"1"3"-22"-15,2 1-8 0,2 3 24 16,1-1 39-16,1 4 29 0,2 0 3 0,-6 2-4 16,18 4-7-16,-2 3-1 0,3 5-2 15,6 5-7-15,-2 2-7 0,3 5-6 16,1 10-4-16,-1-1-9 0,-4 6-1 0,-2-1-8 16,-5 3-3-16,-4-4-7 0,-5 1-4 15,-4 0-10-15,-4 0-16 0,-2 0-12 16,-5-3-18-16,-2-3-14 0,-3-1-29 15,-6-5-25-15,2-1-30 0,-4-4-38 0,5-4-28 16,-1-4-39-16,-2-2-34 0,4-5-555 16,0-2 280-16,2-4 184 0</inkml:trace>
  <inkml:trace contextRef="#ctx0" brushRef="#br0" timeOffset="303831.8686">22411 6173 10 0,'0'0'128'0,"0"0"-8"16,0 0-10-16,0 0-1 0,0 0-10 15,0 0-5-15,0 0 1 0,8 0-6 16,-8 0-9-16,0 0-2 0,0 0-4 0,0 0 3 16,0 0-4-16,0 0 0 0,0 0-2 15,0 0-1-15,0 0-1 0,0 0-4 0,0 0 0 16,0 0-5-16,0 0 1 0,0 0-4 16,0 0-4-16,0 0-2 0,0 0-2 15,0 0-1-15,0 0-2 0,0 0-1 0,0 0-4 16,6 3 1-16,-6-3 1 0,0 0-2 15,12 5 4-15,-4-1 0 0,4 0 2 16,1 4-1-16,4-1-1 0,4 3-1 16,3 4 2-16,5 2-1 0,11 6 3 0,0 2 0 15,20 14-5-15,-1-2 0 0,0 9 0 16,3 0-2-16,-1 3-7 0,-2 5 3 0,1 1-1 16,-7 3 2-16,-3 4 0 0,-5 3-4 15,-5 1-1-15,-6 3 3 0,-7 3 0 16,-7 3-4-16,-8 2 2 0,-6 4-1 15,-6 4 2-15,-6 2-1 0,-4 1 4 0,-5 1-16 16,-2-1 10-16,0 3-3 0,-3-5 3 16,4-2 2-16,1-3 0 0,-2-3-7 15,2-6-1-15,5-11-2 0,-1-9-7 0,0-1 4 16,1-5-1-16,4-5 4 0,-5 3-9 0,2-6 2 16,3-5-6-16,0-2 4 15,0-6-4-15,-1-1-2 0,3-2 0 0,-2-4 1 16,4-2-3-16,-3 0-2 0,1-1 2 15,2-3-3-15,-1 0-2 0,1 0-5 0,0-4-1 16,-2 0-16-16,2-1-15 0,0-1-25 16,2-5-31-16,-6 3-37 0,6-3-29 0,0 0-42 15,-16-6-44-15,10 1-766 0,0-1 343 16,-4-4 226-16</inkml:trace>
  <inkml:trace contextRef="#ctx0" brushRef="#br0" timeOffset="306146.0433">7126 7322 86 0,'0'0'90'0,"2"-3"-10"0,-2 3-3 15,0 0 4-15,0 0-4 0,0 0-1 16,0 0 13-16,0 0-3 0,0 0 1 16,-18 13 2-16,13-5-1 0,-2-3-1 0,1 5-3 15,-2-1 4-15,0 5-2 0,-1-3-6 16,0 6-1-16,-1 1 5 0,0 2 2 0,1 5-3 16,-4 2 1-16,2 4 1 15,-1 0-2-15,2 3-3 0,-4 3-3 0,0 8-2 16,1 0-2-16,0 3-3 0,1-1 1 15,-1 2-1-15,1 3-4 0,-2-3-3 0,2 3-2 16,0-2-2-16,0-1 0 0,2 0-7 16,-1 1 3-16,3 2-2 0,0-5-2 15,-1 1 1-15,0 1-3 0,3-2 2 0,-2 2-1 16,4 0 0-16,0-5-1 0,0 0 4 16,1 0-1-16,3 0-7 0,0-1-4 15,5 1 3-15,-1 6-8 0,2 0 4 16,4-5-2-16,1 2-2 0,2-1-9 0,-1 2 8 15,1-5-9-15,2 2 3 0,0-4 4 16,1 1 0-16,2-2-3 0,-6-5-5 0,7 1-1 16,1 2-3-16,-2-8 2 0,-2-2-5 15,0 2 5-15,1-4 3 0,0 1-5 16,0-5-3-16,5 1 2 0,-4-2 3 0,-1-2-3 16,4-1-1-16,-2-1-1 0,1-2 0 15,-2 0-6-15,2 1 3 0,1-3-3 16,-2 0 3-16,0 1-3 0,-1-3-1 0,2 2 2 15,-1-1 0-15,-2-3 1 0,0 1-1 16,-3-1 0-16,4-1-4 0,-4-1 1 0,1 0 6 16,0 2-9-16,0-4 1 0,1 3 1 15,0-3-4-15,-2 1-6 0,1 0 6 16,0-1 2-16,-2 0-3 0,-1 1 0 16,-1-5 0-16,0 4-4 0,-1-2 2 0,-2 1 1 15,4-3-1-15,-6 4 0 0,2-4 4 16,0 4-4-16,-1-4 1 0,-1 1-3 0,-2 2 4 15,3-2 2-15,-7-2 1 0,6 1 7 16,-6-1-1-16,7 4-1 0,-7-4 0 16,0 0-8-16,0 0 3 0,0 0-5 0,0 0 4 15,-11-13 0-15,5 9 0 0,-1-4-3 16,-4 1 7-16,1 0-7 0,-2-5-1 16,-4 2 0-16,0-1 0 0,-6 0 0 0,1-4 0 15,-5-3 0-15,0 1-3 0,-4-2 1 16,-4-4-1-16,-3-2-1 0,0 0-1 15,-1-1 1-15,-15-11-3 0,2 0-2 0,0 0-1 16,0-1-2-16,3-3-1 0,1 0 0 16,7 5 1-16,-5-5-4 0,3-5 1 15,8 7 4-15,3 6-2 0,1-4-1 0,0-1 2 16,5 2-3-16,-1-2 5 0,6-2-1 16,-4-1 0-16,5 4-1 0,0-3 0 0,2 1 1 15,2 5-1-15,2 0 2 0,1-2-2 16,1 3 1-16,2-1 0 0,1 2-6 15,0 0 4-15,3 1 4 0,1 2-2 16,0 0 2-16,2 1-7 0,2-1 2 0,0 0-1 16,2-2-1-16,2 1-1 0,3-3 1 15,-1-2-1-15,2 3 6 0,1-3-4 0,2 4 1 16,1-3 0-16,-2 2 1 0,4 0 2 16,-2 2 3-16,1 1-16 0,-1-1 11 15,1 2 3-15,-2 3-2 0,-1 3 7 0,1-1-5 16,0 2 6-16,-1 0-3 0,-2 0-1 15,3 0-3-15,-2 5-1 0,-3-2 6 16,0 2-1-16,1 0 1 0,1 1 4 0,-4 2-10 16,2-4 4-16,-1 5 1 0,0 2 0 15,-3-1-6-15,2 1 7 0,0 0 0 16,-2 1-1-16,0 2 4 0,2 1-3 0,-2-2 3 16,0 2 1-16,0 1-2 0,0-1-2 15,1 1 2-15,-1 1 3 0,-2-2-7 0,2 3 3 16,-2 3-2-16,5-11 8 0,-1 8-7 15,-4-2-4-15,0 5 0 0,4-8 5 16,-2 2-3-16,-2 6-4 0,4-10 2 0,-2 7-2 16,0-3 1-16,3 0-3 0,-1 0 4 15,0 1-9-15,0-3 4 0,2 2-2 16,1-1-1-16,0-1 3 0,1 2 4 16,0-1-8-16,-2-1 6 0,3 1 3 0,-2 1-4 15,1-2 4-15,-2 2-1 0,1 1 5 16,-3-1-6-16,2 2 6 0,-2 0-3 15,1 0-6-15,-1 1 10 0,-4 3-1 0,6-8 4 16,-3 4-1-16,-3 4-5 0,6-3 6 16,-6 3 2-16,4-6-6 0,-4 6 3 0,0 0 3 15,0 0-4-15,0 0 2 0,0 0-1 16,0 0-3-16,0 0 2 0,0 0-5 16,0 0-7-16,0 0-14 0,0 0-20 0,-28 6-23 15,22-3-28-15,-2 1-32 0,1 2-39 16,1-1-35-16,2 3-58 0,-2 0-641 15,1-2 307-15,3-3 203 0</inkml:trace>
  <inkml:trace contextRef="#ctx0" brushRef="#br0" timeOffset="307944.1586">22591 6086 75 0,'21'11'111'0,"0"-1"4"0,1 4-6 0,-4 1 0 15,3 0-5-15,3 4-3 0,-1 2-7 16,2 2 7-16,3 5 5 0,1 1-4 16,-1 2-4-16,2 3 2 0,-3 2-1 0,13 14-2 15,-4 1-5-15,0 0-2 0,1 6-1 16,-2-3 0-16,-1 3-2 0,-2 0 0 15,-2 3-2-15,-7-10-2 0,-4-7-5 16,-2 2-3-16,-3 0-3 0,2 4-1 0,-6 0-2 16,0-1 0-16,-1 0-1 0,0 2 5 15,-3 0-5-15,0 0-5 0,-1-3 6 0,-1-2-8 16,0-4-4-16,-2 1-2 0,0-2 1 16,0 0-6-16,-2 0 1 0,0 1 4 15,-4-4-6-15,0 1-5 0,-4-2 0 0,-1 3 0 16,-6 2-4-16,0 2-5 0,-1-3 1 15,-4-3-5-15,-1 2 3 0,0-5-3 16,0 1-1-16,-1-5 4 0,4-4 0 0,0 3-2 16,0-4 2-16,1 2 0 0,-1-4-5 15,4-2 2-15,-3 4-1 0,4-7-3 16,-1 1 0-16,-1 0 2 0,0 0-2 16,0-2-1-16,1 2 4 0,-4 1 0 0,2-4 4 15,-4 8 1-15,3-7 2 0,-1 2 0 16,0-2-1-16,2 0-2 0,0 0-2 0,0 0-4 15,-1-1-1-15,2-1-4 0,0-2 2 16,5 0-4-16,-4-1 0 0,4-3-4 16,0 1 0-16,1-2-3 0,1-1 2 0,1 0-4 15,1-1-3-15,-1 2 2 0,1-4-3 16,2 2-5-16,0 0 3 0,0-3-3 0,0 1-3 16,0-2-4-16,4-2-6 0,-6 7-7 15,2-3-1-15,4-4-9 0,-2 4-8 16,0 0-6-16,2-4-5 0,-4 4-6 0,4-4-15 15,0 0-16-15,0 0-13 0,-4 3-23 16,4-3-28-16,0 0-39 0,0 0-42 16,-13-11-36-16,11 6-33 0,-4-1-732 0,-1-1 350 15,-3-4 231-15</inkml:trace>
  <inkml:trace contextRef="#ctx0" brushRef="#br0" timeOffset="321019.5323">4872 10157 1 0,'-12'-10'217'0,"0"6"-9"0,4-1-8 16,2 1-10-16,2 1-13 0,-2 1-14 15,6 2-15-15,0 0-11 0,0 0 0 0,0 14 3 16,8 0 1-16,8 15-4 0,6 11-10 15,12 18 0-15,3 8-5 0,4 6-11 0,9 18-10 16,4 1-9-16,-5 2-6 0,-1-2-14 16,-1 1-4-16,-1 1-5 0,-1-5-7 15,-11-14-3-15,0-3-5 0,-3-7-6 16,-1-2-4-16,-7-17-1 0,-2-9-5 0,-6-9-4 16,-2-2 6-16,-2-6 8 0,-3-9 16 15,0-7 7-15,-2-6-16 0,1-11 2 16,-2-8 5-16,-3-9-4 0,0-13-2 0,-4-16-6 15,0-21-5-15,-3-9-2 0,-2-3-4 16,1-1-7-16,-2-4 1 0,0 1-6 0,-1 4-5 16,2 9-1-16,-1 4-1 0,4 18-6 15,2 11-2-15,0 11-4 0,2 2-9 16,0 5-9-16,0 5-18 0,2 3-10 0,0 4-19 16,2 4-21-16,2 0-22 0,1 8-24 15,0 5-21-15,-1 2-31 0,-6 2-27 16,18 15-32-16,-6-5-26 0,-6 5-587 0,4 4 290 15,-6 0 192-15</inkml:trace>
  <inkml:trace contextRef="#ctx0" brushRef="#br0" timeOffset="321217.8663">5090 10776 132 0,'9'-7'164'0,"5"-3"-7"0,6 0-16 16,2-5-13-16,10 0-12 0,3-1-14 16,7 1-10-16,2 2-22 0,1 0-31 0,1 0-25 15,-3 5-23-15,-3 0-29 0,0 3-35 16,-7 3-279-16,1 0 119 0,-4 2 80 16</inkml:trace>
  <inkml:trace contextRef="#ctx0" brushRef="#br0" timeOffset="321608.191">5987 10808 152 0,'9'-7'184'0,"2"2"-16"0,1-1-13 15,3 0-21-15,-3 4-12 0,4 2-10 0,-2 2-12 16,4 6-12-16,-4 1-10 0,1 7-12 15,-3 0-13-15,2 5-6 0,-4 1-3 16,-2 3-5-16,-2 0-6 0,-1-1-3 16,0-3 5-16,-3-2-1 0,0-2 12 0,0-2 4 15,0-4 9-15,-2-1-5 0,2-6-6 16,-2-4-5-16,0 0-4 0,0 0-4 16,10-29 1-16,-5 12-4 0,3-6 1 0,-2 1-1 15,3-2 1-15,2 4 1 0,-3-2 3 16,-2 6-3-16,2 0 3 0,0 3-2 15,-2 5 6-15,0 6 10 0,2 4-3 0,1 4-3 16,-1 7-6-16,3 6-2 0,0 5-3 16,1 2-3-16,3 5-8 0,-2-3-12 15,1 5-15-15,1-2-25 0,0 0-25 0,0-3-28 16,4-1-38-16,-2 1-29 0,-3-12-32 16,2 2-544-16,-2-9 246 0,-1-3 163 15</inkml:trace>
  <inkml:trace contextRef="#ctx0" brushRef="#br0" timeOffset="321903.3681">7194 9884 194 0,'-21'4'260'0,"2"7"-2"15,0 2-7-15,-4 12-15 0,-1 10-11 0,-4 25-13 16,3 8-15-16,6 8-6 0,2 4-13 0,9 7-10 16,6-1-7-16,6 6-17 0,8-2-16 15,6 0-11-15,13 12-11 0,9-2-20 16,9-6-17-16,7-6-13 0,3-11-25 16,4-6-18-16,-7-13-20 0,2-9-19 0,5-3-4 15,2-6-10-15,-2-8-17 0,1-5-29 16,-12-11-24-16,-7-3-41 0,-3-8-16 15,-8-5-33-15,4-10-619 0,-4 1 279 0,-4-10 183 16</inkml:trace>
  <inkml:trace contextRef="#ctx0" brushRef="#br0" timeOffset="322399.8922">8185 10318 256 0,'2'-9'267'15,"0"4"1"-15,0 2 1 0,-2 3-13 16,17 12-11-16,-4 4-21 0,1 4-15 0,8 5-11 15,3 12-16-15,-1 2-11 0,13 18-11 16,-1 3-18-16,2 1-10 0,1 1-14 0,-1-1-9 16,0-1-17-16,-2-3-8 0,-1-4-13 15,2-2-4-15,-3 1-9 0,-4-14-7 0,-6-6 1 16,0-5-6-16,-5-4-7 0,-2-5 0 16,0-4 5-16,-3-4 5 0,-3-7 0 15,0-3-7-15,-1-9-1 0,1-3-2 16,-1-9-4-16,-1-5-1 0,2-6-5 0,-3-9-2 15,-2-4-5-15,2-7-2 0,-2 1-3 16,-2-4-2-16,2 0-2 0,-4-1-3 0,2 1 2 16,2 4-4-16,-2 1-2 0,1 6-1 15,-1 6-1-15,2 0 0 0,-1 8-8 16,-1 3-10-16,-2 2-6 0,2 5-16 0,-1 1-17 16,1 1-18-16,-2 3-19 0,0 1-27 15,0 3-31-15,0 1-34 0,0 7-37 16,0-1-23-16,0 2-17 0,-2 2-17 0,0 0-608 15,0 0 300-15,0 0 199 0</inkml:trace>
  <inkml:trace contextRef="#ctx0" brushRef="#br0" timeOffset="322623.1676">8561 10553 94 0,'0'0'222'0,"0"0"-10"0,0 0-11 16,22-10-13-16,-10 4-16 0,6-3-17 16,6 0-14-16,2-1-18 0,3 0-10 0,5-1-12 15,5-1-14-15,-3 2-28 0,2 2-23 16,-2-1-29-16,-3 5-25 0,-1 2-38 16,-2 2-36-16,-3 2-24 0,-3 3-28 15,-3 1-361-15,-6 1 171 0,0 2 114 0</inkml:trace>
  <inkml:trace contextRef="#ctx0" brushRef="#br0" timeOffset="323167.6194">9359 10534 46 0,'7'-3'205'16,"-3"-2"-4"-16,2 4-5 0,-1-3-6 0,-5 4-12 15,10-3-7-15,-10 3-2 0,0 0-6 16,17 8-10-16,-12 0-12 0,1 4-9 16,0 4-9-16,-2 0-8 0,2 2-17 15,1 3-7-15,2 1-10 0,-3 1-8 0,2-3-8 16,3 4-9-16,-3-5-8 0,5 0-7 16,-2-1-7-16,1-4-5 0,1-3-10 0,0-5 0 15,-1 0-3-15,3-6-2 0,-2-2-1 16,2-3-1-16,-1-5 6 0,0 0-7 15,0-5 7-15,-4 1 4 0,3-3 6 16,-4 3 6-16,-3 1 6 0,3-1 10 0,-3 3 9 16,-2 0 4-16,2 4 10 0,-2 2 4 15,-2 3-3-15,-2 2-15 0,6 11 12 0,-6 3-2 16,2 2 1-16,-2 7-2 0,2 8 1 16,2 9 1-16,2 8-3 0,0 1-9 15,9 23-3-15,-2-3-6 0,4 5 0 0,-3 2-8 16,4-3-15-16,-2-3-8 0,0 1-17 15,-8-10-2-15,2-10-8 0,-3 1 1 16,-3-5 1-16,-2-3 1 0,-4-4 2 16,-2-3 2-16,-5-4 3 0,-1-1 4 0,-4-12 14 15,0-1-5-15,-3-5 3 0,0-7 1 16,-4-5 1-16,0-4-1 0,-4-4-4 0,-3-5-2 16,0-4-3-16,3-6-5 0,-3-4-3 15,1-6-11-15,4-2-18 0,0 0-4 0,5 1-23 16,4 1-23-16,1-3-33 0,2 0-45 15,3 0-39-15,4 1-61 0,-1-4-49 16,3 1-779-16,2 3 368 0,0-9 244 0</inkml:trace>
  <inkml:trace contextRef="#ctx0" brushRef="#br0" timeOffset="323755.4012">10530 10307 144 0,'0'0'135'15,"0"0"-9"-15,2 19-1 0,-2-14-4 16,-2 1-3-16,2-6-2 0,-4 9-3 16,2-6 1-16,2-3-5 0,-4 2-2 0,4-2-4 15,0 0-7-15,0 0-1 0,-7-11-7 16,7 2-1-16,0-1-4 0,0-2-8 15,2-1-4-15,3-2-10 0,-3 2-3 0,4-1-2 16,-2 3-6-16,4-3-1 0,1 5-4 16,2 0-5-16,-1 3-1 0,3 0-6 15,2 4-2-15,-2 4-1 0,3 0-3 0,2 4-4 16,4 1-3-16,0 3-2 0,3 1-2 16,3 4 0-16,-3-2-3 0,3 3-1 0,-1-2-4 15,-2-3 4-15,-1-2-5 0,1-1 3 16,1-3 0-16,-6 0 11 0,4-4 13 15,-3-2 9-15,-2-4 8 0,2-3 11 16,-1-6 16-16,-4-2-12 0,1-3 5 0,-4-1-12 16,0-1-9-16,-3-2-1 0,-2 0-1 15,-1 0-7-15,-4 2-5 0,-1 2 3 0,0 0-13 16,0 1-11-16,0 4-17 16,-2-1-25-16,2 3-36 0,-2 0-43 0,0 3-60 15,2 0-52-15,-2 1-55 0,2 2-626 0,-2 1 305 16,2 0 202-16</inkml:trace>
  <inkml:trace contextRef="#ctx0" brushRef="#br0" timeOffset="324061.9391">12096 9786 2450 0,'0'0'-31'0,"0"-6"21"0,0 6 15 16,0 0 34-16,0 0 35 0,-15-4 11 0,15 4 4 16,-20 16-4-16,2-3-5 0,-3 8 4 15,-7 13 3-15,-6 19 2 0,-1 10 4 16,1 11-3-16,4 7 3 0,0 0-3 0,7 6-8 16,7-2-5-16,7 5-2 0,7-5-7 15,6-1-7-15,9-3-7 0,8-6-3 16,7 0-6-16,8-6-6 0,6-5-10 0,5-5-12 15,5-7-18-15,3-6-25 0,2-9-23 16,-10-12-33-16,-5-10-48 0,-6-8-66 16,-2-2-65-16,-4-10-877 0,-5-4 387 0,-3-6 255 15</inkml:trace>
  <inkml:trace contextRef="#ctx0" brushRef="#br0" timeOffset="325034.4474">12748 10033 29 0,'4'-5'148'0,"-2"1"3"16,2 0-4-16,1 0 2 0,-5 4-7 0,7-8 0 16,-3 7-11-16,-2-3-3 0,-2 4-5 15,4-4-5-15,-4 4-7 0,4-4-7 0,-4 4-8 16,4-5-3-16,-4 5-5 0,4-4-5 15,-4 4-1-15,5-4-8 0,-5 4-7 0,0 0-6 16,4-4-7-16,-4 4-3 0,0 0-8 16,5-4-2-16,-5 4-6 0,0 0-1 15,4-3-6-15,-4 3 0 0,0 0-4 16,0 0-2-16,4-4-2 0,-4 4 0 0,0 0-2 16,2-4 1-16,-2 4 0 0,0 0 0 15,0 0 2-15,0 0 1 0,0 0 7 0,0 0-7 16,0 0 2-16,0 0 3 0,4-4 0 15,-4 4 0-15,0 0-2 0,0 0-3 16,0 0-1-16,0 0 4 0,0 17 8 0,4 0 3 16,-2 6 0-16,3 8 2 0,-1 10 1 15,0 9 2-15,4 4-8 0,-1 1-4 16,2 19-2-16,-1-13-2 0,0-6-5 16,-2-2-6-16,4 1-12 0,-4-2-15 0,0-5-16 15,0-8-22-15,-2-2-25 0,-1-7-35 16,1-7-37-16,-4-2-34 0,0-7-26 0,0-3-18 15,-4-7-9-15,-1-2-489 0,5-2 246 16,-8-10 163-16</inkml:trace>
  <inkml:trace contextRef="#ctx0" brushRef="#br0" timeOffset="325343.9113">12578 10024 200 0,'0'-13'215'0,"0"1"8"0,5 5 4 15,6-3-1-15,3 2-10 0,8-1-15 16,5 1-14-16,3 1-14 0,12 1-16 16,3 5-12-16,3 1-17 0,7 4-15 15,0 6-7-15,-1 4-8 0,-4 2-12 16,15 17-5-16,-7 4-10 0,-7 6-7 0,-9 8-6 16,-15-7-4-16,-7-2-12 0,-8 2 6 0,-10-4 0 15,-4-2 1-15,-6 8 2 0,-10-2-4 16,-2 0 14-16,-12 9-6 0,-9-3-5 15,-3-5-10-15,8-10-2 0,-1-5 2 0,2-8-3 16,5 0-14-16,4-7-10 0,2-4-25 16,5-5-27-16,4-2-33 0,0-3-34 15,7-2-37-15,4-3-40 0,4 4-40 16,4-11-55-16,4 4-612 0,5-1 303 0,6-5 200 16</inkml:trace>
  <inkml:trace contextRef="#ctx0" brushRef="#br0" timeOffset="325960.1718">13688 10475 158 0,'0'7'231'0,"-5"1"2"0,1 5-3 16,-2 3-8-16,2 2-15 0,-2-2-18 16,1 3-18-16,3 1-11 0,2 0-21 0,0 0-16 15,5-1-12-15,-1-2-10 0,2 0-14 16,2-2-11-16,6-2-14 0,-4-2-17 15,4-4-13-15,4-1-9 0,-1-5-11 0,-3-1 0 16,4-4-3-16,-4 1 0 0,0-4-1 16,-2-2 2-16,-2 0-4 0,-6-1 3 15,0 1 4-15,-6-2 2 0,0 3 2 0,-6-2 2 16,-3 1 3-16,-2 1 0 0,-1 0-3 16,-4 3 2-16,4 1 0 0,-1 0-4 15,3-2-2-15,1 4-6 0,0 1-5 16,7-2-6-16,4 3-11 0,0 0-5 0,0 0-16 15,0 0-14-15,23-9-13 0,-6 3-12 16,4 0-4-16,3 1 1 0,6-3 3 0,-3-1 5 16,5-3 7-16,0-1 5 0,-1-1 16 15,-3 0 21-15,-6 1 19 0,2-2 16 16,-5 0 14-16,-4 0 10 0,-4 4 14 0,-3-3 12 16,-2 3 7-16,-4 4 8 0,-2-1 2 15,0 2 4-15,0 6 8 0,-10-2 7 16,10 2-11-16,-8 12-3 0,5-3-6 0,1 3-2 15,2 1-7-15,2 4-4 0,1 1-9 16,3 6-12-16,2 1-9 0,3 6-4 16,4-1-3-16,3 8-1 0,2 0-4 0,1 1-6 15,0 4-7-15,0-1-2 0,-1 2-13 16,-2 1 0-16,-3-1-2 0,-2 2 3 16,-7-8-2-16,-1 0 5 0,-5-4-4 0,-5 0 2 15,-3 0 8-15,-7-2-5 0,-2-6 3 16,-7-3 7-16,-2-4 4 0,-6-5-1 15,-1-9-2-15,2-3-2 0,-3-4-4 0,-2-7-10 16,0-5-15-16,4-3-16 0,1-8-22 16,1-7-29-16,7-2-33 0,6-7-36 0,8 5-40 15,5 0-30-15,6-4-45 0,2 1-640 16,7-7 308-16,4 0 204 0</inkml:trace>
  <inkml:trace contextRef="#ctx0" brushRef="#br0" timeOffset="326215.6376">14778 9976 156 0,'-17'2'261'0,"-2"2"2"0,-2 1-11 16,1 7-13-16,0 3-17 0,-1 6-8 15,1 6-19-15,8 4-9 0,2 2-14 0,0 4-15 16,10 1-13-16,0 2-13 0,8 0-13 15,4 4-14-15,7 0-7 0,2-2-12 16,4-3-16-16,5-2-22 0,0-3-16 0,1-4-36 16,1-3-24-16,-4-6-34 0,-1-2-33 15,1-5-38-15,-2-3-39 0,-4-5-42 16,-3-2-611-16,-1-3 281 0,-4-1 185 16</inkml:trace>
  <inkml:trace contextRef="#ctx0" brushRef="#br0" timeOffset="326747.4792">15206 10287 106 0,'4'-11'248'16,"0"4"-15"-16,-2 0-20 0,4 3-21 0,-2 0-16 16,4 3-16-16,-8 1-15 0,14 5-15 15,-6 3-13-15,-1 0-6 0,1 5-16 0,-1 0-10 16,-1 0-9-16,0 5-7 0,1-3-14 16,-1 0-10-16,2 2-9 0,0-3-6 15,2-1-8-15,-2-2-4 0,4 1-7 16,-1-7-2-16,2-1-8 0,0-2-2 0,3-6 3 15,0-2 4-15,0-5 1 0,1-2 9 16,-2-5 7-16,0 2 9 0,-1 1 5 0,-2-1 10 16,-4 5 14-16,0 0 14 0,-2-1 7 15,0 6 15-15,-3 2-5 0,-3 4 4 16,0 0-11-16,5 13-2 0,-5 2 0 16,2 1-4-16,-2 1 4 0,2 6-14 0,0 4-9 15,0-1-5-15,4 9-6 0,-2 3 0 16,2-1-9-16,3 0-6 0,-3 3-7 0,3 0-1 15,0 0-13-15,-3-2-6 0,0 0-5 16,-2-2-2-16,-4-3 0 0,0-3-4 16,-2-2 1-16,-4-3-5 0,0 0-3 0,-7-3-10 15,-2-5-5-15,-2-2-8 0,-5-4-10 16,4-5-17-16,-2-4-24 0,-3-4-36 16,2-8-39-16,0-1-39 0,-3-10-38 0,4-4-42 15,-4-8-608-15,3-6 302 0,5-5 199 16</inkml:trace>
  <inkml:trace contextRef="#ctx0" brushRef="#br0" timeOffset="327000.7512">15416 9863 2639 0,'8'-6'17'0,"2"3"-14"0,7 3 15 16,2 0 43-16,2 2 29 0,5 4 19 15,8 3-6-15,-1 4-7 0,9 4-6 16,1 6-14-16,-3 0-7 0,20 17-6 0,-7 2-13 15,-5 5-4-15,-1 8-5 0,-9 1-1 16,-6 0-5-16,-13-6-7 0,-7-5 3 0,-6-3 1 16,-6 0-10-16,-6-1-1 0,-4 3 0 15,-5-1-3-15,-6-1 1 0,0-5-6 0,-3 0-11 16,3-9-9-16,0-3-22 0,0-4-31 16,4-8-37-16,2-7-49 0,1-1-60 15,5-7-49-15,0-9-784 16,3-2 354-16,4-4 233 0</inkml:trace>
  <inkml:trace contextRef="#ctx0" brushRef="#br0" timeOffset="327381.4815">16410 10531 98 0,'2'3'222'15,"0"1"9"-15,-2-4 1 0,0 0-12 0,0 0-10 16,10-10-9-16,-2-3-7 0,-4-2-13 16,4-4-5-16,0-8-4 0,3-3-5 0,2-7-6 15,1-1-14-15,1-5-4 0,0 0-15 16,0 0-7-16,-1 1-8 0,0 8-9 16,-2 2-6-16,1 1-7 0,-1 4-3 0,1 5 0 15,-2 4-1-15,-1 5 1 0,4 5-1 16,-4 7-5-16,2 2-2 0,1 9-4 15,2 5-7-15,0 4 2 0,-3 7-4 0,2 5-8 16,-2 4-7-16,0 8-6 0,4-1-5 16,-4 2-5-16,-1 2-6 0,-5-6-7 0,4 3-8 15,-3-2-12-15,0-6-7 0,-3 1-14 16,0-7-15-16,-2-1-13 0,0-4-20 16,-2-5-35-16,0-1-33 0,0-7-35 15,0-4-45-15,-2-1-43 0,2-4-43 0,0-2-808 16,0 0 377-16,0 0 249 0</inkml:trace>
  <inkml:trace contextRef="#ctx0" brushRef="#br0" timeOffset="328852.4703">17610 9909 31 0,'0'0'239'0,"-17"12"-7"0,9-1-18 0,-5 7-10 16,2 4-12-16,-1 7-14 0,1 3-12 15,3 4-15-15,3 1-14 0,-1 1-14 16,4 0-12-16,4-6-10 0,0 7-12 0,4-4-9 16,8-2-7-16,0-1-8 0,0-7-8 15,8-2-8-15,-3-6-1 0,5-6-6 16,-2-3-3-16,2-6-1 0,4-6-7 16,1-7 13-16,1-6 0 0,-5-8 0 0,1-8 0 15,-1-9-6-15,4-16 4 0,-9 2-2 16,-10 7 1-16,-4-2 3 0,-3-3 1 0,-6 2 3 15,-5 8 0-15,-4 0 2 0,-6 11-1 16,0 4-5-16,-4 6 6 0,-5 6 0 16,1 9 1-16,-4 5-2 0,1 3-2 15,-3 6-7-15,0 5-4 0,3 4 6 0,-1 2-14 16,2 2-5-16,10 3-9 0,3 1-15 16,2-3-7-16,7 5-10 0,2-6-14 15,6 0-19-15,2 0-15 0,4 0-15 0,8-4-11 16,0-1-4-16,4-6-5 0,2 1-2 15,4-6 0-15,-3-1-3 0,1-2 11 0,3-2 10 16,1-4 13-16,-3 3 16 0,0-3 17 16,1 1 15-16,-5-3 13 0,-2 4 16 15,0-1 11-15,-2 1 12 0,-2 0 11 0,-3 2 9 16,1 0 4-16,0 2 3 0,-2 0 2 16,-1 2 0-16,0 4-2 0,2-1-9 15,-2 3 4-15,-2 4-1 0,1 1-6 0,1 2-3 16,-1 0-8-16,1 4-10 0,-1 0 9 15,1 3-7-15,1-4-7 0,0 1 4 0,1 0-1 16,3-2-7-16,0 1 2 0,-4-7-3 16,1 0-2-16,1-4-1 0,2 1-1 15,-1-4-8-15,-3-2 7 0,2-2-1 16,-1-3-7-16,3-3 8 0,-2 0-5 16,0-1 4-16,-1-1-3 0,2 1 0 0,-4-3 2 15,2 2-3-15,-1-1 5 0,0 1 3 16,-1 1 0-16,1-1 5 0,-1 2-4 0,1 1 3 15,-2-1 3-15,1 2 3 0,0 4 1 16,-1 0 3-16,4 4-3 0,-5 0-4 0,3 5-3 16,-1-1 1-16,-1 3-5 0,0 0 6 15,-1 3-7-15,0-3 0 0,-2 1-1 16,1-2-1-16,0 1 3 0,-3-4-5 0,2 0-3 16,-2 1 3-16,0-4 2 0,-2-2-2 15,-2-2-5-15,0 0 3 0,11-11-2 16,-9 1 1-16,2-3 2 0,-2-2-2 0,3-2 1 15,-3 0 0-15,0-4-2 0,2 3 0 16,-1-1 3-16,1 4-4 0,-2-1-5 0,2 2 6 16,-2 4-3-16,2 0 3 0,0 5-2 15,2 1 2-15,2 4 0 0,-8 0-3 16,14 9 2-16,-6-3 0 0,1 4-8 16,1 2 8-16,-1 1 1 0,2 0-1 15,-3 0 1-15,0 1 1 0,1-1-4 0,-2-4 0 16,-3 1-1-16,2-3 1 0,-2 3-4 15,0-2 1-15,-2-2 0 0,0-1-2 0,-2 0 1 16,0 0 4-16,0-5 4 0,0 0-6 16,0 0 4-16,-8 3-2 0,8-3 1 0,0 0 0 15,0 0 7-15,0 0-1 0,-8-11-2 16,8 11 2-16,0-10-1 0,2 5 2 16,0-3 2-16,2 0-2 0,0 3-1 15,2-3 1-15,-1 0-2 0,1 1 2 0,1 1 1 16,-1-2 1-16,0 3-5 0,1-1 2 15,1 2 3-15,-2 1 2 0,3-1-2 0,0 4-2 16,-9 0 1-16,14 0 1 0,-6 2-1 16,1 0-4-16,2 1 6 0,-3 1-5 0,3 0-4 15,-1 0 10-15,3 2-6 0,0-1-6 16,1-1 6-16,2-2 2 0,-2 2-5 16,1-4 2-16,4-2 0 0,-2-2-4 15,3-2 11-15,0-5-18 0,2-2 3 16,-1 0 3-16,-3-3-2 0,2 0 2 0,-4-1 5 15,0 0 6-15,-2 2 0 0,-5 2 9 16,-1 1 13-16,-2 3-3 0,-4 3-6 0,1 3 6 16,-3 3 4-16,0 0 7 0,0 0 2 15,-19 11 1-15,12-1 2 0,1 0-5 0,2 3-2 16,0 1-3-16,4-3-4 0,2 3-5 16,0 2-5-16,2-1-2 0,4 0-4 15,3 2-8-15,2 0 0 0,2 2-4 0,-1 0-3 16,4-2-3-16,-6 2 2 0,1 0-3 15,-3 0-1-15,-1 0 3 0,-3-1 4 16,-6-1 1-16,-2 0 9 0,-4 0-3 0,-3-1-4 16,-1 1 1-16,-5-2-3 0,-7-4-15 15,2-2-30-15,-4 0-32 0,3-7-29 16,-3-4-52-16,0-4-66 0,2-4-69 0,1-3-932 16,4-6 416-16,0-6 274 0</inkml:trace>
  <inkml:trace contextRef="#ctx0" brushRef="#br0" timeOffset="329537.7336">19850 9315 134 0,'-3'-9'228'0,"-1"2"-11"0,0 1-6 16,-2 1-10-16,-3 5-7 0,9 0-7 15,-25 11-4-15,8 3-1 0,-4 11-8 0,-5 9-10 16,-7 22-14-16,1 3 1 0,2 1-4 16,5 7-7-16,-1 0-6 0,5 2-17 0,6 1-7 15,5-11-9-15,3-6-14 0,7 1-8 16,0-1 1-16,9-2-16 0,1-1 4 16,10-4-32-16,0 0-22 0,4-7-19 0,1-3-19 15,5-5-24-15,0-4-28 0,-5-6-31 16,-2-2-33-16,0-8-30 0,-1-1-31 15,-2-4-19-15,-2-5-21 0,-3-1-549 0,1-4 269 16,-3-1 177-16</inkml:trace>
  <inkml:trace contextRef="#ctx0" brushRef="#br0" timeOffset="329906.59">20002 10018 78 0,'9'-11'213'0,"-1"1"1"15,2-1-11-15,1 3-13 0,2 1-14 16,0 1-12-16,-1 2-17 0,1 2-12 0,2 2-13 16,-5 2-13-16,1 4-8 0,0 3-11 15,-5 1-9-15,-2 3-5 0,0-1-7 16,-4 1-9-16,0 2-6 0,-2 0 3 16,0 0 0-16,0-2-4 0,-2-1 3 0,4-2 0 15,-2-1-5-15,0-4-3 0,2-5-3 16,0 0-2-16,0 0 0 0,0 0 1 0,10-19-7 15,-4 7 10-15,1-1-1 0,1-1-2 16,0 3-2-16,1-1 4 0,-2 3-4 16,-1-1 6-16,0 4 1 0,0 1-1 0,-2 5 6 15,-4 0-8-15,12 7-6 0,-8 1-5 16,-2 2 1-16,2 3-1 0,0 2-5 16,0 0-12-16,1 0-10 0,1 1-20 0,0 2-26 15,1-4-33-15,-3 1-33 0,5-1-31 16,-3-1-38-16,2-3-23 0,0-5-37 15,2-1-27-15,0-4-544 0,2 0 273 0,-1-2 181 16</inkml:trace>
  <inkml:trace contextRef="#ctx0" brushRef="#br0" timeOffset="330074.3164">20540 10075 35 0,'10'-6'146'0,"-4"3"6"16,3 0 2-16,-5 2 14 0,-4 1 13 16,0 0 7-16,15 7-1 0,-13 3-7 15,1-1-6-15,-1 3-16 0,-2 1-14 0,2 5-14 16,-2 1-16-16,-2 0-13 0,2 2-16 15,-2 0-20-15,-1 1-23 0,1 1-29 0,-2 0-31 16,0-3-30-16,-1-4-28 0,3 3-38 16,-2-3-37-16,2-7-46 0,-2-1-420 15,4-3 210-15,0-5 138 0</inkml:trace>
  <inkml:trace contextRef="#ctx0" brushRef="#br0" timeOffset="330504.6546">20740 9931 132 0,'7'-10'205'16,"-5"2"7"-16,3 2-4 0,-1 0-6 16,0 5-9-16,-4 1-14 0,8 0-14 0,-8 0-17 15,9 9-9-15,-5-3-7 0,0 4-12 16,0 2-13-16,0 1-9 0,1 0-10 16,2 2-11-16,1-1-7 0,0-1-7 0,2 0-9 15,2-2-8-15,2-1-3 0,1-2-8 16,0-2-6-16,4-6-7 0,3 1-5 15,-2-5 2-15,4-1-2 0,-3-3-1 0,2-3 7 16,-4-1 7-16,-2 1 11 0,0 0 8 16,-4 1 7-16,-3-1 14 0,0 3 10 15,0 2-2-15,-4 2 4 0,0 1-1 0,-6 3 3 16,0 0 1-16,4 9 1 0,-6 0 0 16,2 3-2-16,0 5 4 0,0 2-4 15,2 0-13-15,0 8-1 0,0-2-9 0,2 3-6 16,3 3-4-16,0 3-7 0,-1-2-7 15,-2 3-11-15,4-1-3 0,-1-2-9 16,-5-1-2-16,2-1-9 0,-4 1-1 0,-2-3-3 16,2-1 4-16,-6 0-1 0,-1-5 0 15,-3 0-5-15,-5-3-10 0,-4-4-6 0,-1-2-11 16,-2-5-18-16,0-2-25 0,1-6-26 16,0-2-41-16,-2-6-48 0,2-3-49 0,3-4-36 15,4-4-61-15,2-5-700 0,0-5 351 16,6 3 232-16</inkml:trace>
  <inkml:trace contextRef="#ctx0" brushRef="#br0" timeOffset="330761.8497">21310 9510 2617 0,'8'-9'4'0,"2"4"4"15,0 2 51-15,0 0 44 0,5 6 12 16,2-2 7-16,2 5-2 0,5 1-11 15,-4 7-18-15,6 5-3 0,-1 2-9 16,-1 5-10-16,0 5-1 0,0 5-10 0,-5 3-8 16,-2 2-1-16,-6 5-13 0,-3 2-3 0,-2 0-3 15,-6-3-16-15,0-1-10 0,-4-1-10 16,-2 5-11-16,-2-8-10 0,-1-2-10 16,-2-1-14-16,1-5-18 0,-1-3-30 0,1-8-33 15,0-5-46-15,0-3-42 0,4-7-33 16,-2-1-712-16,4-8 328 0,-2-3 217 15</inkml:trace>
  <inkml:trace contextRef="#ctx0" brushRef="#br0" timeOffset="331658.0524">21488 8828 64 0,'0'0'182'0,"-11"-3"-3"16,11 3-7-16,-6-1-7 0,6 1-3 16,0 0-3-16,-10 0-5 0,10 0-6 0,0 0-4 15,0 0-4-15,0 0-7 0,-14 0-6 16,14 0-7-16,0 0-5 0,0 0-5 16,0 0-8-16,0 0-4 0,0 0-5 0,-10 0-9 15,10 0-1-15,0 0-3 0,0 0-9 16,0 0 3-16,-4 5-5 0,4-5-3 15,0 0 3-15,-2 6-10 0,2-6-7 16,0 8 1-16,0-8-1 0,0 0-10 0,4 7 0 16,-4-7-4-16,0 0-2 0,2 6 3 15,-2-6-1-15,2 4-2 0,-2-4 5 0,2 6-8 16,-2-6 1-16,4 3-4 0,-2 2-1 16,-2-5-2-16,5 5-1 0,-1-3-1 15,-4-2-3-15,7 6-2 0,-3-5-1 0,-4-1-3 16,6 6-5-16,-4-1 6 0,5-4-1 15,-3 3-7-15,0-2 1 0,2 4-4 0,-2-5 6 16,5 4 2-16,-2-2 5 0,-1 1 2 16,0-1 2-16,2 0-3 0,-2 0-1 15,6-1 4-15,-4 0-8 0,2 2 9 0,1 0-6 16,4 1 3-16,-2 1-5 0,3 0-3 16,2 1 2-16,0 3 0 0,4 2 0 15,1-1 0-15,5 4 0 0,-1 2-3 0,3 2-2 16,6 6 2-16,0 3-2 0,0 3-1 15,15 14-1-15,-3 7 1 0,1 9 14 0,10 14 22 16,-1 3-3-16,-1 4-3 0,-5-1-1 16,-3 7 1-16,-7 4-1 0,-4 3-4 15,-15-10-4-15,-3 3-6 0,-8 2-2 16,-6-3-13-16,-6 0-8 0,-6-6-8 0,-4-5-7 16,-7-6-10-16,-4-4-17 0,0-15-10 15,1-13-21-15,0-1-21 0,0-8-17 16,-1-5-30-16,2-8-34 0,2-4-40 0,1-4-45 15,0-5-37-15,2-3-838 0,-1-3 386 16,-2-3 254-16</inkml:trace>
  <inkml:trace contextRef="#ctx0" brushRef="#br0" timeOffset="334119.7905">23092 9422 86 0,'-2'-6'234'15,"0"0"9"-15,2 6 8 0,0 0-5 16,13 12-9-16,0 5-8 0,5 7-10 15,10 13-14-15,8 18-10 0,4 4-10 0,1 6-18 16,1 2-10-16,1 3-10 0,-4 1-13 16,1 1-13-16,3-2-16 0,-7-3-4 15,2-4-16-15,-4-2-2 0,-9-15-12 0,1-6-9 16,-6-6-5-16,-2-5-10 0,-2-5 1 16,0-5-9-16,-2-2 10 0,-3-7 2 15,-1-4 9-15,1-6 1 0,0-8-3 0,-3-3-1 16,2-10-7-16,-3-6 1 0,2-8-3 15,-3-7-4-15,0-9-4 0,1-4-5 0,1-22-1 16,-2-6-7-16,1 4-5 0,-1-2-1 16,3 17-6-16,-3 10-2 0,2 7-7 15,-4 8-16-15,5 5-20 0,-4 5-24 0,1 5-19 16,0 3-24-16,2 5-29 0,3 6-44 16,0-1-46-16,-1 10-49 0,5 0-50 0,-3 2-753 15,6 3 363-15,-4-1 240 0</inkml:trace>
  <inkml:trace contextRef="#ctx0" brushRef="#br0" timeOffset="334566.4874">24994 9518 2097 0,'6'-6'-16'0,"-2"4"19"0,-4 2 14 15,0 0 30-15,0 0 40 0,0 19 11 16,-2-2-4-16,-2 5-7 0,-4 7-7 0,2 5 3 16,-2 4-4-16,2 0-4 0,-2 10-12 15,-1 2-3-15,2-2-7 0,1-1-5 16,0-7-4-16,1 0-5 0,1-6-5 16,0-3-5-16,2-7-6 0,-2-5-3 0,4-1 0 15,-2-6-1-15,2-6-3 0,0-6-3 16,0 0 8-16,0 0 8 0,-4-37 4 0,4 16 6 15,0-12 13-15,-2-7-8 0,4-13 0 16,0-3 12-16,2 1-6 0,2 4 2 16,0 2 1-16,1 8-4 0,1 6-8 15,5 4-2-15,-2 6-2 0,3 8 1 0,2 8-2 16,-4 9-3-16,5 5-1 0,0 11-5 16,2 6-12-16,0 8 8 0,-2 8-3 15,-1 6-9-15,4 23-10 0,-8-11-10 0,-3-4-16 16,-3 0-17-16,-2 2-17 0,1-1-16 15,-3-12-20-15,-2 1-22 0,0-9-23 0,-5-4-24 16,3-2-30-16,-4-3-30 0,0-9-20 16,-3-4-11-16,-3-6-610 0,1-5 294 15,-2-6 194-15</inkml:trace>
  <inkml:trace contextRef="#ctx0" brushRef="#br0" timeOffset="335092.8863">24942 10113 1066 0,'-19'-31'-27'16,"5"5"30"-16,2 3 24 0,6 2 19 15,2 4 14-15,4 0 7 0,4 0 6 0,2 2 3 16,6-5 6-16,2 3-4 0,3 2-8 15,5 0-3-15,2-2-3 0,4 4-6 16,-2 1-4-16,-1 3-3 0,5 1-6 0,0 2-1 16,-1 4 2-16,1 4 1 0,-5 4 9 15,0 2 1-15,-1 1 4 0,-5 7 4 16,-1-1-3-16,0 1 3 0,-6 4-6 16,1 1-3-16,-2 1-3 0,-3 2-1 0,1-3-3 15,-1-1-4-15,-2-4-2 0,-2 1-5 16,3-5-1-16,-2 2-3 0,-1-4 2 0,0-3-3 15,0 1 6-15,2-8 0 0,-6 0 3 16,13-6 4-16,-2-3-8 0,-1-1-1 16,1-4 1-16,1 0-7 0,1-3 1 0,2 3-6 15,-1-1-4-15,0 4-1 0,-2-1-4 16,-1 3-3-16,1 3 3 0,-1 0 0 16,2 3-7-16,-3 3 1 0,0 0 2 0,2 1-5 15,-2 5 0-15,0 0 0 0,3-1 1 16,0 5-5-16,0-2 2 0,-1-1-8 15,4-1 5-15,0 2 0 0,1-3-4 16,2-3-1-16,2 0 0 0,1-2-1 0,-2-2 0 16,4-5 1-16,-1-1 0 0,-1-1 1 15,-4-5 2-15,4-1 0 0,-6-2-1 0,-1 2 1 16,0-1-2-16,-2 2 2 0,-3 2 3 16,-1 0 3-16,0 0 0 0,-3 3-3 15,0 2 2-15,-2 3 2 0,0 2-2 0,-4 2 0 16,0 0-2-16,9 9 2 0,-5 1 0 15,1-1-3-15,1 1 2 0,2 4-5 0,1-3-3 16,1 3-15-16,3-1-8 0,0-4-19 16,1 2-21-16,0-1-27 0,-2-3-31 15,3-3-37-15,-1 0-38 0,0-4-30 0,-2-2-32 16,0-4-552-16,2-3 277 0,-6-3 182 16</inkml:trace>
  <inkml:trace contextRef="#ctx0" brushRef="#br0" timeOffset="335221.0032">25996 9443 120 0,'-14'-2'148'0,"5"2"-18"0,1 2-11 0,8-2-12 15,-7 4-20-15,7-4-38 0,5 7-36 16,1-4-42-16,3 2-224 0,1-2 86 16,4 3 56-16</inkml:trace>
  <inkml:trace contextRef="#ctx0" brushRef="#br0" timeOffset="336109.9598">26424 9622 108 0,'2'7'223'0,"2"3"5"0,-2-2 1 0,-2 2-5 15,0 2-13-15,2 0-14 0,-2 6-21 16,0-2-17-16,0 3-16 0,2 0-15 16,0 2-13-16,1 0-14 0,1 2-13 15,-2 0-16-15,3-2-17 0,-1-2-10 0,-2-1-10 16,2-2-8-16,0 0-4 0,1-3-6 15,-3-1 2-15,2-5 3 0,-2-3-1 16,2 0 4-16,-4-4-2 0,0 0 6 0,15-12-2 16,-8 3 2-16,1-3-3 0,0 0 0 15,2-2-3-15,4-2 1 0,-2 1-6 16,3 0-3-16,-4 3-2 0,6-1-1 16,-5 4-1-16,4 1 0 0,-2 2 0 0,-4 4-3 15,5 4 1-15,-4 0-3 0,4 4 1 16,-5 3-3-16,-2 0-1 0,2 3 0 0,-2 1-2 15,-2 0 2-15,-2 1 0 0,2-3-1 16,-1 1 0-16,-3-2 1 0,2-1-1 16,-1-1 4-16,-1-3 1 0,2 0-1 15,0-4 1-15,-4-1 2 0,8-7 2 0,1 0 0 16,-1-4 2-16,5 0-4 0,0-4-5 16,3-1 2-16,0 2-4 0,2 0 3 0,-1 2-2 15,1 3-4-15,-4 0 3 0,2 3-2 16,-2 2 0-16,-2 4-5 0,1 0-5 15,0 4-3-15,-2-2-3 0,1 5-3 16,-4-1-7-16,6 0-5 0,-2 0-2 16,1-2-4-16,4 2 3 0,0-1 0 0,4-2 3 15,0-3 2-15,5-2 1 0,1-1 2 16,3-1 5-16,-2-2 1 0,-2 0 2 0,0-1 9 16,-3 1 9-16,-5 1 10 0,-2-1 8 15,-3 0 4-15,-7 2 1 0,-1 2-1 16,-5 2-2-16,0 0 0 0,0 0 2 0,0 0-1 15,-28 6-4-15,20-2-1 0,-6 1-7 16,2 3-13-16,2-1-11 0,-3 2-1 0,2-5-4 16,3 5-4-16,1-4 2 0,3 3-4 15,0-5 0-15,4 2 1 0,0-5 1 16,0 0 0-16,10 1 1 0,-10-1-1 16,15-4 1-16,-6 2 2 0,-1 1 2 0,1-1 1 15,-9 2 2-15,12 0 2 0,-12 0 2 16,8 5 2-16,-5-1 1 0,0 1 3 15,-1 1-5-15,-2-1 5 0,4-2 0 0,0 3-1 16,0 0 3-16,4-1-2 0,3-4 4 16,0 0 0-16,3-2-3 0,5-3 9 15,3-4 5-15,1-1 11 0,4-7 12 0,-1-3 11 16,1-3 9-16,5-9 8 0,-2-5 0 16,5-18 3-16,-3-1 2 0,-6 8 4 15,-7 7 7-15,-3 0 1 0,-2 9 12 16,-6 5 7-16,0 2 4 0,1 5-10 0,-5 4-7 15,-2 8-11-15,-2 3-8 0,0 4-6 16,0 0-11-16,-13 29-3 0,7-8-13 0,0 5-21 16,0 6-12-16,-3 1-29 0,0 5-21 15,5 2-13-15,0-1-19 0,0 3-28 16,6-5-35-16,2 1-39 0,2-2-32 0,3-5-34 16,2-7-673-16,-1-2 314 0,3-7 208 15</inkml:trace>
  <inkml:trace contextRef="#ctx0" brushRef="#br0" timeOffset="336984.5786">28187 9388 88 0,'11'-31'186'0,"-5"8"12"15,2 7 17-15,-5 2 7 0,-3 4-2 16,0 4-7-16,0 6-15 0,0 0-14 16,0 0-16-16,-13 30-20 0,9-8-12 15,-1 3-16-15,1 3-7 0,0 8-15 0,0-3-13 16,4 4-18-16,-2 1-20 0,2-4-23 15,2-4-20-15,2 0-14 0,0-1-11 16,3-4-11-16,1-3-8 0,3-3-2 0,4-1-2 16,-3-5 2-16,3-3 5 0,0-5 5 15,-1-5 3-15,1 0 4 0,3-1 11 16,-4-5 9-16,1-4 1 0,0 1 9 0,-3 0 2 16,1 1 9-16,-2-2 6 0,-1 1 3 15,1 3 3-15,-3 1-1 0,-2 0 0 16,2 1-4-16,-2 4-2 0,-6 0 2 15,10 6-6-15,-4-2 0 0,0 2-3 0,3 1-1 16,-2-1 1-16,3 4-5 0,1-2 0 16,-1-1 0-16,-1-1-4 0,2-1 0 0,1-3-2 15,-2 2-3-15,2-4-2 0,-2-2-2 16,-2 0 2-16,1-2 1 0,-3-2 2 16,-2 2 1-16,-2-5 3 0,-2 0 3 15,0 2 6-15,-2-4 3 0,0 4 6 0,0-3 6 16,0 2-1-16,2 0-3 0,-2-3-2 15,4 2-1-15,2-1-4 0,5-1-2 0,-1 0-1 16,1 1 0-16,3 1-3 0,2 1-1 16,-2 0-2-16,2 3 0 0,1-1 0 15,0 2-3-15,-2 3 3 0,-3 1-3 16,4 1 2-16,-4 3-1 0,-2 2 0 0,0 1-1 16,1 3 0-16,-2 1 0 0,-1 1 1 15,0 3-4-15,-2-2 1 0,1 0 0 0,-1 0 0 16,0 1 0-16,0-4-1 0,0 2-3 15,-1-3 3-15,1-1 0 0,0 0 2 16,3-1-1-16,-1-1 2 0,2-3-4 16,0 1 3-16,2-4-1 0,-2 0-1 0,2-2 1 15,-1 0 1-15,-1 0 1 0,1-3 3 16,-3 2 0-16,3-3 3 0,-3-2 1 16,0 0-3-16,-2 0-1 0,2 1 1 0,0 0 0 15,-2-2 1-15,0 4-3 0,0-4-2 16,0 7-2-16,-2-4 2 0,2 1-1 15,-4 5 0-15,9-3 2 0,-3 0-2 16,-6 3 1-16,15 0-2 0,-6 3-2 0,-1-1 3 16,2-1-5-16,2-1 4 0,0 2-2 15,0-2 0-15,1 0-1 0,4-2-3 16,0-1 1-16,0-1-3 0,0-2-1 0,-3-1 3 16,4-1 6-16,-6-1-6 0,1-5 5 15,2 1-5-15,-9 0 1 0,3-1-1 0,-5 1-1 16,-2 4 2-16,-2-1 5 0,-4 2-4 15,2 5 4-15,-4-2-4 0,-1 2-3 16,7 3 5-16,-13 3-1 0,5-1-3 16,1 6 0-16,1 0-5 0,2 1-7 0,0-1-11 15,2 1-17-15,2-1-18 0,0 0-29 16,4-3-24-16,2-1-29 0,3 0-37 16,3-4-41-16,3-4-596 0,2 0 278 0,5-3 183 15</inkml:trace>
  <inkml:trace contextRef="#ctx0" brushRef="#br0" timeOffset="337211.0957">29753 8803 217 0,'-12'-12'238'0,"-3"4"17"0,0 5 7 16,-2 5 0-16,-1 4-8 0,-2 5-1 16,1 3-14-16,-2 8-17 0,0 3-15 15,-1 3-14-15,2 9-17 0,0 5-17 0,3 1-19 16,3 3-12-16,-2 4-8 0,8-1-19 15,2 3-13-15,2-3-7 0,4-5-17 16,2-2-17-16,2-2-21 0,4-4-27 0,3-3-33 16,0-3-41-16,3-11-46 0,1-4-53 15,5-4-42-15,-4-5-53 0,4-1-698 0,2-5 329 16,2-5 217-16</inkml:trace>
  <inkml:trace contextRef="#ctx0" brushRef="#br0" timeOffset="337520.4681">29912 9274 155 0,'4'-11'176'15,"1"4"-9"-15,1 0 1 0,0 1 12 16,3-2 9-16,2 4-1 0,-1-1-4 16,2 1-13-16,0 2-17 0,2 4-13 15,-1 0-15-15,-3 3-13 0,1 3-10 0,-5 4-12 16,-1 1-14-16,-3 1-11 0,-4 4-17 16,0 0-15-16,-3-4-9 0,-1 2-5 0,2-3 0 15,-1-1-4-15,3-3-2 0,2-1 1 16,0-3-2-16,0-5-1 0,7 3 3 15,-7-3 6-15,0 0-1 0,25-12 2 16,-13 4 3-16,2 3 2 0,-4-3 3 0,2 2 5 16,0 0-2-16,-2 3 2 0,-2 3 0 15,1 0 3-15,-3 3-2 0,2 3-4 16,-3 4-2-16,2 1-5 0,-1 3-2 0,0 1-6 16,0-2-11-16,2 4-23 0,-1-1-28 15,2-3-33-15,-3-1-37 0,2-1-44 16,3-3-36-16,-3-5-38 0,3-3-560 0,2-2 270 15,1-4 178-15</inkml:trace>
  <inkml:trace contextRef="#ctx0" brushRef="#br0" timeOffset="337728.5773">30558 8607 148 0,'2'-27'224'0,"2"8"-2"0,1 4 11 15,3 5 8-15,0 6 0 0,5 4-11 0,0 6-16 16,1 3-17-16,6 9-8 0,1 6-13 15,3 11-7-15,-4 7-13 0,-1 4-13 16,2 20-20-16,-4 5-5 0,-4-1-12 0,-8-7-15 16,-10-7-6-16,-4 0-23 0,-5 13-24 15,-3-14-25-15,-5-13-34 0,-2-3-57 16,-4-4-64-16,4-10-88 0,-1-6-773 16,3-5 341-16,6-7 225 0</inkml:trace>
  <inkml:trace contextRef="#ctx0" brushRef="#br0" timeOffset="337862.7368">30714 9584 216 0,'-4'8'203'0,"0"-5"-42"0,-4-1-38 15,8-2-51-15,-24-5-49 0,3-7-83 0,-2-3-191 16,-12-8 85-16,-2-7 56 0</inkml:trace>
  <inkml:trace contextRef="#ctx0" brushRef="#br0" timeOffset="369844.4727">5501 12622 107 0,'-2'-4'110'15,"2"4"-6"-15,-3-7-5 0,1 4-5 16,2 3-1-16,-2-8-1 0,2 8-2 16,-2-6-8-16,0 2 3 0,2 4-9 0,0 0-3 15,-4-6-5-15,4 6-2 0,-2-3-9 16,2 3-3-16,0 0-5 0,0 0-7 16,-4-6 3-16,4 6-9 0,0 0-2 0,0 0 2 15,0 0-9-15,-2-6-2 0,2 6-5 16,0 0 0-16,0 0-7 0,0 0 4 15,0 0-3-15,0 0 3 0,0 0-4 0,0 0-1 16,0 0-6-16,0 0-1 0,-3-5-7 16,3 5-14-16,0 0-10 0,0 0-13 15,0 0-16-15,0 0-23 0,0 0-23 0,0 0-28 16,0 0-325-16,0 0 154 0,0 0 102 16</inkml:trace>
  <inkml:trace contextRef="#ctx0" brushRef="#br0" timeOffset="375079.9493">9340 11289 66 0,'6'2'67'0,"-6"-2"-2"0,0 0-10 16,0 0-6-16,0 0-14 0,5 3-19 15,-5-3-29-15,0 0-103 0,0 0 39 16,8 2 27-16</inkml:trace>
  <inkml:trace contextRef="#ctx0" brushRef="#br0" timeOffset="376678.312">7334 13234 28 0,'8'2'119'16,"-8"-2"-12"-16,9 1-9 0,-7 3-2 16,-2-4-2-16,6 6 0 0,-2-4-9 0,-2 2 4 15,-2-4 3-15,6 5 3 0,-6-5 6 16,3 6 1-16,-3-6-3 0,0 0-7 15,0 0-6-15,0 0 6 0,0 0-6 0,-19-15-8 16,13 7-1-16,1-5-12 0,1-1-1 16,2-4-4-16,0-1-6 0,2 0-3 15,2-2-4-15,2 0-2 0,7 0-1 16,1-1-3-16,6 6-1 0,7-4-1 0,2 4-5 16,5 3-1-16,4 2-7 0,2 4 0 15,-2 7-2-15,6 1-5 0,3 4-2 16,-1 1 0-16,5 7-5 0,-3 0-1 0,1 0-3 15,-3 3 2-15,-1-1-1 0,-5-2-1 16,-2 0 1-16,0-3-2 0,-2 0 1 16,-5-5 3-16,-1-1 7 0,-3-6 7 15,1 0 13-15,-3-5 3 0,0-5 1 0,1-1 3 16,-5-5-3-16,-1-4-3 0,0-2-2 0,-4-3-1 16,-1-4 0-16,-2 1-6 0,-3-3-3 15,-1 3 14-15,-1 1-4 0,-2 0-3 16,0 5-8-16,0-1-12 0,-2 6-20 0,1 0-23 15,2 2-29-15,-3 6-29 0,2 1-33 16,0 2-40-16,0 6-51 0,2 2-669 16,5 2 299-16,-2 2 198 0</inkml:trace>
  <inkml:trace contextRef="#ctx0" brushRef="#br0" timeOffset="378640.3287">10724 11965 67 0,'0'-25'179'0,"-2"4"6"0,0 2-3 0,-4 4 3 16,2 3-3-16,-2 1 3 0,-3 3-11 15,-4 1-7-15,-4 5-1 0,-1 8-4 16,-14 11-3-16,-19 24-6 0,-9 15 1 0,-11 26-11 15,-4 18-13-15,-3 10-3 0,0 8-18 16,-14 35-5-16,9 4 0 0,18-28-9 16,9-2-6-16,7 0-3 0,9-6-3 0,12-10-15 15,13-20-3-15,11-3-9 0,10-6-12 16,11-6-13-16,7-9-10 0,12-7-20 0,8-8-20 16,9-10-16-16,4-7-33 0,-4-12-32 15,0-12-48-15,4-7-44 0,4-6-46 16,20-11-41-16,-5-8-598 0,-9-6 299 0,-2-8 196 15</inkml:trace>
  <inkml:trace contextRef="#ctx0" brushRef="#br0" timeOffset="378847.6148">10985 12862 2022 0,'2'-26'-19'0,"-2"8"9"0,2 3 39 0,-2 6 21 15,2-1 24-15,-4 4 4 0,4 3 2 16,-2 3 4-16,0 0-4 0,7 19-7 15,-5-2-3-15,2 8-8 0,0 3-3 0,3 8-7 16,-1 3-3-16,-2 5-8 0,4 3-3 16,-4 2-13-16,2-7-16 0,-2 1-22 15,-2-2-30-15,0-3-28 0,0-3-35 0,0-5-36 16,-2-1-47-16,-2-8-621 0,0-4 275 16,0-6 182-16</inkml:trace>
  <inkml:trace contextRef="#ctx0" brushRef="#br0" timeOffset="379652.8136">10756 12809 2131 0,'-20'-32'52'0,"4"5"12"16,6 2-2-16,8 4 28 0,2 0 20 15,4 4 2-15,6-6-1 0,8 4-8 0,4 0-12 16,6 0-2-16,15 2-5 0,1 4-15 16,11 3-6-16,2 4-12 15,3 7-4-15,3 5-7 0,17 13-2 0,-3 6-3 16,-6 8-8-16,-9 9 1 0,-11 4-2 0,-9 7-8 15,-12 3-1-15,-11-4-1 0,-13-2-3 16,-8-4-1-16,-6 7 3 0,-16 14 0 0,-11-3-5 16,-8-1 9-16,-8-1-10 0,-2-9 0 15,0-6 3-15,3-3-9 0,5-11-2 16,11-11-16-16,9-6-27 0,4-5-33 0,6-7-28 16,7-4-23-16,3-4-16 0,5 4-22 15,11-21-14-15,4 6-8 0,8-6 0 16,4-2 10-16,5-4 16 0,6-1 15 15,15-8 18-15,-8 5 22 0,-5 7 15 0,-2 3 25 16,-5 1 25-16,-5 7 19 0,-2 3 29 16,-5 4 26-16,-4 0 25 0,-2 6 13 0,-5 0 11 15,0 3 2-15,-3 6 2 0,0-2 1 16,-3 4-3-16,0-2-6 0,-4 5-5 0,2-3-7 16,0 1-8-16,2-1-6 0,-2-2-5 15,3 1-4-15,1-2-7 0,2-5-5 16,1-1-9-16,4-2-6 0,-3-2-6 0,2-3-2 15,2-3 0-15,-4-1 0 0,1-1-1 16,-5-3 1-16,1 0 3 0,-3-1 7 16,-2 1 6-16,0 0 2 0,-4 0 3 15,2-1 3-15,0 3-2 0,0-3 1 0,0 3-4 16,2-3-4-16,2 1-1 0,5 1-4 16,1 1-2-16,6 0-1 0,0 1 1 0,3 2-5 15,0 2-1-15,0 3-2 0,3 1-1 16,0 4-2-16,-2 1 0 0,3 3-3 15,-2 2 1-15,0 2-2 0,-3-3 1 0,-2-1-2 16,-1 2 3-16,0-1-2 0,0 1-4 16,-3-2 2-16,-4-4-3 0,4 3 2 15,-2-1-3-15,0-2-1 0,1-2 0 0,0-2 7 16,-3-2-8-16,5-1 0 0,-3-2 0 16,1 0 1-16,2-4 0 0,-3 1-1 15,-2-1 2-15,4-2 6 0,-6-1-2 0,0 4 6 16,-2 1 3-16,-4 0 3 0,0-1 5 15,-4 2 0-15,-2 2-2 0,-5 4 0 0,-4-1 1 16,-5 1 0-16,-6 4 1 0,-4 1-2 16,-8 1 4-16,-2 2-7 0,0 2 1 15,0 0-4-15,1-1-1 0,3 1 0 0,6-2-1 16,1-1-7-16,3-1-7 0,4 4-16 16,2-4-15-16,3 1-16 0,7 1-15 15,-3 1-23-15,6-1-17 0,3 2-21 0,4-1-16 16,2 1-17-16,0 2-17 0,5-3-13 15,-1-1-532-15,5 0 246 0,2 1 163 16</inkml:trace>
  <inkml:trace contextRef="#ctx0" brushRef="#br0" timeOffset="380841.5546">12279 13078 77 0,'8'-5'83'0,"-2"2"10"0,0-1 6 16,-1 2 8-16,1-1 1 0,-6 3-2 15,6-6-2-15,-1 2-6 0,-1 0-8 16,-2 0-6-16,-2 4-5 0,2-7-9 16,-2 7-4-16,0-6-6 0,0 6-4 0,0-6-6 15,0 6 2-15,-2-6-7 0,2 6-6 16,-2-4 0-16,2 4 1 0,-4-6 3 15,4 6 2-15,-7-6 3 0,7 6 1 0,-6-5 2 16,2 4 3-16,4 1-3 0,-9-6 0 16,5 2 2-16,-2 2 2 0,0 1 0 15,6 1-2-15,-12-5-4 0,4 2-3 0,2 0-4 16,0 2-5-16,-3-1-2 0,9 2-6 16,-17-3 0-16,6 3-4 0,3 3-3 15,-4-1-2-15,-2 2-3 0,0-1 2 0,-3 5 1 16,0 0-4-16,-2 1 2 0,2 3-1 15,-2 0 1-15,0 2-4 0,2 0 0 16,0 1 1-16,0 0-2 0,2 0-3 0,1 1-2 16,0-1-1-16,2-2 0 0,2-2-1 15,1 0-1-15,0 1-4 0,3-1 1 16,4-4-1-16,0 0 0 0,4-1-1 0,4 0 0 16,1-5-2-16,4 2 3 0,-1-1-5 15,2-2-1-15,8-5-2 0,-4 4-3 16,4-3 0-16,-1-2 1 0,-1 1 0 15,2-4 1-15,-4 2 0 0,0 1 1 0,-2-1 3 16,1 0 2-16,-4-2 3 0,-2 4 2 16,-5-4-1-16,0 2 5 0,0 2 4 0,-4-1 7 15,0 1 3-15,-2-1 6 0,2 6 1 16,-4-8 3-16,2 4-1 0,0 1-2 16,2 3-5-16,0 0-1 0,0 0-1 15,0 0 1-15,0 0-3 0,0 0 0 0,0 0-1 16,12 9-1-16,-4-3-4 0,1 0-2 15,4 3-2-15,-1-2 3 0,1 5-4 0,0 3-2 16,0 2 3-16,-1 1-2 0,-2 5 0 16,2-1 1-16,-2 3 9 0,-2 2-4 15,-3 1 5-15,-1 3-7 0,-2 0 0 16,-4 0 2-16,0 0 1 0,-3 3-3 0,-1-1-3 16,-2-6 0-16,-2-2 1 0,-2-3-2 15,2 0 2-15,2-8 0 0,-3-3 0 16,-2-4-2-16,3-7 2 0,-1-3 2 0,-1-4 2 15,3-4 0-15,0-5-2 0,1-3-4 16,2-6-2-16,4-1 5 0,0-3-2 16,4-1-3-16,4-4-4 0,2-3 1 0,0 3 5 15,8-1-12-15,-2 1 1 0,7 0-4 16,-1 5-3-16,-2 3 3 0,4 4-1 16,-5 4 0-16,-2 0 2 0,0 6 0 0,-1 5 1 15,-1 2 5-15,0 3-5 0,-3 4 0 16,1 3 2-16,-3 1 1 0,-1 1 0 0,1 4-1 15,-2-3 4-15,3 3 5 0,-1-2-8 16,-2 1-1-16,1-3 0 0,2-1 6 16,1-1-2-16,-2-3-3 0,6-2 2 15,-2 0 2-15,3-2-1 0,2-4-2 0,0 0 1 16,1-5 1-16,2 0-1 0,-3 0 1 16,0-3 1-16,0 3 0 0,-1-2-1 0,0 1 2 15,-4 3 7-15,-2-3 11 0,1 5 4 16,-2 1 2-16,-1 0 6 0,-1 0 11 15,-3 3-3-15,-4 3 2 0,0 0 12 16,8 9 2-16,-6-1 3 0,-2 3 9 0,0 3-2 16,2 3 3-16,2 1 1 0,1 7 6 15,0 5 0-15,-1 0 1 0,2 4-7 0,0 6-6 16,0 0-3-16,3 5-10 0,-5 5-5 16,3 2-4-16,-3-1-6 0,-2 2-4 15,-4-7-6-15,0 8-7 0,-7-5-2 0,0 1-9 16,-5-6-5-16,-3-4-8 0,-4-4-14 15,-2-5-13-15,-5-9-17 0,0-2-13 16,-3-10-15-16,1-4-9 0,-2-8-16 0,5-4-20 16,-7-5-28-16,4-10-35 0,0-4-27 15,9-3-24-15,5-4-10 0,5-5-11 16,4 2-8-16,3-4-631 0,4-1 304 0,4 0 202 16</inkml:trace>
  <inkml:trace contextRef="#ctx0" brushRef="#br0" timeOffset="381424.4175">12469 12315 48 0,'-4'-7'265'16,"2"1"-2"-16,-2 1-1 0,-1 1 1 0,3-2-9 15,2 6-10-15,-11-2-20 0,11 2-14 16,-12 8-6-16,1 5-12 0,-2 9-6 16,-2 9-12-16,-1 12-4 0,0 4-9 15,2 22-8-15,-1 3-11 0,4 4-14 0,5 4-11 16,0 4-8-16,8 0-11 0,2 2-9 16,7-7-6-16,4 1-9 0,7-3-9 0,4-5-16 15,8-3-16-15,5-6-23 0,5-8-22 16,7-3-24-16,5-8-19 0,1-7-29 15,5-8-31-15,-9-10-41 0,-6-10-44 0,-3-3-39 16,0-6-40-16,-3-6-773 0,-5-3 357 16,0-6 237-16</inkml:trace>
  <inkml:trace contextRef="#ctx0" brushRef="#br0" timeOffset="381697.3736">12988 12285 126 0,'18'-25'293'0,"4"8"1"15,1 6-12-15,1 3-10 0,0 8-24 16,6 4-12-16,4 7-18 0,7 10-19 0,-4 8-15 16,15 21-21-16,-6 5-17 0,-3 6-12 15,-8 7-15-15,1 3-10 0,-12 3-19 0,-4 5 0 16,-7 4-12-16,-4-1-9 0,-5-3-5 15,-4-12-15-15,-10 12-7 0,-4-8-10 16,0-15-19-16,-1-8-24 0,-4-7-42 16,4-8-56-16,0-3-71 0,2-9-65 0,-1-5-759 15,2-11 341-15,0-5 226 0</inkml:trace>
  <inkml:trace contextRef="#ctx0" brushRef="#br0" timeOffset="382519.0147">14010 12371 217 0,'-4'-7'239'16,"2"2"-6"-16,2 5-5 0,0 0 3 16,0 0-8-16,-2 24-12 0,4-4-14 0,0 9-11 15,-2 9-10-15,2 4-14 0,0 4-16 16,-2 5-9-16,-2 6-16 0,0 0-8 0,-2 1-18 15,0 0-14-15,-6 15-4 0,2-13-14 16,0-10-10-16,-3-2-17 0,3-10-10 16,1-5-13-16,1-8-17 0,-1-1-27 15,1-9-15-15,-2-4 4 0,2-8 2 0,-1-6 6 16,-2-5 1-16,3-9 6 0,-2-9 3 16,2-6 11-16,-5-14 8 0,4-7 7 15,3-3 9-15,2 1 12 0,4-2 9 0,0 5 8 16,4-1 7-16,3 6-5 0,4 3 3 15,-1 10 8-15,4 6 0 0,4 3-3 0,6 6 2 16,-3 8-9-16,3 8 4 0,1 5-7 16,3 10-4-16,4 7 1 0,0 6-9 15,-1 6 0-15,9 19-5 0,-3 2-7 0,-5 3-12 16,-2 2-11-16,-3 2-13 0,-6-10-5 16,-6-2-13-16,-4-2-19 0,0 0-31 0,-3-9-36 15,-2 1-45-15,-1-5-41 0,0-5-45 16,-3-4-672-16,0-4 316 0,0-8 207 15</inkml:trace>
  <inkml:trace contextRef="#ctx0" brushRef="#br0" timeOffset="383768.9138">14893 12750 1979 0,'12'-19'13'0,"-2"6"20"0,-3 5 66 15,0-2 27-15,-3 4 12 0,-2 3-3 0,-2 3-21 16,0 0-6-16,0 0-10 0,-2 23-9 15,-2-9-4-15,0 5-5 0,1 6-11 16,-2 5-3-16,3 2-6 0,2 2-10 16,0 4-6-16,2 0-4 0,6 2-3 0,-2-3-4 15,2-1-1-15,4-2-4 0,1-6-5 16,2-3 3-16,2-5-5 0,3-6-6 0,-2-3-7 16,1-9 3-16,2-2-7 0,-2-5 1 15,5-4 3-15,-3-4-4 0,0-7-3 16,-4-3 3-16,0-1-4 0,-6 0 8 0,-3-2-3 15,-4 0-1-15,-4 1 3 0,-6-2 0 16,-2 2-1-16,-8 2 6 0,-3 6 1 16,-4 0 0-16,-2 8-4 0,-3-1 2 15,-1 4 3-15,1 2 3 0,0 1-1 0,8 1-7 16,0 0-1-16,5 2 2 0,3 0-4 16,12 0 1-16,-6 0-5 0,6 0 2 0,0 0-1 15,27-6-6-15,-8 2-1 0,2 0-6 16,7 1 3-16,2-1-1 0,-1-2-4 15,1 4 5-15,2 1 2 0,-3-2-6 0,3 3 7 16,-4 3 1-16,-1-2-6 0,-2 4 5 16,-2 2-2-16,1 0 4 0,-3 3 1 15,-2 0 8-15,-2 2-17 0,-3 2 7 16,2-1 7-16,-2 3-8 0,-3-4 3 0,0 1 5 16,-1 2-4-16,3-5-3 0,-3 5 1 15,-1-5-4-15,4 1 2 0,-3-2 6 0,5-4-9 16,-2 1 4-16,1-4 1 0,-1-2-3 15,4-2-1-15,0-2 4 0,3-3-4 16,0-1 3-16,-1-1 3 0,1-4-4 0,-2 1 4 16,2 1 1-16,-2 0-2 0,-2 3 7 15,-4 0 1-15,1 0-2 0,-1 1 3 16,-1 1 6-16,-2 2-6 0,1 2 4 0,0 2 3 16,2 0 0-16,-4 2-4 0,2 2 2 15,3 2-5-15,-2-1-2 0,2 2 0 0,-1 4-2 16,-2-3-1-16,4 3 6 0,-2 0-3 15,1 1-5-15,2-2-3 0,-3 1-6 16,1-2 8-16,1 1-6 0,0-1-8 16,-2-3 2-16,1 1 0 0,-2-3-1 0,-1-2-1 15,-1-2 5-15,1-2-4 0,-2-2 3 16,1 1 7-16,0-5-1 0,-1-2 0 16,0 2 1-16,1-6-3 0,0 0 6 0,-3-1-4 15,2 2 0-15,-2-1 1 0,1 1 1 16,-1 0-1-16,0 1-1 0,1 3 0 0,0-1 2 15,-3 1 8-15,2 1-4 0,0 2-4 16,-2 0 4-16,2 1 3 0,2 1-3 16,-2 2 5-16,0 0-2 0,-6 2-3 0,8 6 2 15,-1-2-2-15,-5 2-3 0,2-1 1 16,0 2 6-16,0 3-4 0,-1-2-1 16,-1 1-1-16,0-1-6 0,0-2 8 0,0 1-5 15,0-1-1-15,0 0 3 0,1 0-3 16,-1-4-1-16,-2-2-2 0,4 5 2 0,-4-5-4 15,0 0 8-15,0 0-2 0,12-7-2 16,-8 2 3-16,4 4 0 0,-4-4-4 16,0 2 7-16,2-1-5 0,0 2 8 15,0 1 2-15,-6 1-1 0,15-4-3 0,-8 4 3 16,-7 0 1-16,15 0 3 0,-7 0-4 16,2 0 5-16,-10 0-3 0,20 0 5 15,-10-2 2-15,0 0-2 0,4 0 4 0,0-2 4 16,3 0-10-16,-2-3-2 0,2-1 4 15,2-4-5-15,2 1 4 0,-4-2-9 0,2 0 0 16,0-2-4-16,-3 2 1 0,-4-1 6 16,0 3 7-16,-3 0 2 0,-3 3-1 15,-4 2 3-15,1 1 1 0,-3 5-3 0,0 0 1 16,-11-3 2-16,11 3 7 0,-13 8-7 16,9-2 0-16,-2 1-4 0,2-1 2 15,0 1-5-15,2 3-2 0,2-1 3 16,2 2-4-16,4-4 2 0,0 4-3 0,4 0 1 15,1 1-7-15,6 1 0 0,2 2-7 16,-2-1 1-16,0 1-2 0,2 0 0 16,-4-1-1-16,0 1 2 0,-3 1-6 0,-3-2 7 15,-3 2 1-15,-3-2-2 0,-3-2 0 0,-5 3-9 16,-2-1-4-16,-3-3-12 0,-3 0-12 16,-1-1-17-16,-4-1-25 0,0-3-40 15,0-2-46-15,0-2-31 0,3-2-19 0,0-6-15 16,2-3-10-16,5-7-639 0,2-6 301 15,4-8 199-15</inkml:trace>
  <inkml:trace contextRef="#ctx0" brushRef="#br0" timeOffset="383998.4241">17227 11969 159 0,'19'-22'232'0,"-5"8"7"16,-2 0 12-16,-4 7 5 0,-4 4 1 15,-4 3-9-15,0 0-6 0,-4 30-16 16,-2-7-22-16,-2 11-10 0,-4 11-8 15,0 7-12-15,2 21-12 0,1 8-13 0,7-13-14 16,2-6-14-16,2-2-11 0,4 21-14 16,5-8-7-16,5-4-14 0,2-2-8 15,0-13-16-15,4-11-12 0,-1-3-29 0,5-1-22 16,-4-8-26-16,4-7-22 0,-3-5-43 0,-1-6-45 16,-2-6-52-16,6-2-40 15,-5-5-44-15,1-5-698 0,2-2 334 0,-4-5 220 16</inkml:trace>
  <inkml:trace contextRef="#ctx0" brushRef="#br0" timeOffset="384327.8443">17666 12761 16 0,'0'-14'156'0,"2"0"-13"0,2-1-6 0,2-3 12 15,2 3 0-15,5 2 2 0,4-1 0 16,2 3-11-16,0 0-14 0,0 7-11 16,-2 2-14-16,-2 4-6 0,0 3-8 15,-1 5-8-15,-5 5-10 0,-4 1-6 0,-3 3-8 16,-4 2-7-16,-10 0-6 0,2 4 2 15,-5-5 8-15,-1-1 4 0,0-1-2 16,4-3-3-16,2-4-4 0,-2-3-6 0,6-5 0 16,2-3-2-16,4 0 2 0,-2-11 0 15,2 1 1-15,4-3 2 0,4-3-8 16,1-3 4-16,4-1-1 0,-1 1 1 0,1 0-1 16,0 3-2-16,-3 4 2 0,1 2 3 15,-3 4-2-15,1 2 2 0,0 4-3 16,-1 6 0-16,-2-1-7 0,-2 5-2 0,2 4-2 15,-1-1-6-15,0 2-5 0,1 3-11 16,0-4-22-16,0 2-23 0,-2 1-33 0,3-1-35 16,-1-4-49-16,1 2-45 0,-1-5-61 15,1 1-561-15,-3-6 280 0,2-1 184 16</inkml:trace>
  <inkml:trace contextRef="#ctx0" brushRef="#br0" timeOffset="384500.4097">18205 12728 212 0,'0'0'223'0,"8"0"12"16,-8 0 4-16,0 0-2 0,13 11-6 16,-11-6-19-16,2 4-19 0,-2 3-17 15,1 1-22-15,1 3-14 0,0-1-18 0,-1 4-20 16,-1-2-26-16,-2 2-34 0,2 0-42 16,-2-2-47-16,0 2-40 0,0-4-39 15,2-2-44-15,-2-1-566 0,2 0 250 0,-2-6 165 16</inkml:trace>
  <inkml:trace contextRef="#ctx0" brushRef="#br0" timeOffset="384937.9501">18520 12605 215 0,'4'-5'248'0,"1"1"-2"0,-1-1-8 15,-4 5-15-15,6-1-17 0,-6 1-19 0,0 0-20 16,13 12-16-16,-8-5-16 0,-1 2-14 15,2 5-7-15,-2-1-14 0,2 0-14 16,0 2-8-16,4-1-16 0,-2-1-3 16,2 1-7-16,1-3-10 0,2-2-7 15,2-2-3-15,1-2-7 0,0-1-8 0,0-4 0 16,1-6-2-16,0 1 1 0,2-3 5 0,0-4-1 16,0 1 8-16,-4-3 5 0,0 1 3 15,-3 0 12-15,-1 2 12 0,-3 1 10 16,-1 2 8-16,2 1 4 0,-5 3 1 0,-2 2-1 15,-2 2-1-15,0 0-5 0,0 0 6 16,-2 21 2-16,0-8-2 0,0 3 0 16,2 2-1-16,2 3-6 0,-2 5-7 0,2 2-4 15,2 3-7-15,0 5-7 0,0 1-1 16,0 4-8-16,2-2-3 0,2 2-5 16,-4-1-6-16,-2-1-11 0,0 0-4 0,-4-7-3 15,0 1-7-15,-5-5-12 0,-2-1-13 16,-3-6-14-16,-3 0-15 0,-6 0-14 15,0-8-13-15,-5-5-23 0,-1-5-26 0,-1-6-33 16,-2-5-35-16,2-7-26 0,0-4-31 16,-2-12-36-16,5-4-738 0,3-7 349 15,-5-16 231-15</inkml:trace>
  <inkml:trace contextRef="#ctx0" brushRef="#br0" timeOffset="385182.8744">18753 11941 196 0,'36'-2'271'0,"2"2"10"0,-1 2 1 0,-1 7-14 15,-1 5-13-15,7 8-12 0,14 12-26 16,-3 6-16-16,-5 2-29 0,-1 3-13 0,-7 5-17 16,-6 2-15-16,-3 3-16 0,-11-6-20 15,-8-5-16-15,-3-4-7 0,-5 1-30 0,-4-1-19 16,-4 0-17-16,-5-2-19 0,-1-2-9 15,-3 0-21-15,-2-6-20 0,-2-1-33 16,2-4-51-16,1-5-40 0,-1-3-43 16,0-9-577-16,2 0 275 0,-1-8 183 0</inkml:trace>
  <inkml:trace contextRef="#ctx0" brushRef="#br0" timeOffset="385634.6051">19450 11331 256 0,'16'8'281'0,"8"4"-5"0,6 15-17 0,14 17-17 16,-4 7-22-16,2 7-22 0,2 7-20 15,6 18-16-15,-4 5-18 0,-3 3-12 0,-12-12-13 16,-3 2-13-16,-5 5-9 0,-8 1-12 16,-5 0-7-16,-6-3-11 0,-4-1-7 15,-8-5-2-15,-6 1-8 0,-8-8-9 16,-3 0-3-16,-7-6-5 0,-2-6-3 0,-2-6-11 16,5-13-22-16,1-7-34 0,6-11-38 15,-1-2-50-15,6-9-58 0,2-5-60 16,3-4-629-16,0-8 297 0,2-6 195 0</inkml:trace>
  <inkml:trace contextRef="#ctx0" brushRef="#br0" timeOffset="386352.9197">20669 11900 12 0,'13'-11'207'0,"-3"3"3"16,2 2 6-16,2 4 6 0,-4 1 6 16,2 4 4-16,2 3-5 0,4 6-6 15,3 10-7-15,1 7-4 0,6 8-13 0,7 15-8 16,1 6-22-16,0 3-12 0,-4 3-14 15,4 3-13-15,-5 0-13 0,-1-2-10 0,0-2-8 16,-3-2-12-16,1-4-12 0,-5-12-5 16,-3-7-11-16,-4-5-7 0,2-4-4 15,-2-1-6-15,-1-7-5 0,0-3 3 16,-2-8 7-16,-1-6-1 0,0-2-1 0,0-4 7 16,0-6 1-16,1-10-2 0,0-6 1 15,1-9 1-15,1-13 1 0,5-21-9 0,-2-7-6 16,2-5-1-16,-4-3-7 0,1 3-6 15,-4 0 1-15,0 8-6 0,-3 9-3 0,-4 16-2 16,3 7-3-16,-4 5-13 0,1 3-12 16,-2 6-17-16,0 0-18 0,-2 6-26 15,2 2-23-15,-2 2-32 0,1 2-41 16,-3 1-55-16,2 6-53 0,-2-1-61 0,0-1-762 16,0 2 375-16,-2 1 248 0</inkml:trace>
  <inkml:trace contextRef="#ctx0" brushRef="#br0" timeOffset="388804.3266">22434 12849 184 0,'3'8'182'16,"-1"-1"-10"-16,0-1-4 0,2 2-3 15,-2-3-3-15,0 1 1 0,2-2-5 16,0 0-4-16,0-1-9 0,-4-3-3 0,14-2-3 16,-6-2-14-16,4-5-6 0,1-8-10 15,4-6-3-15,0-8-8 0,2-14-8 16,11-20-3-16,-1-5-6 0,4-8-8 0,2-20 0 15,3-1-4-15,-2 0-7 0,-8 17-4 16,-1 4-9-16,-1 2 0 0,-1 5-7 16,-2 7 0-16,-4 12-1 0,-4 14 0 15,-2 6-10-15,-3 8 3 0,0 3-2 0,2 8-1 16,-2 8-4-16,1 5-2 0,4 8 1 16,-1 8-11-16,5 9 7 0,1 16-1 0,7 18-11 15,-6 6 5-15,0 1 0 0,-1 4-15 16,-6 1-6-16,3 0-15 0,-4 1-17 15,-3-13-17-15,-1-8-29 0,-5-1-30 0,-2-6-35 16,0-4-41-16,-2 0-47 0,-4-9-701 16,0-3 319-16,-5-3 210 0</inkml:trace>
  <inkml:trace contextRef="#ctx0" brushRef="#br0" timeOffset="389368.2279">22809 12577 38 0,'-5'-11'186'0,"8"-2"-19"0,3 0-2 15,2-2 8-15,8-2 1 0,4-4-7 16,4 2-7-16,12-6-18 0,1 3-12 0,8-3-14 16,17-6-12-16,1 3-9 0,1 1-12 15,-9 6-6-15,-9 5-9 0,5 5-10 16,-11 2-4-16,3 3-6 0,-5 0-5 16,-4 6-5-16,-3 0-1 0,-3 6-3 0,-2 2-4 15,-4 1-2-15,0 6 0 0,-3 0-3 16,-5 5 0-16,2-1-6 0,-4 1 2 0,0 4-2 15,-3-1-3-15,2-2-2 0,-3-1 0 16,1-4 0-16,-3 0-2 0,2 0-1 16,1-5 3-16,0-1 0 0,1-2 0 15,2-3-1-15,0-5 2 0,2-2 1 0,1-1-1 16,2-5 2-16,2-2 0 0,2 1-1 16,-2-3 0-16,0 3-3 0,-2 1 0 0,0 1 0 15,-3-1 1-15,2 4 1 0,-2 2 1 16,-1 2 0-16,0 0-2 0,0 6 1 15,-1 0-2-15,-1 1-2 0,2 5 1 16,-3-3-4-16,3 1 4 0,-2 1-3 0,1 1-3 16,3-5 2-16,0 3-1 0,2-5 1 15,-1 0 1-15,4-2-1 0,-1-3 1 0,0-3-2 16,2 1 0-16,3-6-1 0,-4-2 3 16,2-1-5-16,-1-2 0 0,-3-1 2 15,2-1-6-15,-4 0 2 0,0-1-1 16,-4 3-1-16,-3 1-1 0,1 2 0 15,-4 2 0-15,-1 1 1 0,2 3 0 0,-3 2 0 16,-4 2-1-16,0 0 1 0,10 6-1 16,-4-2 3-16,3 7-2 0,0-2 0 0,1 4-1 15,3-1-2-15,-1-1-7 0,3 2-25 16,0-1-23-16,1-3-23 0,0 1-24 16,3-3-35-16,-2-1-42 0,0-4-40 0,-5-2-545 15,4 0 261-15,-8-4 172 0</inkml:trace>
  <inkml:trace contextRef="#ctx0" brushRef="#br0" timeOffset="389521.422">24428 12064 67 0,'-19'-6'181'0,"6"2"-17"0,3 1-15 16,4 3-13-16,-1 0-13 0,7 0-11 16,0 0-14-16,0 0-10 0,0 0-20 15,13 15-41-15,-5-9-36 0,4 1-36 16,2 1-33-16,2 2-27 0,1-1-227 0,3 3 113 15,-2-2 74-15</inkml:trace>
  <inkml:trace contextRef="#ctx0" brushRef="#br0" timeOffset="390406.0052">24616 12199 398 0,'15'10'22'0,"-4"-1"11"16,-1-1 18-16,1-1 14 0,-3 1 13 15,0 0 12-15,0 0 8 0,0-1 7 16,-2 5 0-16,2-1-1 0,-1 0-3 16,-1 3-10-16,3-1-6 0,-3 2-11 0,0 3-4 15,1-1-10-15,-1-1-5 0,0 4-5 16,0-3-4-16,-1 0-8 0,2 0-4 0,-3-1-2 15,0-1-2-15,0-2-7 0,-2-4-4 16,2-1-1-16,0 0-3 0,0-5-1 16,1 2-1-16,-5-5 0 0,0 0-2 15,19-6 3-15,-10 0 3 0,-1-2 1 0,2 1 6 16,1-3-5-16,2 1 1 0,-1 1-3 16,2-1 1-16,-2 1-1 0,3 0-1 15,-5 5 0-15,1-1-2 0,2 2-2 0,-5 2-2 16,2 2-1-16,0 3-3 0,-2 3 0 15,-2 2 2-15,0-1-2 0,-2 4-3 16,1-1 1-16,-3 3-1 0,0-6-4 16,2 3 5-16,-1-2-3 0,-3-2-1 0,2-1 3 15,0-3 0-15,-2-4-1 0,0 0 1 16,0 0 1-16,15-11 1 0,-7 0 4 0,2-1-4 16,2-4-1-16,0-1 0 0,0-2-5 15,4 2 6-15,0-2-4 0,-1 3-1 16,4 3 1-16,0 0 1 0,-2 2-3 0,-2 2 0 15,0 7-1-15,-1 0 1 0,-1-1-5 16,0 6 4-16,-1 0 0 0,2-2-2 16,0 5-2-16,1-1 1 0,0 1-5 0,0-3 5 15,3 1 1-15,2-3 2 0,1-1-2 16,2 0 2-16,2-1 0 0,7-3 0 16,-2-4 2-16,-1 2 4 0,3-2 0 15,-4-3 8-15,-3 2 13 0,-1-1 9 0,-6 1 12 16,-2-1 1-16,-4 3-2 0,-6 1-4 15,-2-2-4-15,-4 4 2 0,0 4-9 16,-6-5 0-16,6 5-7 0,-12 0-2 0,12 0-3 16,-16 5-3-16,8 1-2 0,0 0-10 15,0 4-11-15,-1-3-10 0,3 1-9 16,-1 2-5-16,3-3-2 0,4 1-10 0,0-1 7 16,2-1 1-16,0-2 2 0,3-1 1 15,1 0 4-15,-6-3-3 0,17 0 3 16,-9-3 2-16,-8 3 2 0,18-1 0 15,-10 1 4-15,0-2 0 0,-8 2 4 0,15 0-1 16,-9 2 4-16,1-1-2 0,-7-1 3 16,10 5 3-16,-3-4-3 0,-3 4-1 15,2-4 3-15,2 2 0 0,1 0 2 0,4-3 4 16,-1-3-1-16,8 0 10 0,-1-1 7 16,6-5 7-16,4-4 5 0,5-5 8 15,5-3 9-15,-1-5 5 0,-2-3 5 0,11-13 2 16,-5-2 2-16,-9 6 2 0,-5 1 2 15,-4 3 3-15,-6 4 3 0,-5-1 5 16,-2 7-3-16,-5 4 3 0,-2 0-2 0,1 4-9 16,-5 4-4-16,-5 8-5 0,1 1-6 15,4 3-8-15,-13 10-3 0,2 4 0 16,1 4-8-16,-2 5-8 0,0 6-16 0,0 1-12 16,2 6-9-16,3 1-15 0,-2 1-12 15,7 1-15-15,-2 0-23 0,6 1-24 16,0-2-25-16,3 1-30 0,1-3-28 0,1-8-31 15,-1-5-530-15,4-2 256 0,-4-6 169 16</inkml:trace>
  <inkml:trace contextRef="#ctx0" brushRef="#br0" timeOffset="391996.4218">26578 11909 24 0,'7'-26'156'0,"-1"1"11"0,-1 3 7 0,-1-2 1 0,-2 4 2 16,2 0-4-16,-2 4 4 0,2 0 3 15,-4 2-4-15,2 2-9 0,0-1-15 16,-2 6-12-16,2 6-8 0,-2 1-7 16,0 0-15-16,2 19-10 0,-4 0-7 0,2 3-7 15,-2 8-14-15,2 3 0 0,0 8-9 16,-2-2-8-16,2 4-9 0,0-1-12 0,0-1-10 16,2-1-9-16,-2-4-11 0,4-3-6 15,2-2-4-15,-2-4-7 0,2-4-1 16,0 1-5-16,2-9-2 0,1-2 0 15,2-1 2-15,-1-7 4 0,1-1 1 0,1-4 2 16,-1-2 9-16,2-2 5 0,-1-3-1 16,1-1 7-16,-2-1 2 0,-3-3 8 0,3 5 1 15,-3-3 1-15,-2 2 1 0,1 1 2 16,0 1-2-16,-3 0-3 0,2 3-2 16,-6 3-3-16,6 0 0 0,-6 0-1 15,8 7 0-15,-6 1-1 0,5-1-2 0,-2 3 0 16,1-1-3-16,0 3-2 0,0-3 0 15,3 1-3-15,-1 0-2 0,1-1-3 0,2-2-2 16,-1 1-3-16,0-4-2 0,-2 0-3 16,4 0 3-16,-2-4-1 0,-4 0 0 15,-6 0 3-15,13-4 1 0,-11 0-1 16,0-2 1-16,-2 0 2 0,-2-1 1 0,-2-1 3 16,0 1 2-16,-3-1 1 0,3 1 3 15,0-1-1-15,2-2-1 0,0 1-1 0,4-3 1 16,2 2 4-16,2-2-6 0,5-1 0 15,0 1 1-15,6-1 1 0,-1 1-2 16,6 0-2-16,-1 3 1 0,0-1 4 16,-2 4-6-16,-2 3 2 0,0 1 0 0,-3 2 0 15,4 2 2-15,-4 1-2 0,1 3 0 16,-2 1-1-16,-2 2 3 0,-1 0-2 0,0 1 1 16,2 2 0-16,-4-3 0 0,0 3-1 15,3-4-2-15,-3 3 1 0,1-4 2 16,-3 0-4-16,5-1 3 0,-1 0 0 15,-2-1-1-15,4-1 1 0,-2-2 2 16,0 0-1-16,3-2 4 0,-2 0-4 0,-1-2 3 16,1 0 2-16,-1-2-2 0,4-1 1 15,-6-1-1-15,0-1-2 0,0 1 0 0,1-1 1 16,0-4 0-16,-3 7-1 0,0-5 1 16,-2 3 4-16,1 0 1 0,-1 4 0 15,0-4 0-15,0 1 1 0,0 2-2 0,1-1 1 16,-5 4 0-16,9-2-3 15,-5-1 2-15,-4 3-3 0,14 5 2 0,-6-5-1 16,4 4-1-16,0-1-1 0,5 0-1 0,0 0 0 16,2 2-1-16,5-4-3 0,3 0-2 15,-4 2-3-15,2-3-3 0,1 0 0 16,0 0 3-16,-1-3-4 0,-2 1 0 16,-2-3 1-16,-3 2 0 0,-2-3 2 0,-3-3 1 15,-3 1-1-15,-3 0 1 0,-1-2 3 16,-4 1 0-16,1 1 0 0,-6 1-2 15,-1-1 3-15,0 3 0 0,-3-1 1 0,1 4-3 16,-3 0 2-16,9 2 1 0,-16 4-1 16,8 0 3-16,-2 1 0 0,4 3 0 15,2 1 0-15,0-1-2 0,2 1 3 0,2 3-2 16,0-2 1-16,4-1 1 0,0 3-1 16,0-4 1-16,2 1 0 0,2-1 2 0,0-2-1 15,0-1 0-15,0 0-1 0,3-2 0 16,-2-2 0-16,1-1-1 0,3 2-1 15,-3-2 3-15,2 3-1 0,-2-3 0 16,0 0 2-16,1 1 1 0,-1 2 1 0,1 1 1 16,-2 1-1-16,-1 0 1 0,2 5-2 15,2-3-1-15,-2 5-1 0,2-3-15 0,1-1-18 16,-2 1-23-16,1-1-21 0,1 0-33 16,-1-3-34-16,4-1-29 0,-2-4-35 15,-1 0-543-15,2-4 255 16,2-4 168-16</inkml:trace>
  <inkml:trace contextRef="#ctx0" brushRef="#br0" timeOffset="392229.6444">28623 11405 90 0,'-19'13'228'15,"8"-3"2"-15,-1 7-5 0,0 4-10 16,-4 7-11-16,2 3-17 0,3 3-15 15,2 4-14-15,1 4-13 0,2 6-15 16,6-4-12-16,0 1-12 0,2 7-12 0,6-5-12 16,3 0-13-16,2 0-22 0,1-5-24 15,6-4-28-15,-2-8-24 0,1-3-29 0,5-5-35 16,0-3-32-16,-2-7-48 0,2-5-521 16,-3-2 236-16,0-5 156 0</inkml:trace>
  <inkml:trace contextRef="#ctx0" brushRef="#br0" timeOffset="392588.1238">29021 11816 133 0,'19'-9'156'0,"-4"3"-5"16,0 2-3-16,-5 4-7 0,3 2-9 16,0 4-13-16,-5 1-13 0,3 5-4 0,-3 1-11 15,-4 4-9-15,-4 2-9 0,-2 1-11 16,0 1-5-16,-4 2-4 0,2-4-6 15,-3-3-3-15,5 1-4 0,-2-5-9 16,2-1-3-16,2-1-6 0,0-2-1 0,2-5-2 16,2 0 2-16,-4-3 4 0,0 0 2 15,21-14 5-15,-12 4 1 0,2 1 1 0,-1-3 7 16,-2 4 4-16,3-3 7 0,-4 4 9 16,1 0-4-16,-4 0-5 0,2 2-1 15,-1 0 1-15,1 4 0 0,-6 1 1 16,0 0 1-16,13 10-1 0,-9-2-6 15,0-1-5-15,3 6-3 0,1 0-2 0,0 1-5 16,6 1-6-16,-2 1-16 0,0-3-20 0,1-2-31 16,0-1-31-16,2-2-29 0,1-1-34 15,0-1-33-15,-2-4-35 0,-1-1-531 16,0-1 250-16,-3-3 165 0</inkml:trace>
  <inkml:trace contextRef="#ctx0" brushRef="#br0" timeOffset="393389.8257">29157 10940 90 0,'-11'0'130'0,"11"0"2"16,0 0 5-16,0 0 3 0,-9-1 5 16,9 1 6-16,0 0-5 0,0 0 1 0,0 0-5 15,0 0-4-15,0 0-6 0,0 0-9 16,0 0-7-16,-12 1-13 0,12-1-7 16,0 0-8-16,0 0-7 0,0 0-6 0,0 0-7 15,0 0-3-15,0 0-6 0,-11 3-3 16,11-3 4-16,0 0-8 0,0 0 0 15,0 0-5-15,0 0 0 0,0 0-2 0,0 0-1 16,0 0-2-16,0 0-3 0,0 0 1 16,2 6 7-16,-2-6-5 0,0 0 2 15,11 4-4-15,-5 0-1 0,0 1-2 0,3 0-2 16,4 3 1-16,1-1-3 0,6 3-4 16,1 3-1-16,9 4 2 0,-4 4-10 15,11 5 1-15,9 19 17 0,3 0-9 16,0 8-4-16,-2 7 3 0,-3 0-5 0,-1 7 0 15,-8 4-3-15,-1 2-4 0,-8 2 0 16,-10 1-1-16,-5 1-4 0,-7-12-1 0,-6-8 2 16,-4 0-8-16,-11 15-1 0,-7-5 3 15,-3-4-10-15,-3-6 1 0,-4-6-1 16,5-9-9-16,1-10-1 0,1-1-13 0,2-6-12 16,3-6-19-16,1-4-25 0,0-2-32 15,2-3-36-15,5 0-36 0,0-5-49 16,2-1-47-16,1 0-592 0,-2-4 298 15,3-2 196-15</inkml:trace>
  <inkml:trace contextRef="#ctx0" brushRef="#br0" timeOffset="401032.1456">8896 14944 39 0,'0'0'157'0,"0"0"-8"16,0 0 5-16,0 0-6 0,0 8-7 16,0-8-6-16,4 10-10 0,-4-3-7 15,2 1-6-15,0 1-7 0,0-5-7 0,-2 5-3 16,2 0-10-16,0-5 3 0,-2 5-2 16,0-1-3-16,0-3 2 0,0 2-1 15,0-7 1-15,0 6 6 0,0-6-10 0,0 0-3 16,-4 5-7-16,4-5-2 0,0 0-2 15,-10-22-5-15,6 13-2 0,0-4-3 16,-1-7-6-16,1 3-6 0,2-2-1 0,0-2-7 16,2 0-3-16,2 0-2 0,2-2-5 15,1 0-4-15,3 4-3 0,0 3-1 16,2-2-4-16,8 5 5 0,-4 5-6 0,6 3-3 16,1 5-1-16,3 1-2 0,0 6 1 15,6 7 0-15,1-1-3 0,-1 3-2 16,0 3 1-16,2-1-3 0,-1-2 0 0,-1 2-1 15,0-2 3-15,-1 0-1 0,-3-3-1 16,-3-6 2-16,1-1 0 0,-4-2 2 16,2-4 3-16,-1-4 2 0,-2-2 2 15,2-5 4-15,-1-2-1 0,-4-2 2 0,-1-4 0 16,-2-4-4-16,-1-4 0 0,-3 1-2 16,-1-1-3-16,-4 2-1 0,1-4-8 15,-1 7-10-15,0-3-24 0,-1 6-29 0,-1 2-42 16,0 1-41-16,2 7-33 0,2-1-26 15,0 4-25-15,2 4-609 0,6 2 285 0,0 5 189 16</inkml:trace>
  <inkml:trace contextRef="#ctx0" brushRef="#br0" timeOffset="401287.5393">10215 14720 161 0,'-2'-8'215'0,"2"8"-8"0,0 0-5 16,0 0-5-16,-9 23-6 0,7-6-15 15,0 3-6-15,2 10-9 0,0 2-8 0,0 10-11 16,2 0-8-16,-2 5-16 0,2 4-13 16,0 5-9-16,0-3-9 0,1 3-17 0,-1-1-20 15,0-2-23-15,-2-9-28 0,0 2-28 16,2-9-30-16,-4-4-36 0,0-3-26 15,2-7-43-15,-2-5-33 0,-3-7-482 0,-1-5 231 16,-1-6 152-16</inkml:trace>
  <inkml:trace contextRef="#ctx0" brushRef="#br0" timeOffset="401554.1776">10005 14946 25 0,'-13'-42'159'16,"5"8"13"-16,1 5 23 0,3 6 13 15,2 2 2-15,2 3-6 0,4-2-4 16,7 2-6-16,2 0-12 0,7 3-13 0,6-2-15 15,6 6-17-15,4 1-12 0,2 6-11 16,4 8-13-16,0 0-8 0,7 8-8 0,-3 6-11 16,-3 9-4-16,6 11-7 0,-16 2-3 15,2 16-8-15,-16-3-1 0,-10-3-1 16,-7 4-3-16,-7 4 0 0,-12 20 7 16,-4-2-7-16,-9-2 3 0,-4-1-6 0,-4-2-2 15,-7-5-6-15,-3-5 1 0,1-9-11 16,3-4-21-16,13-17-21 0,3-8-31 0,6-12-38 15,8-5-44-15,6-6-33 0,3-6-31 16,5 6-28-16,9-21-30 0,1 6-592 16,10-9 287-16,0 1 189 0</inkml:trace>
  <inkml:trace contextRef="#ctx0" brushRef="#br0" timeOffset="402189.5338">10907 15227 41 0,'2'7'194'0,"-4"0"8"15,-1 4 3-15,-3-2-1 0,2 4-11 0,-2 4-11 16,-1 0-16-16,1 2-18 0,4 1-13 16,-2-4-16-16,2 4-12 0,4-1-9 15,0-3-11-15,6 0-9 0,-2-2-9 16,7-4-10-16,0 0-14 0,2-4-10 0,1-6-7 16,4 0-5-16,-1-3-3 0,0-3 2 15,4-1-6-15,-3-3 3 0,-4-2 0 16,-1-3 5-16,-4 2 0 0,-3-4 3 0,-6 1-4 15,-4 1-1-15,-6-1-1 0,-8 1-3 16,-2 2-2-16,-8-1-2 0,-1 5 0 0,-1 5 2 16,0-2-2-16,1 5-4 0,2 1-2 15,4 1-6-15,-1 5-12 0,8-4-12 16,1 4-10-16,4-1-12 0,7 1-17 0,4 2-10 16,5-6-14-16,6 3-16 0,1-5-5 15,10 0 0-15,-1 0-9 0,7-5 13 16,2-1 9-16,5-4 6 0,1 1 13 15,0-2 13-15,3-6 13 0,-5 4 20 0,-2-3 18 16,-3 1 26-16,-3-1 24 0,-7 2 19 16,-2 4 18-16,-4-2 14 0,-5 2 2 0,-1 3 4 15,-5 2-1-15,-2-1 5 0,-4 2 2 16,2 4 5-16,0 0-2 0,0 0 0 16,-17 10 3-16,11-3-3 0,4 4-6 15,-3-4 0-15,5 7-8 0,3 4-6 0,-1-1 2 16,4 3-12-16,3 7-4 0,1-4-14 15,3 9 1-15,-1 3-1 0,8 1-4 0,-4 6-6 16,2 4-6-16,1 1-9 0,-3 1 1 16,0 2-4-16,-4-1-4 0,-2 4-2 15,-1-3-4-15,-4 2-2 0,-3-9 1 0,-4 1-1 16,-3-2-2-16,-6 3 0 0,-1-2 5 16,-10-4-2-16,2-4 10 0,-6-7 3 15,1-5 0-15,-5 0-5 0,0-8-4 0,-1-5-5 16,3-5-7-16,0-2-16 0,1-8-23 15,-3-2-24-15,1-6-22 0,-1-8-15 16,0-6-26-16,8-7-38 0,2-1-39 0,10-4-40 16,3-1-36-16,5-5-756 0,4 4 348 15,5-13 230-15</inkml:trace>
  <inkml:trace contextRef="#ctx0" brushRef="#br0" timeOffset="402472.8072">11776 14764 161 0,'-8'-5'237'0,"-2"4"-4"16,2 2-8-16,-6 2-16 0,4 4-10 16,-3 7-14-16,0 2-13 0,3 6-6 0,1 3-9 15,3 8-10-15,2 2-9 0,2 3-16 16,2 3-10-16,4 3-12 0,2 5-10 15,2-2-7-15,3 1-9 0,2 0-10 0,2-3-10 16,-1-1-14-16,6-4-10 0,-2-2-21 16,4-4-21-16,-3-3-24 0,0-8-27 15,0-2-33-15,0-4-23 0,-2-2-27 16,2-5-32-16,-2-5-25 0,-2 1-530 0,-3-6 249 16,2 0 165-16</inkml:trace>
  <inkml:trace contextRef="#ctx0" brushRef="#br0" timeOffset="403094.6659">12059 15154 123 0,'-3'-7'237'0,"3"-2"-8"0,0 2-15 16,0 1-15-16,0 6-18 0,0-7-14 15,3 3-4-15,-3 4-9 0,0 0-6 0,0 0-14 16,18 13-13-16,-8-3-9 0,-1 3-15 15,0 2-11-15,3 1-10 0,-1 2-9 16,4-5-12-16,2 5-12 0,-1-5-10 0,4-1-6 16,-1-2-7-16,4-2-6 0,0-5-2 15,1 0-9-15,3-8-2 0,1-1-2 16,-2-1 1-16,2-6 2 0,2-5 0 0,0 0-1 16,-3-1 6-16,1-3 3 0,-5 1 2 15,1 2 8-15,-6 0 9 0,-2 2 8 16,-4 5 7-16,-4 5 1 0,-3-4 12 0,-1 7 4 15,-2 2 2-15,-2 2 14 0,0 0 0 16,-2 20-1-16,-2-6 2 0,4 5 10 16,0 0 3-16,0 4-4 0,2 6-3 15,-2 3 1-15,4 5-9 0,0 0-3 0,3 3-7 16,-1 10-8-16,5-2-4 0,-3 4-2 16,2-2-10-16,2 0-10 0,-4 0-2 0,-2 0-7 15,2-3-7-15,-3-8-3 0,-3 1-2 16,0-9-5-16,-4 0-5 0,-3-3-8 15,-1-1-8-15,-2-5-4 0,-4 3-6 0,-6-7-3 16,-3-1-9-16,-2-3-7 0,-2-5-13 16,-1-5-23-16,-4-4-24 0,3 0-33 15,-3-10-40-15,-4-6-45 0,3-2-36 0,-5-9-30 16,4-4-700-16,6-3 336 0,1-7 222 16</inkml:trace>
  <inkml:trace contextRef="#ctx0" brushRef="#br0" timeOffset="403353.6726">12475 14602 7 0,'36'-9'231'16,"0"6"10"-16,5 6 5 0,-2 0-6 16,13 6-9-16,2 4-18 0,19 9-20 15,0 8-17-15,-3-1-19 0,-2 11-14 16,-4 0-15-16,-9 5-9 0,-5 7-12 0,-12 5-7 15,-10 1-9-15,-11 0-5 0,-11-6-6 16,-8 5 0-16,-8 15-1 0,-10 0 3 0,-5-1-15 16,-9-3-5-16,-4-4-8 0,-2-6-13 15,-1-9-19-15,6-7-29 0,3-17-43 16,4-9-54-16,5-3-70 0,0-5-59 16,2-6-688-16,1-10 313 0,-2-3 207 0</inkml:trace>
  <inkml:trace contextRef="#ctx0" brushRef="#br0" timeOffset="404150.8541">13942 14421 142 0,'-7'-7'221'0,"3"-4"-1"0,2 5-3 15,0-1-2-15,-2 1-11 0,4 2-11 16,-2-2-1-16,2 6 6 0,0 0 1 15,21 17-13-15,-4 1-11 0,6 9 0 16,3 7-28-16,14 16-9 0,0 1-8 0,3 7-21 16,-4-7-5-16,3 2-14 0,1 0-9 15,-3 2-9-15,3-3-13 0,-3-1-7 0,-2-4-10 16,-4-4-6-16,-5-9-2 0,1-5-1 16,0-1-4-16,-5-3-10 0,-1-4 5 15,-6-6 0-15,4-2-9 0,-5-3 4 0,0-7 10 16,-5-3-2-16,1-3 3 0,-1-7-1 15,0-8 2-15,-2-4 9 0,0-6-1 16,-1-10 1-16,-3 0-4 0,1-15-4 16,-1-3 0-16,0-22-5 0,-1 12-4 0,-3 7-2 15,0-1-2-15,0 6-4 0,0-3 0 16,0 14-2-16,-2 1-4 0,2 4-5 0,0 5-12 16,0 3-9-16,0 6-18 0,-2 1-15 15,2 3-29-15,-2 2-28 0,3 4-38 0,-3 4-33 16,2 1-41-16,3 3-46 0,-3 3-824 15,2 1 370-15,-4 2 245 0</inkml:trace>
  <inkml:trace contextRef="#ctx0" brushRef="#br0" timeOffset="405434.2676">15699 14418 248 0,'-13'-3'245'0,"0"4"-5"15,-2 4-5-15,3 2-9 0,-6 6-7 0,2 5-11 16,-3 9-13-16,-2 7-7 0,4 5-17 15,2 6-5-15,4 0-14 0,5-3-9 16,2 2-13-16,4 0-15 0,4-2-21 0,2-1-8 16,5 4-6-16,4-14-20 0,2 0-7 15,6-1-5-15,2-8-8 0,5-9-7 0,2 0 0 16,-1-5-9-16,1-8-1 0,6-6-2 16,1-2-4-16,1-11 1 0,0-1-4 15,-1-7 9-15,7-15-3 0,-4-5 3 0,-4-3 2 16,-12 3-2-16,-8 2 7 0,-2-2 1 15,-10-1 4-15,-4 3 0 0,-6-6 3 16,-7 5 1-16,-8 3 3 0,-6 6-3 0,-5 1-1 16,-4 11-2-16,-4 5-4 0,-7 3 1 15,5 7-6-15,0 7-1 0,4 3-1 0,-2 6-5 16,2 5 1-16,4 4-4 0,5 3-3 16,1 2-5-16,8 3-9 0,0 4-10 15,8-6-5-15,8 2-21 0,2-2-8 0,4 3-14 16,4-3-18-16,2-2-14 0,8-4-15 15,-1 1-16-15,6-7-9 0,-2 1-12 16,5-7-3-16,1 1 2 0,-1-4 9 0,4-4 14 16,-4 1 7-16,9-7 20 0,-3-2 14 15,-6 3 19-15,0-3 26 0,-2 2 24 16,-3-4 20-16,-1 5 18 0,-2-3 15 0,-4 3 11 16,2 1 6-16,-4 2 6 0,1-3 2 15,-1 5 3-15,-3-1-4 0,2 1 9 0,-3 4-6 16,2 0 4-16,-1 5-7 0,2 1-4 15,-1 5-6-15,1-1-9 0,-1 3-4 16,-1 3-4-16,4 0-3 0,-1 2-7 16,1 1-7-16,0 0-9 0,-1-4-6 0,3 4-1 15,-2-6 1-15,-2-1 1 0,1 0-9 16,0-3 6-16,2 0-7 0,-2-3-1 0,-1-2 6 16,2-4-3-16,-3 0 6 0,3-2-4 15,-1-3 0-15,2-3 3 0,0 0 0 16,-2 0-1-16,2-5 1 0,0 0 7 0,-1 2-2 15,2-2 2-15,-2 1 2 0,-1 0-7 16,1 2 14-16,-2 4-14 0,1-3 1 16,1 5 3-16,-3-1 3 0,1 2-4 0,0 3 3 15,-1 3-8-15,-2 2 5 0,4-2-2 16,-2 4-7-16,0 0 5 0,1 1-7 16,0 2-5-16,-1-3-6 0,1 1 4 0,-3 1-7 15,0-2 3-15,0-1-2 0,0 1-1 16,-2-4 1-16,0 0 2 0,0-2 3 0,-6-1-2 15,0 0 5-15,16-4-3 0,-12-1 0 16,0-3 6-16,-2 0-2 0,2 1-2 16,-2-3 6-16,3 1 0 0,-3-1-6 0,0 1 3 15,2 2-5-15,-2-2 3 0,2 0 3 16,-2 3-2-16,5 0-1 0,0-1-1 16,-1-1-1-16,2 5 0 0,2-3-2 15,4 2-4-15,0 0 2 0,3 2-1 16,0-5-2-16,2 3 4 0,3 0-2 0,-4-2 3 15,1 0-1-15,1 1 3 0,0-2 2 0,0-2 2 16,-6 2-3-16,1-1 8 0,0 3 2 16,-4-5-3-16,-1 3 10 0,-2 0 7 15,-1 2-4-15,-2-1-1 0,-3 2 0 0,-2 4-1 16,2-3 1-16,-2 3-1 0,0 0 0 16,0 0-3-16,0 13-1 0,0-5-1 0,0 2 0 15,2 1-6-15,-2 2-1 0,2 0-7 16,-2 5-11-16,0-1-9 0,-2 0-14 15,0 4-13-15,-5-2-20 0,-2-1-28 16,-1 4-29-16,-3-4-31 0,-3 1-38 0,-4-1-32 16,2-8-661-16,-8 3 304 0,-6-5 200 15</inkml:trace>
  <inkml:trace contextRef="#ctx0" brushRef="#br0" timeOffset="405937.9955">15051 14264 20 0,'0'0'163'0,"0"0"-18"0,0 0-10 15,0 0-19-15,0 0-10 0,0 0-12 0,0 0-8 16,-21 4-4-16,21-4-3 0,0 0 1 16,-14-2 0-16,6 0 1 0,4-1 7 15,-2-1-2-15,0 0 2 0,2-2 2 0,0 2-4 16,-1-5 5-16,3 3 0 0,0 0-1 16,0-2-6-16,0-1-1 0,2 3-6 15,2 1-8-15,0 0-2 0,2-1-4 16,3 1-9-16,1 4-4 0,2-2-1 0,2 3-8 15,4 3-3-15,-1 0-2 0,2 1-6 16,2 2-3-16,5 0-4 0,0-3-1 0,4 3-4 16,-7-3 1-16,3 0-4 0,0-3 2 15,0 0 1-15,-1-2 13 0,3-2 1 16,-2-2 5-16,-2-2 7 0,-2 0 8 0,-3-4 3 16,-3-3 0-16,1-1-2 0,-4-1 6 15,-3 0 0-15,0-4-12 0,-6 4-9 16,3-2 1-16,-1 3-3 0,-2-1-13 0,3 3-17 15,-3 1-32-15,0 1-34 0,0 0-40 16,2 5-33-16,0-1-28 0,5 4-49 16,-3 1-64-16,4 0-603 0,2 6 298 0,0 1 197 15</inkml:trace>
  <inkml:trace contextRef="#ctx0" brushRef="#br0" timeOffset="406899.2898">17263 14459 240 0,'7'-2'258'0,"-7"2"-15"16,0 0-14-16,12 4-18 0,-6-1-21 0,1 5-18 15,-3 0-16-15,2 3-18 0,1-4-12 16,-3 7-15-16,0-1-7 0,-2 3-14 16,1-1-8-16,-1 0-8 0,0 0-7 0,-2-4-8 15,0 3-2-15,2-4-7 0,-2-1-2 16,0 1-7-16,2-4-5 0,-2 0-1 15,0-6-3-15,0 0-1 0,10-3 1 0,-10 3-1 16,16-10-1-16,-6 0-2 0,0-3-2 16,1 2-3-16,2-1-3 0,-1 3-3 15,-1 2-3-15,1-4-2 0,0 7 1 0,-2-2-1 16,-2 3-1-16,3 6 0 0,-2 0 2 16,1 0-5-16,-2 1 0 0,1 1-4 15,3 4 0-15,-1-5-1 0,4 2 0 0,-3 0 0 16,4-5-1-16,0-1-2 0,1 0 0 15,3-4 2-15,2 0 2 0,2-5-2 16,4-6 6-16,-1-2-7 0,-1-2 4 0,-1 0-1 16,0 0 3-16,-4-2-1 0,-3 4 7 15,-6 3 0-15,-4-1 2 0,-2 6-1 16,-6-1-1-16,-2 7-1 0,2 3 7 0,-10-6 2 16,4 6-4-16,6 0-1 0,-13 6-3 15,9-3 0-15,2 3-1 0,2-1 1 16,4 3-4-16,5-2-2 0,-1 4 0 15,4-3-7-15,6 3-4 0,-2-1-1 0,6 2-3 16,-1 3 3-16,-1-4-4 0,0 5 0 16,-3-2 3-16,-2 2 1 0,-5 3 4 0,-3-3-2 15,-5 1 3-15,-4-1 7 0,-5 1-7 16,-1 3-4-16,-9 0-13 0,-2-4-15 16,-5 1-12-16,2-2-17 0,-2-3-20 0,3-2-26 15,-1-5-32-15,6 0-27 0,3-6-23 16,-2-2-17-16,5-3-18 0,3-5-510 15,1-3 250-15,6-4 165 0</inkml:trace>
  <inkml:trace contextRef="#ctx0" brushRef="#br0" timeOffset="407114.5162">18076 13901 178 0,'-6'-4'247'0,"6"4"5"15,0 0 5-15,-30 17 5 0,15 0-11 16,-2 8-7-16,0 3-16 0,-1 10-6 0,2 4-8 15,4 0-11-15,3 2-14 0,3 5-14 16,4-5-18-16,4 0-14 0,6 6-14 16,3-3-15-16,3 2-13 0,6-5-17 0,11 12-15 15,-1-12-31-15,0-12-28 0,2 0-32 16,1-7-37-16,-3-8-49 0,-2-1-53 16,3-5-63-16,-3-3-61 0,-5-6-704 0,-2-2 336 15,-2-2 222-15</inkml:trace>
  <inkml:trace contextRef="#ctx0" brushRef="#br0" timeOffset="407496.2102">18444 14364 127 0,'8'-8'273'0,"4"0"-3"0,0 0-10 16,0 5-16-16,4 1-25 0,-4 0-17 15,3 2-23-15,-3 2-17 0,-1 2-18 16,0 3-15-16,-1 3-14 0,-2 0-15 0,-3 4-10 16,2-3-11-16,-5 1-7 0,-2 1-11 15,0-1-4-15,0 0-7 0,2-3-14 16,0 1 3-16,-2-3-9 0,4-3-3 0,0-2 0 16,-4-2-4-16,15-2-1 0,-4-7 5 15,1 1 1-15,3-4-3 0,3-1 3 0,-4-1 1 16,3 2-4-16,-4 0 2 0,-1 2 4 15,-1 1 2-15,-1 2-4 0,-1 1 4 16,-2 4 1-16,-7 2-1 0,0 0-2 0,10 10-1 16,-8-2-4-16,0 2-2 0,0 3-1 15,0 5-14-15,0 0-6 0,0-4-13 16,2 3-22-16,-2 1-24 0,3-3-36 16,-3-2-42-16,5 2-51 0,-3-5-45 0,2-1-50 15,0-1-586-15,1-1 294 0,-1-7 195 16</inkml:trace>
  <inkml:trace contextRef="#ctx0" brushRef="#br0" timeOffset="407673.8368">19096 14491 144 0,'6'4'231'0,"0"2"12"16,1 1 8-16,0 3 4 0,1 1-1 16,0 3-15-16,3 5-26 0,-3-1-18 0,-1 6-17 15,2-4-28-15,-1 5-20 0,-2-4-26 16,0 2-32-16,-4-4-37 0,2 0-39 15,-4-2-38-15,0-1-49 0,0-1-48 16,0-4-50-16,-2 1-569 0,0 0 257 0,0-8 171 16</inkml:trace>
  <inkml:trace contextRef="#ctx0" brushRef="#br0" timeOffset="408109.6509">19450 14327 144 0,'4'-9'244'0,"-2"3"11"0,0-2 3 0,2 6-11 16,-4 2-17-16,0 0-22 0,0 0-18 0,8 14-22 16,-5-5-15-16,1 1-19 0,-1 3-11 15,3 1-17-15,-2-2-19 0,4 3-14 16,0-2-15-16,1-1-9 0,4-2-8 16,2-1-10-16,-1-3-2 0,4-4-8 0,0 0-5 15,2-4-2-15,1 0-4 0,2-4 2 16,-2-3 1-16,3 0 7 0,-6-1 2 15,4 1 4-15,-5 2 8 0,-3 1 11 0,-1-3 7 16,-2 4 6-16,-3 2 2 0,-2 3 9 16,-6 0 10-16,0 0 5 0,11 11-2 15,-11-2 4-15,-2 7 6 0,2-3 1 16,0 8-3-16,2-4-4 0,0 10-3 16,3 0-12-16,-1 1 1 0,4 6-8 15,1 2-7-15,-1 0-4 0,2 10-1 0,-1-8-7 0,4 6-5 16,-3-5-10-16,-4-1-5 0,-1-1-7 15,-3-6-2-15,1-1-2 0,-8-3-6 16,0 1-10-16,-9 0-6 0,-3 0-7 0,-4-7-7 16,-6-6-10-16,-5-2-18 0,-4-3-21 15,-5-6-21-15,-1-6-22 0,-3-4-24 16,-3-5-32-16,3-6-43 0,5-6-39 0,4-7-35 16,-6-20-793-16,8-6 368 0,5-8 242 15</inkml:trace>
  <inkml:trace contextRef="#ctx0" brushRef="#br0" timeOffset="408327.7413">19486 13780 2246 0,'16'-15'2'0,"2"6"-3"0,0 0 34 15,6 9 43-15,1 3 23 0,9 6 21 16,0 6 0-16,9 8-1 0,13 16-1 0,-1 5-6 16,-2 3-4-16,1 6-8 0,-2 7-3 15,-3 1-9-15,-3 2-5 0,-7 1-12 16,-5 3-7-16,-7 0-6 0,-8-1-10 15,-10-7-5-15,-9-9-11 0,-7-3-8 16,-6 2-12-16,-4-5-9 0,-1-1-24 0,-6-5-20 16,-4-3-45-16,5-12-44 0,-5 2-61 15,2-11-65-15,-2-7-815 0,2-7 364 0,-5-3 240 16</inkml:trace>
  <inkml:trace contextRef="#ctx0" brushRef="#br0" timeOffset="409677.5672">21308 13447 212 0,'-2'-7'258'0,"0"1"-6"0,2 0-9 15,-2 2-12-15,2 4-6 0,0 0-7 0,0 0-8 16,12 12-8-16,-2 3-5 0,4 6-13 15,0 9-6-15,6 11-10 0,7 16-21 16,3 4-13-16,-1 3-17 0,3 2-9 0,0 4-10 16,4-4-7-16,-2 3-15 0,1-4-7 15,3-3-10-15,-1-1 0 0,-1-2-5 16,0-7-10-16,-7-10-6 0,-1-7 6 16,-2-2-13-16,-6-5-4 0,-1-4 2 0,1-9-8 15,-4 0-1-15,0-5 3 0,-2-3 0 16,-4-7 2-16,3-6 3 0,0-1-2 0,0-10 0 15,-1-5-3-15,4-9-3 0,0-10 0 16,-1-8 1-16,8-18-1 0,-4-6-2 16,1 1-1-16,-4-1-5 0,-3-2 0 0,2 1-2 15,-5 1-2-15,-1 13-1 0,-5 8 3 16,2 4-5-16,-4 6-3 0,1 6 4 16,-1 3-10-16,-2 7-5 0,0-3-3 0,0 8-10 15,0 5-10-15,-2-2-13 0,-1 8-9 16,1-2-12-16,0 6-18 0,-2 2-19 0,-2 1-24 15,1 0-25-15,5 3-28 0,0 0-28 16,0 0-23-16,-14 4-28 0,10-2-700 16,0 1 326-16,4-3 216 0</inkml:trace>
  <inkml:trace contextRef="#ctx0" brushRef="#br0" timeOffset="412343.5901">22734 14590 140 0,'-6'26'191'0,"4"-2"-3"15,0-2-7-15,2-7-10 0,2-1-10 16,0-1-7-16,2-7-4 0,2 2-3 16,6-8-11-16,0-6-10 0,3-2-11 15,6-9-10-15,4-13-9 0,13-18-5 0,1-9-6 16,-1-9-5-16,2-5-5 0,5-21-4 15,-5 2-5-15,-11 7-6 0,-1 3-1 0,-7 0 1 16,-2 4-1-16,-5 3 3 0,0 16 2 16,-6 12 5-16,-2 8-7 15,1 3-7-15,-1 9-7 0,0 3 3 0,1 6-5 16,-1 8-4-16,1 8 0 0,-7 0-6 0,16 19-6 16,-8 5 0-16,6 12-2 0,-4 11-7 15,3 7 1-15,0 18-2 0,2 2-6 16,-3-1 7-16,0-1-11 0,0-11-14 15,-4-10-11-15,0 2-13 0,0-6-21 0,-1-9-20 16,-3 0-29-16,-1-8-20 0,-3-1-21 16,0-3-20-16,-3-5-9 0,-1-1-11 0,-3-7 7 15,-1-1 10-15,-4-5 18 0,-2-3 19 16,0-2 20-16,-3-6 22 0,0-4 16 0,-4-3 24 16,-1-4 20-16,2-5 23 15,1-1 20-15,4 1 14 0,6-5 14 16,5 0 5-16,6 0 5 0,5 1 7 0,7-3 5 15,4 0-4-15,2 2 3 0,8 4-1 0,-3-2 0 16,5 8-8-16,2 3-2 0,-2 5-4 16,-1 3-3-16,-1 7 0 0,-1 2-10 0,-4 4 0 15,1 4-3-15,-1 5-2 0,-1 3-5 16,-6-2-2-16,-1 2 0 0,-2 2-4 16,-1-2-3-16,-1 0-2 0,1-3-1 15,-2-2-3-15,-2-2-1 0,-2-1-2 0,4-4 2 16,-1 1 1-16,-1-4 1 0,5-6 1 15,0 0 8-15,1-6 6 0,4-1-1 16,0-4-2-16,4 0-1 0,-3-4 1 0,0 0 1 16,0 2-5-16,-3-1 1 0,2 3-4 15,-6 1 1-15,1 3-1 0,0-1 1 16,-2 4 2-16,-1 2-3 0,0 2-1 16,-10 0 2-16,16 6-6 0,-8-1 0 0,-2 1-3 15,3 2-6-15,-1-2 1 0,3 1-5 16,-3 1 3-16,3-2-7 0,1 1-5 0,0-5 0 15,0 0-2-15,2 0-1 0,2-2 0 16,0-2-2-16,3-2 0 0,1 1-1 16,-2-3 6-16,4-2 4 0,-5 1-5 0,-1-3 2 15,2 2 0-15,-6-1 3 16,0 3 7-16,2 0 5 0,-6 0 3 0,0 1 0 16,1 1-4-16,-5 2 1 0,-4 2-2 0,9-2-4 15,-9 2 2-15,0 0-1 0,6 10-3 16,-4-4-6-16,3-1-5 0,-1 3-6 15,-2 0-10-15,4-1-6 0,0 1-10 16,5 1-12-16,0-3-10 0,-1 2-11 0,0-4-4 16,8-1-5-16,-6-3 1 0,7 2 7 15,1-4 2-15,-2-1 4 0,2-1 7 16,-1-4 6-16,0 0 5 0,-2-3 21 0,-1 0 15 16,2-1 12-16,-2 0 13 0,-3-1 10 15,2 0 10-15,-2 1 0 0,-1-3 0 16,2 5 0-16,-4-2 1 0,0 1 2 0,-2 3 3 15,1 2 5-15,0 0 1 0,-1 1 2 16,1 5-7-16,1 3-2 0,-2 2-4 16,4 4-2-16,-2-1-4 0,-2 4-2 0,0 1-5 15,1 5-5-15,-2-3-2 0,1 6-6 16,-2-2 0-16,3 4-2 0,-5-8 3 16,2 4-5-16,-2-6 1 0,1 0-1 0,-1-1-3 15,1-3 0-15,-3 0 1 0,2-3 5 16,0-3-1-16,0 0 0 0,-4-3-1 0,0 0 1 15,17-12 3-15,-8 6-3 0,1-1 0 16,-2-2-1-16,3 0 0 0,2 2-1 16,-2-1 0-16,-1 0 0 0,2 3-2 15,-2-1 1-15,-2 2 2 0,2 4-1 16,-2 0 0-16,-8 0 0 0,16 6-2 0,-12 1 3 16,2-1-3-16,-4 4 0 0,3 0 0 15,-3 1 1-15,0-1 0 0,0 0-3 0,-2-2-1 16,2-1 4-16,0 2-2 0,0-6-1 15,2 3 1-15,-4-6 0 0,9 0 0 0,-9 0 0 16,17-9-3-16,-7 3 0 0,3 0-2 16,0-1 4-16,-1 1-5 0,3-3-8 15,0 5-3-15,0-1-3 0,1 1 0 16,-2 4-7-16,-2 0-3 0,1-3-7 16,0 6-6-16,0-3-5 0,-3 0-13 0,2 3-11 15,2 0 0-15,-2 0-7 0,1-3 0 0,4 1 6 16,0-2 1-16,6-2 1 0,2 0 10 15,3 0 4-15,8-8 9 0,-1 4 16 16,2-3 2-16,1 1 15 0,-2-1 17 16,-2 0 22-16,-7 1 23 0,-1 2 23 0,-5-2 17 15,-4 2 6-15,-7 1 2 0,-1 3-1 16,-7 1-11-16,-2 2-5 0,0 0-5 0,0 0 1 16,0 0-5-16,-32 3-9 0,19 1-5 15,1 0-11-15,0 2-5 0,-2-1-8 16,4 5-12-16,-1-4-12 0,3 1-8 15,-1-1-4-15,5 2-4 0,-3-1-1 0,5-3-3 16,4-1 0-16,-2-3-3 0,7 6-3 16,-7-6-1-16,13-1 1 0,-13 1 2 0,17-5 1 15,-7 4 1-15,-2-1 3 0,2 0 1 16,0 0 0-16,-4 2 3 0,0-3-2 16,-6 3-1-16,15-3 1 0,-6 3-4 15,-9 0-3-15,12 3-2 0,-3 0-2 0,1-3 4 16,1 0 0-16,2 0 0 0,5-3 5 15,4 0 0-15,5-2 2 0,3-1 1 16,8-5 4-16,-2-3 7 0,7-5 14 0,-1-4 8 16,1 0 11-16,7-14 6 0,-1-4-1 15,-3-4 7-15,-1-1 2 0,-11 9 2 16,-9 1 6-16,-2 3 3 0,-4 2 11 16,-6 4 4-16,-4 4-3 0,-5 4 1 0,0 4-8 15,-6 3 2-15,2 5-11 0,-4 4-4 16,-2 3-6-16,6 0-4 0,-14 10-9 0,8 4 2 15,0 3-8-15,2 4-9 0,-1 4-8 16,3 4-3-16,0-1-6 16,4 3-15-16,0 0-8 0,1 0-17 0,1-4-20 0,0 1-31 15,2-1-25-15,-2-7-34 0,0 3-40 16,1-10-43-16,-5-4-772 0,3 2 342 16,-3-6 225-16</inkml:trace>
  <inkml:trace contextRef="#ctx0" brushRef="#br0" timeOffset="412502.3839">24760 13616 83 0,'-67'11'249'0,"16"-4"-32"0,11-1-27 16,12-3-20-16,9 3-17 0,8-2-15 16,7-2-34-16,6 1-49 0,-2-3-65 15,30 8-62-15,-2-6-363 0,7-2 148 16,9 2 98-16</inkml:trace>
  <inkml:trace contextRef="#ctx0" brushRef="#br0" timeOffset="413373.9271">26414 13553 141 0,'8'-22'313'16,"-4"7"-1"-16,2 1-1 0,-2 7-15 0,-2 1-19 16,1 6-19-16,-3 0-25 0,0 0-24 15,4 21-18-15,-4-4-18 0,0 6-19 16,-2 10-12-16,4 0-19 0,-2 8-8 0,2 4-12 15,1-1-19-15,1 9-19 0,2-1-17 16,0-5-13-16,1-5-18 0,-1-4-7 16,2-1-9-16,3-5-15 0,2-3-4 0,-1-7-8 15,1-4-7-15,2-5-9 0,2-5 0 16,0-5-2-16,4 0 4 0,-1-6 7 16,2-2 8-16,2-3 8 0,-1-5 6 15,3-3 3-15,-2 0 7 0,0-2 5 0,-3 1 2 16,-1 3 12-16,-6 2 5 0,0 2 4 15,0 1 5-15,-4 3-1 0,1 0-7 16,-3 5 4-16,0 2-2 0,3 0-3 0,-2 5-2 16,-3 2 0-16,4 2-9 0,0-1 3 15,-2 3 0-15,2 1-8 0,-2-1-2 0,3-1-7 16,2 2-7-16,-2-3-3 0,1-1-6 16,0-1-6-16,2-2-5 15,-4-1-8-15,0-3-1 0,-1-2-4 0,-9 0 0 0,15-3 5 16,-11-3 6-16,-2 0 2 0,1 0 4 15,-3 0 13-15,-3-5 4 0,-1 1 8 16,2 1 3-16,-2 0 8 0,0-3 4 16,2 1-5-16,-1-1-1 0,3-1 0 0,3-1 2 15,1 1-11-15,2 0 5 0,3 0 0 16,-1 1 0-16,2 3 0 0,1-1-3 0,2 2 2 16,-1 3-1-16,-1 3-1 0,2 0-1 15,-5 4 3-15,3 0-4 0,-1 2 2 16,-3 1 0-16,4 5-1 0,-5 0-2 0,2-1-3 15,0 3 1-15,2 1-7 0,-4-1 4 16,2 1 2-16,0-1 1 0,1-2-9 16,-1 2 6-16,1-1 4 0,-1-1 1 0,1-1 0 15,1-1-1-15,-2 0 1 0,2-3 2 16,-2-1 0-16,2 0-1 0,-1-1 0 16,-1-3 3-16,1 0-3 0,-9 0 2 0,17-3 4 15,-9 1-2-15,0-2 3 0,-1-2-1 16,0 3-1-16,1-3 1 0,-4-2 2 0,2-1 4 15,0 1-1-15,1-1 2 0,-3-1 1 16,3-1 2-16,-3 3-4 0,0-1-1 16,2-2 2-16,-1 3-4 0,1-1-3 15,-2 0 1-15,2 3-10 0,1-1-11 0,-3-1-13 16,3 4-20-16,-1-3-22 0,0-1-34 16,0 2-29-16,3 1-33 0,0-1-42 15,3-1-45-15,-1-1-567 0,6-2 279 0,-4 1 183 16</inkml:trace>
  <inkml:trace contextRef="#ctx0" brushRef="#br0" timeOffset="413652.0942">28177 13276 35 0,'2'-15'275'15,"-4"5"4"-15,2 4-1 0,-4 2-5 16,4 4-3-16,-14 12-12 0,6 1-11 0,-4 10-15 16,-4 9-20-16,0 8-19 0,-3 4-9 15,4 6-22-15,-4 14-18 0,1 6-17 16,8-12-21-16,4-4-25 0,2-2-18 16,2 3-29-16,4-10-20 0,2 4-21 15,4-4-21-15,-2-6-28 0,2-4-30 0,2-3-38 16,2-9-42-16,1-1-39 0,2-8-36 15,-2-4-628-15,5-5 296 0,0-3 194 0</inkml:trace>
  <inkml:trace contextRef="#ctx0" brushRef="#br0" timeOffset="414021.7686">28434 13691 106 0,'10'-12'225'16,"2"-1"-2"-16,5 2 3 0,2-1 5 15,2 3-2-15,3 3-12 0,-4 2-21 16,4 4-19-16,-1 3-19 0,5 3-21 0,-6 2-19 16,-2 6-21-16,-3-1-8 0,-2 4-14 15,-7 2-15-15,-1 2-14 0,-5-3-10 16,-2-2-5-16,0 3-5 0,-2-1-1 16,0-5-2-16,-1 0-3 0,1-1-2 0,2-3 2 15,-2-3 3-15,2-2 3 0,0-4 9 16,0 0-5-16,19-12 14 0,-7 5-6 15,6-6-2-15,-4-3-1 0,4 1-7 0,-4-3 4 16,3 5-2-16,-4 0 3 0,0 2 0 16,-5 1 2-16,2 4 6 0,0 3-5 0,-4 1 0 15,-6 2-1-15,8 8-9 0,-4-3-3 16,0 5-3-16,1-1-1 0,-1 4-6 0,2 0-6 16,1 1-13-16,1-3-18 15,1 3-16-15,-1-4-33 0,0-1-25 0,0 1-43 16,4-3-36-16,-4-3-70 0,2-4-677 15,-10 0 314-15,18-10 207 0</inkml:trace>
  <inkml:trace contextRef="#ctx0" brushRef="#br0" timeOffset="414238.1734">29104 13214 144 0,'4'-12'251'15,"4"4"-16"-15,5 0 2 0,4 5 4 0,4 3-2 16,5 3-2-16,7 7 2 0,7 9-8 15,1 3-20-15,11 17-16 0,0 6-19 16,-6 6-24-16,-3 4-15 0,-10 5-14 16,-7 0-11-16,-14-2-14 0,-10-8-21 0,-6-1-14 15,-10-1-21-15,-14 14-18 0,-6-12-29 16,3-8-31-16,-6-11-42 0,-1-7-49 16,0-2-70-16,-6-9-56 0,-7-4-689 0,0-11 321 15,-25-10 211-15</inkml:trace>
  <inkml:trace contextRef="#ctx0" brushRef="#br0" timeOffset="459867.5164">10576 16548 49 0,'5'-3'63'0,"-5"3"-7"16,0 0-6-16,0 0-13 0,0 0-11 16,6-2-20-16,-6 2-15 0,0 0-86 0,0 0 32 15,15 0 22-15</inkml:trace>
  <inkml:trace contextRef="#ctx0" brushRef="#br0" timeOffset="461155.9311">14266 15579 12 0,'2'-4'82'16,"-2"4"-2"-16,0 0-5 0,0 0 3 16,15 2-8-16,-15-2-1 0,12 2 3 0,0 0-3 15,-2-2 6-15,2 0-3 0,5 0-2 16,7-2 3-16,3 0-7 0,7 0 1 16,6-2-12-16,4-2 0 0,9-1-5 15,3-1 0-15,1-5-6 0,2 5-6 0,21-5 1 16,-3-1-3-16,-12 3-5 0,-9 2-1 15,-4 1-5-15,-5-1-4 0,-5 2-4 16,-1 1 2-16,-3 2-1 0,-7-4-5 0,-1 4-3 16,-2 2 0-16,-6-3-7 0,-2 3-8 15,1-2-3-15,-5 2-4 0,-2-1 4 16,-2 3-9-16,-4 0-2 0,1 3 1 0,-9-3-2 16,7 6-8-16,-7-6 1 0,-3 7-6 15,3-7-13-15,-9 6-4 0,1-3-2 0,0 3-11 16,-2-1-7-16,-4 2-7 0,0-3-12 15,-1-1-235-15,0 3 110 0,-2-1 73 16</inkml:trace>
  <inkml:trace contextRef="#ctx0" brushRef="#br0" timeOffset="461864.0111">16298 15465 78 0,'0'0'77'0,"0"0"-4"15,0 0-2-15,0 0-3 0,0 0-2 16,45-4 1-16,-21-2-3 0,4 0 4 15,13-3 3-15,11-2-15 0,5-2 6 16,30-4 1-16,10 1-13 0,24-4 4 0,4 1 1 16,4 1 0-16,3 2-3 0,3 1 0 15,5 2-4-15,-5-1 1 0,-6 1-3 0,-20 1-8 16,-6 3 0-16,-2 2-3 0,-4 1-1 16,0-3-2-16,-9 5-1 0,-16-2-9 15,-10 3 3-15,-3 0 1 0,-2-2-5 16,-9 5-1-16,-1 0-5 0,-3 0-1 15,-2-3-5-15,-5 3 4 0,-1-2-1 0,-2 4-7 16,-3-2-4-16,-3 3-3 0,-2-3-5 16,-4 0-6-16,-2 0-2 0,-1 0-8 0,-3 0-11 15,0 0-6-15,-4 0-6 0,1 0-8 16,-2 0-7-16,-1 0-8 0,-10 0-9 16,8 0-12-16,-8 0-12 0,5-7-273 0,-5 7 127 15,-5-5 85-15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3T04:10:49.720"/>
    </inkml:context>
    <inkml:brush xml:id="br0">
      <inkml:brushProperty name="width" value="0.05292" units="cm"/>
      <inkml:brushProperty name="height" value="0.05292" units="cm"/>
      <inkml:brushProperty name="color" value="#FF0000"/>
    </inkml:brush>
  </inkml:definitions>
  <inkml:trace contextRef="#ctx0" brushRef="#br0">18952 15641 11 0,'-28'-1'121'0,"4"-5"-5"0,4 3 7 0,6 1-6 16,0 0-6-16,6 2-6 0,2-4-1 15,-1 2-3-15,7 2-7 0,-4-3-3 0,4 3-4 16,0 0-4-16,0 0 0 0,0 0-1 16,0 0 2-16,23-3-7 0,-23 3-1 15,24 3-3-15,-10-3 2 0,6 0-4 16,1 3 1-16,7 3-7 0,4-4 3 0,5 0 0 16,7 7-2-16,10-1-2 0,5-2-1 15,28 5-3-15,4-2 6 0,4 1 0 0,11 1 0 16,25 6 2-16,7-3 0 0,-1 3-1 15,3 0-9-15,14 0-2 0,5 4-4 16,-2-1-4-16,1 2-3 0,-1-6-6 16,2 5 0-16,0 3-7 0,-7-7-4 0,-1 8 0 15,-8-5-3-15,-5 1 1 0,-5-1 2 16,-6 0 0-16,-6 2-2 0,-20-1 1 0,-6-7-2 16,-4 6 1-16,-4-3-4 0,-2 2-2 15,-4 0-3-15,-5-2 4 0,-17 0 2 16,-6-3-9-16,-5-1 1 0,-1 1-3 15,-7-3 1-15,-4 1-4 0,-4-4-2 0,-5 3 3 16,-3-4-4-16,-3 3-3 0,-2-2-3 16,-4-5-5-16,-2 4-8 0,-5-1-8 15,-1-4-11-15,-5 4-13 0,-2-4-21 0,0-2-19 16,-11 5-24-16,0-3-33 0,-6 2-34 16,-1-4-24-16,-8 2-12 0,-8-2-24 15,-8 0-546-15,-7 4 266 0,-2-4 176 0</inkml:trace>
  <inkml:trace contextRef="#ctx0" brushRef="#br0" timeOffset="558.247">17773 15427 63 0,'17'0'98'15,"6"0"-4"-15,7 0-1 0,6 0 0 16,6 0-11-16,10 0-1 0,13 0-7 16,5 0-5-16,29 0 1 0,13 0 7 15,5 2-6-15,24-1 9 0,6 3 2 0,-1 2 2 16,4 2-3-16,5-4 1 0,1 5-2 16,3-5-1-16,0 5-6 0,-7 3-4 0,-6-1 2 15,-2 0-5-15,-4-1-1 0,-3 3 0 16,-3-1-4-16,-27-5-1 0,-7 6-3 15,-4-5-4-15,-6 2-5 0,-7 0-2 16,-18-3-4-16,-10 0-3 0,-1-1-5 0,-13 1-2 16,-1-2-3-16,-1 3-4 0,-9-5-4 15,-2 3 2-15,-2-3-4 0,-6 2-3 16,-1-4 0-16,-3 4-1 0,-2-4-1 0,-2 5-2 16,-2-6 1-16,1 1-2 0,-4 3-1 15,-1-2-6-15,-6-2-8 0,0 6-13 16,0-6-16-16,-10 5-12 0,10-5-18 0,-20 2-14 15,6-2-19-15,-2 3-13 0,-2-3-11 16,1 3-15-16,-5-3-6 0,2-3-10 0,-4 3-411 16,-3-3 191-16,1 3 126 0</inkml:trace>
  <inkml:trace contextRef="#ctx0" brushRef="#br0" timeOffset="2676.9222">12283 16956 25 0,'-9'4'93'0,"9"-4"0"16,-11 0 0-16,11 0 5 16,0 0 3-16,0 0 4 0,11-13 3 0,6 5 5 15,6-5-1-15,9-5 1 0,27-10-4 16,15-3 3-16,21-9-7 0,18-7-6 0,8-1-1 15,10-1-8-15,9-3-1 0,3 1-6 16,9-3-3-16,3 5-3 0,35-6-5 0,-30 7-5 16,-2 6-8-16,-1 1-1 15,-5 5-7-15,-7 3-3 0,-12-2-8 0,-8 9-4 16,-9 1-1-16,-27 8-6 0,-5 0-3 16,-5 1-2-16,-14 7-1 0,-13 4-7 0,-8-3-9 15,-5 2-10-15,-5 3-10 0,-4 0-16 16,-3 0-16-16,-5 3-13 0,-3 0-18 15,-6 0-17-15,-3 3-19 0,-5 0-20 16,-3 2-10-16,-2-5-22 0,-19 12-421 0,-1-5 199 16,-2 5 131-16</inkml:trace>
  <inkml:trace contextRef="#ctx0" brushRef="#br0" timeOffset="3109.765">11792 17255 2 0,'27'-6'121'0,"1"0"-10"16,10-7-4-16,31-8 10 0,8-7 7 15,7-1 3-15,30-14 9 0,9-1 1 16,8-4-2-16,11-1 0 0,11 1-9 16,39-13-5-16,-1 4-8 0,-35 11-7 0,44-9-7 15,-2 5-5-15,-34 16-10 0,38-14-8 16,-41 14-6-16,-1 5-6 0,-8 2-3 0,-7-1-6 16,-2 7-2-16,-12 2-3 0,-5 4-3 15,-25 2-4-15,-6 1-3 0,0 4-5 16,-8 1-4-16,-1 1-3 0,-13 1-2 0,-12 1-3 15,0 4-2-15,-1-6-1 0,-4 2-5 16,-7 2-5-16,0 0-8 0,-3 2-7 16,-4 0-13-16,-5-3-14 0,-3 1-11 15,-4 2-12-15,-8 0-23 0,2-2-20 0,-5 2-15 16,-5 0-19-16,0 0-9 0,-6-4-15 16,-2 4-19-16,-6 0-410 0,0-8 199 0,-4 2 131 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42:47.124"/>
    </inkml:context>
    <inkml:brush xml:id="br0">
      <inkml:brushProperty name="width" value="0.05292" units="cm"/>
      <inkml:brushProperty name="height" value="0.05292" units="cm"/>
      <inkml:brushProperty name="color" value="#FF0000"/>
    </inkml:brush>
  </inkml:definitions>
  <inkml:trace contextRef="#ctx0" brushRef="#br0">8845 5341 15 0,'-8'-3'17'0,"-1"-1"3"15,0-2 7-15,1 2 0 0,0-2-4 16,-3 1-1-16,2-3 0 0,1 2 2 16,-2-3-4-16,-1 1 0 0,3-1 2 0,-1-1-2 15,0-3 2-15,1-1-3 0,0 0 2 16,0-7-2-16,0-2 1 0,2-2-2 0,0-2-3 15,0-7 5-15,0-1-3 0,-1 0 0 16,1-3 0-16,-3-3-5 0,1-6-2 16,1-1 3-16,-1-3-3 0,0-4-3 15,-4-16-1-15,4 7 1 0,2 8-1 0,0-2-2 16,2 3-2-16,0-1 1 0,4-2-4 16,-3 5 1-16,3-2 1 0,0 9 0 15,3 0 1-15,-1 0-2 0,0 5 0 16,2 0 0-16,-2 4 0 0,-2 2 1 0,2 4 1 15,0 3-1-15,0 0 1 0,0 3-2 16,0 2 0-16,-2 1 1 0,2 3 0 0,-2 3-1 16,2-2 0-16,0 2 0 0,4 0-2 15,-4 1 2-15,2 1-4 0,0-1 2 16,2 2 2-16,0 1-2 0,3 1 0 16,1-2-1-16,1 1 6 0,6-1-5 15,2 0 2-15,4 0-2 0,7-2 6 0,1 1-4 16,12-3-4-16,6 1 0 0,16-7 4 15,8 2 0-15,4 1-2 0,6-3 0 0,4 0 2 16,29-4-1-16,7 1 1 0,9-1 3 16,5 2-3-16,9 1 3 0,9-1-3 15,3 4 1-15,3 0 1 0,0-1-1 0,-2 6 2 16,-4 0 0-16,-1 1 2 0,-4 2-6 16,-4-1 4-16,-8 1 0 0,-31 1-5 15,-2 5 1-15,-6-3 1 0,-6 1 1 16,-6 2-3-16,-17 1 7 0,-11-2-4 0,-2 4 1 15,-2-2-5-15,-6 3 7 0,-2-1-3 16,-3 1-1-16,-1-2-2 0,-8 4 3 16,-1-2 1-16,-2 3-1 0,-7-2-3 0,-2 2 1 15,0-1 2-15,-1 1 0 0,-2 1-1 16,2-1 0-16,-5 0 0 0,0 2-2 16,0 1-1-16,-1-2 0 0,0 4 3 0,0-2 2 15,4 3-4-15,-3-1 0 0,1 1 0 16,6 2 5-16,-3 1-5 0,4-1 2 15,1 2 0-15,1-1-1 0,3 2 0 16,4 3 2-16,1-2-2 0,2 1 3 0,7 5-3 16,0 0 3-16,1-2-1 0,-1 6-1 15,-1-1 2-15,-1 1 0 0,0 2-2 0,-3 2 2 16,11 10-1-16,-3 4 3 0,-1 5-3 16,-3 2 1-16,-3 2 0 0,-4 3 0 15,0 1 5-15,1-1-4 0,-4-1 1 16,-3-7-1-16,-5-5 1 0,0 0 1 0,-1-1-1 15,-1-2-2-15,-1 0 0 0,-2 1 0 16,-2-6 4-16,-6 0 1 0,3 0 0 16,-5-3-4-16,1 5 1 0,-4-7 5 15,-1 3-1-15,-2 0 1 0,-4-1-2 0,0 1 0 16,-2-1-1-16,0 1 0 0,0 0 3 16,-5-1-5-16,1 1 1 0,0-5 0 0,-3 3 4 15,0-2 2-15,1-3-3 0,-2 3 1 16,-1-4 1-16,0 1-6 0,1 1-1 15,-3-3 0-15,0 1 4 0,1 0-3 0,-1-2 0 16,3 2 4-16,-6-2-3 0,6 0 0 16,-2 2-3-16,-2-2 4 0,2 2-4 15,-3 0 3-15,-2 4-1 0,2-6-4 16,-1 0 4-16,-4 2-1 0,1 2 0 0,-4-4-4 16,-2 0 1-16,-1 2 4 0,-4-4-4 15,-3 3-1-15,-9-1 1 0,-5-5-7 16,-21 9-13-16,-9-2-15 0,-4-4-17 0,-13-2-21 15,-5 1-153-15,-27-3 77 0,0 1 50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28T05:50:40.699"/>
    </inkml:context>
    <inkml:brush xml:id="br0">
      <inkml:brushProperty name="width" value="0.05292" units="cm"/>
      <inkml:brushProperty name="height" value="0.05292" units="cm"/>
      <inkml:brushProperty name="color" value="#FF0000"/>
    </inkml:brush>
  </inkml:definitions>
  <inkml:trace contextRef="#ctx0" brushRef="#br0">9766 6545 2 0,'0'-11'31'0,"0"1"-6"0,0 3-1 15,0-1-6-15,-2 1 4 0,2 1-9 16,-2-2-5-16,2 2 1 0,0 6 0 0,-2-9 0 16,-1 3-3-16,3 6-2 0,-2-8 3 15,0 2-5-15,2 0-1 0,-2-2 0 16,0 0 0-16,-1 0 3 0,1 1 0 0,-2 1 6 16,2 0 6-16,0 0-1 15,2 6 1-15,-4-7 1 0,2 5 1 0,2 2 0 16,-4-5 2-16,4 5-3 0,-4-5 3 0,4 5 4 15,0 0 6-15,0 0-5 0,0 0 4 16,0 0-2-16,0 0 5 0,24 15 3 16,-4-9 7-16,11 4 0 0,11-3 5 15,14 4-7-15,29 2 1 0,4 0-5 0,12 2 1 16,5-3 4-16,19 7 2 0,-2-2-2 16,-22-2 6-16,0 0 6 0,-3 1-7 0,-5-1 2 15,-2-2-5-15,-10 0 13 16,-14-3-4-16,-12-1-1 0,-13-3 4 0,1 1 0 15,-7-2 3-15,-6 1-1 0,-3-3 2 16,-3 1 2-16,-6-2 2 0,0 2-3 0,-6-3-5 16,-2-1-8-16,-3 2-5 0,-7-2-5 15,9-3-18-15,-9 3-25 0,0 0-33 16,6-6-36-16,-6 6-47 0,4-6-56 0,0 2-374 16,5 1 187-16,1-2 124 0</inkml:trace>
  <inkml:trace contextRef="#ctx0" brushRef="#br0" timeOffset="966.9064">13608 6648 4 0,'-6'0'63'0,"6"0"-5"0,0 0-5 16,0 0-3-16,0 0-3 0,0 0 0 15,0 0-2-15,-3 8 2 0,3-8 8 16,21 11 1-16,-2-3 0 0,11-1 3 0,12 1-3 16,39 5 2-16,12-1-6 0,14-3 0 15,38 1 4-15,7-2-11 0,3-1-1 0,-5 1 4 16,-4-2-10-16,-9 1-1 0,-24-4 2 15,-8 3-1-15,-5 0 2 16,-7 1 1-16,-6-2 1 0,-15 1 5 0,-12-3 4 16,-6 2-7-16,-7 0 4 0,-5-2-3 15,1 1-4-15,-11-2-3 0,-1 2 2 0,-4-2-4 16,-6 2 4-16,1-3 1 0,-1 1-3 16,-4 1-3-16,-2-2-2 0,-3-1-5 15,-1 2-1-15,2 1 0 0,-5-3-4 0,2 1-2 16,0 1 1-16,-4-2-2 0,2 3-4 15,-8-3-2-15,13 1-1 0,-13-1 0 0,10 0-5 16,-10 0 1-16,11 2-1 0,-11-2-1 16,6 0 0-16,-6 0 2 0,0 0-5 15,13 3 2-15,-13-3-1 0,0 0-3 0,8 0 0 16,-8 0 0-16,0 0 1 0,6 1 0 16,-6-1-1-16,0 0 0 0,0 0 2 15,0 0-2-15,0 0-4 0,10 0-1 0,-10 0 2 16,0 0 0-16,0 0-6 0,0 0-4 15,0 0-2-15,0 0-7 0,0 0-9 16,0 0-16-16,0 0-20 0,0 0-16 0,0 0-18 16,0 0-23-16,0 0-25 0,0 0-386 15,0 0 181-15,0 0 120 0</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14:32.662"/>
    </inkml:context>
    <inkml:brush xml:id="br0">
      <inkml:brushProperty name="width" value="0.05292" units="cm"/>
      <inkml:brushProperty name="height" value="0.05292" units="cm"/>
      <inkml:brushProperty name="color" value="#FF0000"/>
    </inkml:brush>
  </inkml:definitions>
  <inkml:trace contextRef="#ctx0" brushRef="#br0">9433 7628 12 0,'0'0'115'0,"0"0"-7"0,0 0 2 15,-8 1-7-15,8-1-3 0,0 0-3 16,0 0-5-16,-6 2 0 0,6-2-4 15,0 0-10-15,0 0-9 0,-6 1 0 0,6-1-9 16,0 0-3-16,0 0-2 0,0 0-3 16,0 0-6-16,0 0-4 0,-5 4-8 0,5-4-4 15,0 0 1-15,0 0-6 0,0 0-3 16,0 0-1-16,0 0 2 0,15 17 1 16,-3-9-3-16,8 5 3 0,9 1 4 0,15 7-1 15,29 12 1-15,26 5 1 16,12 0 2-16,6-2-7 0,21-2 0 0,15 0 0 15,8-7 3-15,10-4-2 0,2-2 7 16,12-6 4-16,12-4 9 0,49 2 5 0,-48-7 2 16,8-1 0-16,-4 1-2 0,4-4-7 15,-2 3 1-15,-6-4-8 0,-6 2-2 16,-7-2-5-16,-13 1 0 0,-14 3-1 0,-10-1-2 16,-38-1-3-16,-6 3-3 0,-13 1-1 15,-19-1-1-15,-17 0-2 0,-2 1-1 0,-13-1-3 16,-4 3 0-16,-6-1 5 0,-3 0-2 15,-3 0 5-15,-6 1 4 16,-4 0 3-16,-4 1 0 0,-2 1 1 0,1-1 4 16,-3-2 3-16,-1-1 1 0,-3 2 6 0,0 0-9 15,-2-2 1-15,0-1 0 0,-2 0-1 16,0-2 6-16,0 2-8 0,-3-1-4 0,-2-1-2 16,1-2-4-16,0-1-1 0,6-1-4 15,-12 5 3-15,3-5-5 0,0 1 1 16,9-1-1-16,-16 0-8 0,7 0-8 15,1 0-12-15,8 0-15 0,-18 0-27 16,8-1-25-16,2 1-30 0,0-2-35 0,-4 2-29 16,12 0-28-16,-18-3-34 0,7 3-552 15,0-1 269-15,1-1 176 0</inkml:trace>
  <inkml:trace contextRef="#ctx0" brushRef="#br0" timeOffset="1170.0676">15458 7838 43 0,'19'3'64'0,"4"-1"-2"15,10-2-1-15,16 1 1 0,42 2-3 16,13-3-2-16,10 2-4 0,35 2-6 16,3-3 8-16,9 2-12 0,4 3-3 15,-4 0-8-15,0 3-2 0,-5-5 1 0,-5 5-8 16,-6-4 2-16,-9 3 1 0,-28-3 3 16,-4 1-6-16,-9 0 1 0,-6 0 0 0,-21-3-3 15,-11 1-1-15,-11-2-2 0,-3 2-1 16,-7-2 3-16,-4-1 2 0,-3 2 3 15,-5-2 2-15,-4 1-8 0,0-2 10 16,-1 2-14-16,-3-2-2 0,0 2 5 0,-4-2-5 16,-2 2-1-16,4-2 2 0,-4 0-3 15,-2 0-2-15,1 2 0 0,-1-2 3 0,-8 0-16 16,15 2-19-16,-8-2-25 0,-7 0-25 16,12 2-18-16,-12-2-256 0,10 2 118 15,-5-2 78-15</inkml:trace>
  <inkml:trace contextRef="#ctx0" brushRef="#br0" timeOffset="2644.6659">20215 7636 9 0,'12'0'16'0,"0"2"-2"0,7-2-2 16,5 3 1-16,8-3-2 0,7 3-2 16,10 0-1-16,17 0 0 0,31 1-5 0,3 2-2 15,7-3-4-15,8 2-3 0,21 2-27 16,3-3 11-16,-1 2 8 0</inkml:trace>
  <inkml:trace contextRef="#ctx0" brushRef="#br0" timeOffset="2965.1302">22734 7768 18 0,'9'2'22'15,"-9"-2"-4"-15,0 0 1 0,0 0-5 16,0 0-1-16,5-6-2 0,-5 6-1 0,0 0 2 16,0 0 0-16,0 0 0 0,0 0-2 15,0 0 2-15,0 0-3 0,0 0 0 16,-14-7-1-16,14 7-1 0,0 0 0 15,-4-6-3-15,4 6 1 0,-6-4-3 0,6 4 1 16,-4-1-2-16,4 1 2 0,0 0-2 16,-4-4-4-16,4 4 0 0,-2-6-3 0,2 6 0 15,0 0 1-15,0 0 1 0,0 0 0 16,-7-2 2-16,7 2-2 0,0 0-1 16,0 0 1-16,0 0 2 0,0 0 0 0,0 0 0 15,-8-4-1-15,8 4 4 0,0 0-7 16,0 0 0-16,0 0-5 0,0 0 1 15,0 0-2-15,0-5-37 0,0 5 17 16,0 0 10-16</inkml:trace>
  <inkml:trace contextRef="#ctx0" brushRef="#br0" timeOffset="516768.5928">9922 10826 63 0,'-8'2'66'0,"0"2"-6"0,-3-1-9 16,2-1-2-16,-1 2-5 0,1 2-10 15,-1-4-1-15,-5 3-6 0,4-1-3 0,-1 2-4 16,-1-1-3-16,0 1 0 0,-1 1-3 16,1 0 0-16,0 0-4 0,-2 0 0 15,3 2 0-15,-2-2 3 0,4 0 1 0,0 1-1 16,1 1-1-16,1-2 5 0,1 0 5 15,1 1 6-15,2 2 4 0,4-3 6 16,0 3 7-16,4-1 9 0,7 2 6 0,6 1 4 16,5-1 11-16,12 2 5 0,15 1 3 15,9-3 5-15,27 3 7 0,10-1 0 16,12-4 4-16,35 3 1 0,7-1 1 0,7 0 6 16,5-4 2-16,8-1-2 0,9 2-2 15,8-3-1-15,0 1-1 0,0-1-10 16,-1-1-4-16,-5 4 13 0,-4-4-9 0,-10-1-9 15,-2 3 0-15,-9-2-8 0,-12-1-3 16,-26 2-4-16,-7 0-5 0,-7-1-1 16,-5 3-7-16,-9-1-5 0,-20 0-1 0,-9 0-10 15,-7 1-2-15,-2 3-2 0,-11-3-4 16,-2 0 4-16,-3 0-1 0,-7-2 1 0,-2 2-6 16,-3-1 0-16,-6 1 8 0,0-2-15 15,-1 2 4-15,-2 1-2 0,-2 1-4 0,-1-2 1 16,-3 0-6-16,-2 1-1 0,-1-1 0 15,-1 2-4-15,-1-1-7 0,-1-4-10 16,0 4-22-16,0-4-23 0,-2 2-29 16,0-6-36-16,2 6-44 0,-2-6-48 0,-4 1-39 15,4-1-54-15,0 0-654 0,-26-11 325 16,7 1 214-16</inkml:trace>
  <inkml:trace contextRef="#ctx0" brushRef="#br0" timeOffset="525803.6954">20400 10187 151 0,'0'0'170'16,"9"5"-3"-16,-7 0 2 0,2 3-5 16,-2 3-5-16,2 8-3 0,-2 6-2 0,0 2-5 15,-2 5-6-15,-2 6-7 0,0 4-8 16,-2 0-15-16,0 10-6 0,-2-5-7 15,1 3-8-15,-2-1-10 0,3-6-7 16,0 0-7-16,0-1-9 0,0-4-5 16,-2-2-5-16,3-5-5 0,1-4-2 0,-2-5-4 15,0 0 5-15,2-9-4 0,-5-5-1 0,3-8-9 16,4 0 9-16,-15-21 0 0,9-3 3 16,-2-10-5-16,-2-12-3 0,2-7 4 15,0-26 0-15,4-2 0 0,0-2 5 16,4-2-1-16,6 3 1 0,2 5-2 0,8 0-2 15,6 5 5-15,6 4-6 0,8 8 3 16,2 5-7-16,6 7-6 0,5 8 4 16,-2 10-6-16,-4 9 0 0,-4 9 1 0,-3 3-4 15,-4 7-5-15,0 4 2 0,-5 5 0 16,-3 5-1-16,-6 5-13 0,0 8 7 0,-10 1-10 16,-6 11 1-16,-8 3-2 0,-9 11 2 15,-10 15-2-15,-9-1 1 0,-7-4 6 16,-3-4-2-16,-5-2-5 0,-3-7 8 15,1-2 6-15,0-10 7 0,11-5 10 0,8-11 6 16,6-1 11-16,8-5 2 0,-2-1 2 16,7-3-3-16,1-1-2 0,6 1-6 15,2 0 1-15,6 1 4 0,4 3 0 0,4 4-2 16,5 1 4-16,4 3-4 0,4 3-6 16,3 8-2-16,2-2-5 0,1 3-4 0,1 0 0 15,4-1-5-15,10 10-4 0,1-1 0 16,-3-11-1-16,-7-4-7 0,6-3 1 15,-1-4-5-15,-4-7-2 0,2-1-4 0,1-5-2 16,-5-3 0-16,-1-4-3 0,-1-7-1 16,4 0 6-16,-4-8-7 0,-1-2-3 15,-3-4 5-15,-2-4 0 0,-3 0-2 0,-2-1 6 16,-6-2-2-16,-3-1-3 0,-4 4 4 16,-3 0 0-16,-5 3-1 0,0 2 2 0,-3 3 4 15,-5 1-3-15,0 3-1 16,-4 2 1-16,-6 3 1 0,1 7 0 0,1 2-1 15,-4 5 3-15,0 6-3 0,0 3-2 0,5 4 4 16,-1 4-3-16,5 2 1 0,2-1 0 16,7 2-1-16,0-1 0 0,4 2-3 15,4-4-2-15,5 2-5 0,2-6-1 0,2 0-5 16,3-6 1-16,2-1-3 0,1-4 3 16,0-7 0-16,2-2 0 0,3-5 2 15,0-4-2-15,-4-1 1 0,6-6 0 0,-3-2 0 16,-3 0-1-16,-6 1 1 0,-1 4 3 15,-4-1-3-15,-5 0 5 0,1 5 1 0,-3 0 1 16,-2 2 2-16,-2 2-3 0,0 3 2 16,0 3 2-16,0 0-1 0,0 0-2 15,0 0 4-15,8 10-7 0,1-3-7 0,4-2-3 16,-1 4-6-16,5 2-1 0,2 0 1 16,0 1-1-16,3 1 0 0,-4 1 4 15,2-2-7-15,-6 1 6 0,-1-1 4 0,-4-1 0 16,-3 3 4-16,-4-3 6 0,-4 0-6 15,-4 3 10-15,-5-1 2 0,0-1-1 16,-3-1 5-16,-2-2 4 0,4-1-6 16,-2-2-3-16,2-2 0 0,2-4-12 0,2 0-12 15,8 0-10-15,-7-10-13 0,12 2-10 16,1-3-10-16,4 0-6 0,3-1-6 0,4-1 1 16,7-2 5-16,-1 2 11 0,4-2 4 15,0 3 5-15,-1 0 6 0,2 5 7 0,-7-1 8 16,0 5 11-16,-2 0 10 0,-2 3 11 15,0 4 13-15,-2 2 4 0,-3 2 9 16,1 3 0-16,-2 0 7 0,-1 1-6 16,-2-1 3-16,4 1-3 0,-2 1 0 0,0 0-2 15,1-1-2-15,2-3 3 0,0 0-7 16,1-3 2-16,2 0-5 0,-2 0 1 0,1-6 1 16,-3 0 4-16,5-3 0 0,-4-1 2 15,-1-4 5-15,-2-2-3 0,-2 1 4 16,-2-3 3-16,-4 1-4 0,-2 0 9 0,-2-1 3 15,-2 1 4-15,0-2 1 0,-2 1-4 16,-2 0-2-16,0 1-2 0,2 0-3 16,0 4 1-16,2-4-3 0,1 4-3 15,6-2-3-15,1-2-2 0,6 3-2 0,8-4-3 16,0 0-1-16,4-1-2 0,7-2-3 16,3 0 3-16,6-4-2 0,2-2-1 0,1-3 1 15,-4 1-4-15,1-4 1 0,-2-4 2 16,-2-1-1-16,-4-3-4 0,-5 1 6 0,-1-2-3 15,-7 5 4-15,-5 2 3 0,-1 7 4 16,-4 1 1-16,-3 2 2 0,-2 4 1 16,-4 3 1-16,-2 3 3 0,-1 5-5 0,-6 4-2 15,3 7 1-15,-5 3-3 0,3 7-2 16,-5 5-1-16,2 8 0 0,1 2-3 16,1 5-2-16,0 0-3 0,5 1-6 0,0 4-8 15,4-2-9-15,2 0-4 0,2-2-8 16,4-2-6-16,0-1 2 0,2-4-7 15,4-4 1-15,-2-4 8 0,2-5-3 0,4-3-3 16,-4-5 5-16,3-3 5 0,2-1 1 16,-2-6 4-16,-1 0 3 0,2-2-2 15,-4-2 8-15,-1 1 3 0,-1-1 2 0,1-2 14 16,0 4-12-16,-5-2 1 0,2 0 7 16,-2 0 0-16,0 3-5 0,2-1 2 15,-8 2 1-15,0 0-3 0,14 7 2 0,-10-1 3 16,0 2-9-16,1 1-4 0,-1 1-4 15,2 1-4-15,1 1-9 0,1-1-1 0,1-1 3 16,1 1-4-16,0-2 3 0,2 0 3 16,0 2-2-16,0-4 0 0,2-1 5 15,0-3-1-15,-1 2 4 0,0-4 3 0,-2 2-1 16,1-2 2-16,0-1 2 0,2 0 0 16,-4 0 4-16,-2 2-1 0,3-2-2 0,-3 0 4 15,3 1-1-15,-2 3 5 0,1-2-1 16,0 1-3-16,2 3 3 0,-2-3 1 15,5 1-4-15,0-1 2 0,2 1 3 16,-1 1-3-16,4-4 0 0,2 1-1 16,0-4 0-16,5 1 5 0,1-5-2 0,2-1-4 15,-1-8 4-15,3 1 2 0,-4-7 1 16,5-6 4-16,-3-2-4 0,-4-5 2 0,-4-4 2 16,2-2 3-16,-1-3 7 0,-1-2-3 15,-6 1-3-15,-1 1 2 0,-2 6 6 0,-5 3 13 16,1 8-6-16,-3 1 2 0,-2 4 10 15,0 4-4-15,-1 7 3 0,-1 2 4 16,-2 7-9-16,0 1-4 0,0 0 5 16,0 0-11-16,-7 30 2 0,3-14 3 0,0 2-7 15,-2 5-10-15,-1 4-7 0,3 0-9 16,-2 1-12-16,2 1-5 0,0-1-3 0,1-1 3 16,1-2-2-16,0-5 5 0,-1-2 3 15,-1-2 2-15,2 0 5 0,0-4 1 16,-2-4 4-16,2-4 4 0,2-4 5 0,0 0 0 15,0 0-2-15,0 0 2 0,0 0-3 16,17-19 5-16,-8 13-4 0,1 2-1 16,0-1 2-16,3 3 0 0,0 1 0 0,0 2-2 15,3 4 2-15,0-2 0 0,-2 6-1 16,-1-1-1-16,2 3-1 0,0 2-5 16,1 2-3-16,0-2-8 0,-4 2-4 0,5 0-5 15,-2-1-3-15,0-1-2 0,-1-3 1 16,2-5 1-16,0 1-4 0,3-4 3 0,-2-2 4 15,2-2 0-15,1-4 4 0,-4 1 1 16,1-3 4-16,4-2-2 0,-2-1 7 16,-2 0-3-16,-2 1 4 0,-3 2 1 0,2 1-2 15,-2-1 3-15,-4 2 4 0,1 3 0 16,0-1 2-16,-3 3 0 0,-6 1 0 16,13 1 1-16,-5 1 1 0,-4 2-1 0,2 0 0 15,4 1-1-15,-2-1 1 0,0 2-2 16,2 0-3-16,1-3-1 0,0 1 0 15,-1 0-1-15,3 0 3 0,0-3 2 0,0-1-1 16,-3 0 3-16,2 0-2 0,-2-3 1 16,0 1-1-16,-4-2 8 0,0-2 1 15,1 2 5-15,-3 1 1 0,-2-3 5 0,0 0-2 16,0 3 0-16,-2 3-1 0,2-8-1 16,1 5-1-16,-3 3 2 0,4-8-3 15,0 2 0-15,1 2 0 0,3 1-3 0,0-3 1 16,2 1-4-16,2 1-1 0,-2 1-2 15,3 2 3-15,-3 1-4 0,3-3 2 0,-2 6 0 16,-1-1-1-16,0 3 2 0,0 1 1 16,0 1-4-16,0 0 4 0,-4 4-2 15,3-1-1-15,-2 2 2 0,-1 1-1 0,0 1 0 16,-1-3 1-16,1 2-2 0,-2-1 1 16,0-1 2-16,2 0-1 0,-1-1-1 0,2 1 0 15,-3-1 4-15,2-3 0 0,0 1 6 16,2-1 0-16,-1-1 4 0,2 0 0 15,-1 0 5-15,0-3-2 0,3 0-1 16,-3 1-1-16,3-3-1 0,0 1-1 0,-1 1-2 16,0-2 0-16,0 1-1 0,2 1-3 15,-4-1-1-15,3-1-11 0,-3-1-13 0,1 3-26 16,-9-3-32-16,15-4-42 0,-15 4-46 16,8-7-30-16,-4 1-21 0,-2-2-9 15,-4-4-567-15,2-1 269 0,-2-4 178 0</inkml:trace>
  <inkml:trace contextRef="#ctx0" brushRef="#br0" timeOffset="525920.9304">24642 10937 997 0,'-13'-28'-18'0,"2"6"28"0,-1 3 37 16,-1 2 32-16,-2 3 20 0,3 1 20 16,-1 0 12-16,0 3 7 0,2-1-4 0,3 3-7 15,0-2-10-15,-1 5-15 0,0 0-9 16,3-4-21-16,0 5-44 0,0-5-62 0,0 3-70 16,-8-3-56-16,2 2-513 0,-5-2 229 15,-7 0 151-15</inkml:trace>
  <inkml:trace contextRef="#ctx0" brushRef="#br0" timeOffset="526237.6958">19670 11843 44 0,'18'8'194'16,"10"-6"0"-16,10-2 2 0,21-4 3 16,41-2 1-16,31-4-6 0,32 1-9 15,17 1-5-15,17 3-4 0,57-3-11 0,8 2-12 16,1 5-8-16,-5-1-11 0,-46 2-2 16,42-2-8-16,-49 2-5 0,-2 0-3 15,-4 2-20-15,-14 0-4 0,-7-1-8 16,-16 1-11-16,-13-2-4 0,-36 0-9 0,-10 2-17 15,-12-2-24-15,-22-2-28 0,-13 0-39 16,-19 1-52-16,-7-3-68 0,-4-4-56 0,-12-1-741 16,-5-7 328-16,-12-3 217 0</inkml:trace>
  <inkml:trace contextRef="#ctx0" brushRef="#br0" timeOffset="560128.5871">28042 7115 60 0,'-6'-18'108'0,"4"3"-4"0,-2 0-7 15,-2 1-14-15,0-1 0 0,0 1-4 0,-3 1-9 16,1 1-5-16,-5 2-4 0,2 5-4 16,-5 0-10-16,-2 5 1 0,-3 6-2 0,-2 4-3 15,-6 4 1-15,-1 5-2 0,-4 7-2 16,4 2 0-16,3 1-5 0,7 0-1 16,4 1 7-16,7 3-15 0,3 0 3 15,8 0-5-15,2 4 3 0,9 6-2 0,1-1 0 16,6-1-1-16,1 2-4 0,0-5 3 15,2 2-3-15,-1-2 0 0,-4 2-8 0,0-2 3 16,-6-4-4-16,-1 1-3 0,-5 1 5 16,-4-4-3-16,-4 5 5 0,-4 1-3 15,-9 2 1-15,-4-4-3 0,-6-2 8 16,-5-1 8-16,-4-6 6 0,-4 1 5 0,-2-8 1 16,4-6 3-16,0-2 5 0,2-3 4 15,3-7 3-15,5-2-2 0,4-2-1 0,1-2-4 16,7-4-6-16,3 1 0 0,4-1-9 15,5 0-1-15,4 0-3 0,5-1-2 16,4 2-6-16,1 1 3 0,5 3-4 16,0 0 0-16,2 8-3 0,5 2-2 15,-1 4-4-15,2 9 1 0,2 2 3 0,-1 9-5 16,2 5 2-16,-3 4-1 0,9 16 0 16,-2-1-1-16,-5 2-2 0,-1 3 2 0,-4-8 0 15,-4-4-1-15,-1-3 0 0,-3 1 0 16,-1 0 1-16,0 0-1 0,-1-4-3 15,-2-6-9-15,-2 0-10 0,0-3-16 0,-2-7-21 16,3 1-18-16,-1-5-29 0,1-2-22 16,1-5-23-16,-1-2-29 0,3-7-481 15,2-2 222-15,0-6 147 0</inkml:trace>
  <inkml:trace contextRef="#ctx0" brushRef="#br0" timeOffset="560720.4574">29639 7109 96 0,'17'-19'131'16,"3"3"-8"-16,-2 3-11 0,6 5-11 16,-3 2-11-16,2 1-5 0,-2 5-10 0,5 5-9 15,-1 4-11-15,-4 4 0 0,0 6-9 16,-3 6-2-16,-8 4 0 0,-8-1-6 0,-6 11 2 16,-7 10-1-16,-8 15 7 0,-9 2 5 15,-1-4 5-15,-3-1 5 0,-2 0 5 16,0-5-2-16,1-2 3 0,5-6-1 15,5-10-4-15,1 0-5 0,4 0-3 0,2-7-3 16,2 0-5-16,6-3-3 0,-1 1-3 16,7-3 0-16,0 1-5 0,2 0-1 0,2-1-2 15,2 1-3-15,1-1-2 0,1-1-2 16,2 2-4-16,0 0 0 0,1-4 1 16,0 3-2-16,1-1 5 0,0 0-1 0,1-3 2 15,-2 3 4-15,4-2 4 0,-3 0 3 16,0 0 0-16,4 2 1 0,2 0 1 15,-1 0 2-15,4-1 0 0,-2 1-3 0,2 2 0 16,2-3-3-16,-4-1-1 0,4 1-2 16,-4 4 1-16,3-3-1 0,-4 2-1 15,-1-1 1-15,0 0-1 0,-3 3 1 0,-5-3 2 16,-3 3 1-16,-2-1-6 0,-4 2-2 16,-4 2-1-16,-5 2-2 0,-3 1-5 15,-8 1 1-15,-3 0-10 0,-3-3-20 0,-6-2-31 16,0 0-34-16,-6-3-36 0,5-1-50 15,-6-5-35-15,-1 2-39 0,-2-6-619 16,-5-4 290-16,-4-1 192 0</inkml:trace>
  <inkml:trace contextRef="#ctx0" brushRef="#br0" timeOffset="561054.5659">27688 9688 2294 0,'0'18'3'0,"8"-6"-1"0,9-4-3 16,7-2 3-16,9-1-2 0,16-5-1 16,14 0 9-16,37-6 18 0,31-6 11 15,6-3 8-15,8-2 2 0,5-2 4 0,-2 0-6 16,-2-1-3-16,-4-1-3 0,-5 5-1 16,-7-2-2-16,-27 3-2 0,-3 3-3 15,-9-1-2-15,-7 4-3 0,-20-1-1 0,-13 5 0 16,-11-1-4-16,-2 2 1 0,-8-2-1 15,-5 5 0-15,-1-4-1 0,-4 4 1 16,0-4-2-16,-3 4-1 0,-5-1-2 0,0-1-2 16,0 2-2-16,-4 0 0 0,-2-2-3 15,0 1-10-15,3 1-15 0,-9 1-19 16,11-5-24-16,-5 4-24 0,-2-4-27 0,-4 5-22 16,9-6-28-16,-5 4-11 0,0-3-26 15,0 2-533-15,-4 3 248 0,2-8 164 16</inkml:trace>
  <inkml:trace contextRef="#ctx0" brushRef="#br0" timeOffset="562562.196">26373 11064 2644 0,'7'4'-15'15,"-3"0"11"-15,2-1-20 0,-4 0 4 16,2 0 7-16,2 1 3 0,-1 4 8 0,2-1 15 16,-1 7 9-16,2 0 11 0,0 9 9 15,-1 4 4-15,4 9 3 0,-1 8-2 16,1 4-1-16,-1 2 2 0,1 3-3 16,2 19-3-16,-1-2-2 0,-4-6-3 0,2-11-2 15,-4 0-3-15,0 1-5 0,-2-3-1 16,-2-5-3-16,0-4-1 0,-2-3-5 0,0-1 0 15,0-5-5-15,-2-3 4 0,2-5-3 16,-2-4-5-16,0-2 5 0,-2-7-6 16,2-6 2-16,0-9-8 0,2 3 7 15,-11-32-2-15,4-2-3 0,-1-16-3 0,-2-31-2 16,1-11-4-16,0-6 3 0,3-4 2 16,4 1-2-16,0 0 1 0,0 5 6 0,6 6-2 15,0 8 7-15,3 3-1 0,-3 16 0 16,5 12 7-16,1 1-5 0,0 3 1 15,4 3-1-15,0 4 1 0,3 1-2 0,2 2 1 16,-2 6-6-16,5 5 2 0,-2 1-1 16,6 2 2-16,-3 4-2 0,5 0 0 15,-1 4-4-15,3 1 4 0,-4 5-6 0,-2 2-12 16,2 1-11-16,-1 0-21 0,-3 2-24 16,-2 2-27-16,0 1-31 0,-3 1-27 15,0 1-30-15,-2 4-42 0,-5-3-641 16,0 6 294-16,-6 1 195 0</inkml:trace>
  <inkml:trace contextRef="#ctx0" brushRef="#br0" timeOffset="562736.888">26541 11218 67 0,'-2'27'332'0,"2"-6"-48"16,6-5-31-16,4 0-25 0,7-5-24 15,5-1-17-15,4 2-16 0,8-4-16 16,5-3-14-16,1 1-20 0,2-3-26 15,1 0-41-15,1-2-45 0,1-2-41 0,1 2-55 16,1 1-43-16,-3-2-37 0,1 5-474 16,-5 0 218-16,-2 2 143 0</inkml:trace>
  <inkml:trace contextRef="#ctx0" brushRef="#br0" timeOffset="563723.646">27607 11556 116 0,'7'-12'168'15,"-1"1"2"-15,0-4-3 0,-4 0 3 0,2 1-1 16,-4-2-13-16,-2 3-11 0,-2-2-9 16,-6 3-9-16,-1 3-7 0,-6 3-11 15,-4 5-6-15,-3 1-4 0,-7 5-7 16,-5 5-2-16,0 3-11 0,-4 8-5 16,-3 4-12-16,7-1-6 0,5 4-7 0,5-3-9 15,8-1-6-15,0 1-7 0,6-3-6 16,3-1-6-16,5-2-2 0,2-2 0 0,4-4-2 15,0-1 0-15,5-2-1 0,-1-2-1 16,2-4-3-16,2-4-1 0,4-3 3 16,-4 2-4-16,5-7-3 0,-2-1 4 0,2 1 2 15,-5-2 3-15,0 4 0 0,2-1 7 16,-4-1-3-16,0 4-5 0,-2 3 2 0,-6 1 3 16,15 5 3-16,-8 3-2 0,1 1-5 15,1 0 3-15,1 4-3 0,0 2-1 16,4-2 0-16,2 2-2 0,4-2-2 15,3 1 0-15,0-5-5 0,2 1-2 0,5-5 2 16,0-3-1-16,1-2 1 0,1-3 2 16,6-7 4-16,1-1 5 0,3-7 5 15,0-7 4-15,13-11 0 0,-4-6 5 0,-5-9-2 16,-1-6-2-16,-5-5-1 0,-4-4-4 16,-5-3-2-16,-3-5 0 0,-2 2-2 15,-5 1-3-15,-6 14 0 0,-7 10 2 16,-1 7 2-16,-3 4 6 0,-2 8 3 0,-2 0 0 15,-2 6-1-15,-2 4-1 0,-3 3-1 16,1 8 3-16,-1 5 6 0,7 2-4 0,-17 18 7 16,7 2-4-16,0 12 0 0,-2 4-4 15,6 16 9-15,2 3 1 0,2 3-4 16,0 25-6-16,2-16 0 0,0-8-12 16,4-1 2-16,2-6-4 0,3 0 1 0,0-2-6 15,-1-12 2-15,0-4-6 0,1-4 5 16,-1-5-3-16,1-6-5 0,-1-7 4 15,-1-4 1-15,3-3-8 0,-2-7 2 0,4-4 3 16,-2-4-1-16,-2 3-11 0,1-3 11 0,1 3 1 16,-1-3 2-16,2 2 3 0,1 1-6 15,0 1 7-15,6 1-5 0,-2 2 2 16,4 2 0-16,1 1 2 0,3 1-8 16,-4 3 4-16,6 2 3 0,-3 0-9 0,1-1-6 15,-2 5 0-15,0-1-5 0,-5 1-3 16,-3 0-4-16,-1-2-2 0,-2 3 6 15,-5-1 0-15,-2-1 2 16,-2-1 5-16,0-3 3 0,-4 2 3 0,0 0 6 0,-2-1 1 16,2-3 3-16,0 2 8 0,0-1 6 0,2-4-9 15,-2 8 5-15,2-8-3 0,4 6-3 16,-4-6 4-16,12 2-3 0,0-2-6 16,-2-2-2-16,4 1-3 0,4-2-3 15,1-2 5-15,-1-1-8 0,6-4 9 16,-1-2 5-16,3-2-6 0,-1-6 5 0,0 1 5 15,-3-3-1-15,-4-3-2 0,-1 0 4 16,-4-4 1-16,-4 5 0 0,-3 0-3 0,-4 6 11 16,-2 0-4-16,-2 3 7 0,-4 4 5 15,0 3-5-15,-5 2 3 0,2 3 8 0,1 3 0 16,8 0 1-16,-13 11 4 0,11-3-4 16,2 1-2-16,6 5-3 0,3-3-4 15,1 1-9-15,8-2-5 0,2 2-19 0,2 0-17 16,3 0-23-16,5-6-46 0,-2-3-58 15,1-3-60-15,0-3-64 0,-5-8-802 16,-5-3 367-16,-1-10 242 0</inkml:trace>
  <inkml:trace contextRef="#ctx0" brushRef="#br0" timeOffset="564541.5472">29146 9934 167 0,'2'-3'225'16,"1"-2"-13"-16,-3 5-10 0,-7-7-12 16,-4 1-17-16,-6 2-12 0,-10 1-10 0,-7-2-10 15,-10 3-10-15,-18-1-9 0,-5 1-19 16,-29 1-5-16,-12-2-8 0,-11 1-8 15,-33 1-5-15,-13 1-6 0,-7 0-8 0,-7 1-1 16,-3 1 0-16,-4 2 0 0,0 3 1 16,1 1-5-16,1 1-5 0,4-1 0 0,6 3-5 15,12-1-6-15,9 4 0 0,15-1-2 16,11 3 1-16,28-1-7 0,6 4 0 16,6 6-1-16,5 5 0 0,7 4 0 15,8 4-7-15,7 6 7 0,5 4 4 0,9 2-5 16,5 3-9-16,5 0 8 0,14-3 2 15,4-3-3-15,8 3-3 0,1 1-2 16,5 5-2-16,4 4-1 0,6 23 0 0,5 0 0 16,-3 5-11-16,5 1-2 0,0 2 7 15,-1-1-7-15,2 1 0 0,-4 3 4 16,0-1 1-16,-1 1 1 0,0-2-3 0,-3 3 3 16,2-6 4-16,-1-2-7 0,-3 1 3 15,2-1 5-15,-2-2-5 0,0-5 2 0,-2-14 2 16,1-8 4-16,-1-1-5 0,5-3 5 15,-1 1-3-15,0-6 2 0,4-2-4 16,4-1 1-16,2-1 0 0,3-7-7 0,7-3 2 16,8-6 1-16,6-4 4 0,25 3-7 15,14-7 2-15,12-5-6 0,10-6-4 16,10-4 3-16,34 0-10 0,13-1 1 0,6-2-3 16,16 2 2-16,15 1-4 0,6 2-1 15,49 5 2-15,-9 5 3 0,0 0-8 16,0 3 1-16,-9 0 1 0,-44-3 4 0,2 1-6 15,-6-2 3-15,1-2 2 0,-12-2-9 16,-4-1-3-16,-12-6 5 0,-9 0 0 16,-31-5-3-16,-10-5 4 0,-4 1-8 0,-12-7 10 15,-5-4 1-15,-6-3-3 0,-8-4 5 16,-9-5 3-16,-5-7 0 0,-11 3 0 0,-13-3 4 16,6-15 2-16,-11-13 2 0,-5-10 4 15,-10-9-3-15,-7-12 0 0,-10-12 2 16,-5-30-8-16,-10-7 0 0,-8-9 7 15,-8-7-13-15,-9-37-2 0,-3 6-4 0,5 37-4 16,-7 4-2-16,-3 6 8 0,3 8 1 16,-3 7-1-16,-2 12 1 0,0 12 0 0,0 13-3 15,-2 9-10-15,11 22-19 0,-5 10-31 16,0 4-34-16,-1 4-51 0,3 14-50 16,2 2-62-16,-4 5-722 0,-22-2 338 0,-8-1 222 15</inkml:trace>
  <inkml:trace contextRef="#ctx0" brushRef="#br0" timeOffset="566357.1558">18565 14925 81 0,'0'0'103'16,"0"0"-7"-16,0 0 7 0,0 0-10 15,0 0-4-15,0 0-6 0,0 0 2 0,0 0-12 16,0 0 5-16,0 0-5 0,10 13-3 16,-10-13-1-16,4 6-11 0,-2-2-7 15,-2-4-4-15,2 6 2 0,0-2-7 0,-2-4-5 16,3 7-2-16,-3-7-5 0,3 3-3 16,-3-3-1-16,2 4-1 0,-2-4 1 15,2 5-2-15,-2-5 1 0,0 0-2 0,0 0 4 16,0 6 3-16,0-6-8 0,0 0 2 15,0 0-1-15,0 0-2 0,0 0-4 16,-12 3 2-16,12-3 2 0,0 0-1 0,0 0-5 16,0 0 0-16,-10-9-3 0,10 9 5 15,-4-6-5-15,2 3-4 0,2 3 2 16,-4-9 0-16,2 6-2 0,2 3-3 16,-4-12 3-16,4 9-6 0,-3-3-2 0,3 6 4 15,-2-8 1-15,2 8-4 0,-4-5 0 16,4 5-4-16,-2-4-6 0,2 4-13 0,-3-6-14 15,3 6-21-15,0 0-18 0,-2-5-19 16,2 5-32-16,0 0-404 0,-2-6 181 16,2 6 118-16</inkml:trace>
  <inkml:trace contextRef="#ctx0" brushRef="#br0" timeOffset="567176.686">18529 15079 90 0,'0'0'96'0,"2"4"2"0,-2-4-5 15,2 6-9-15,-2-6 4 0,0 0 7 16,2 4 6-16,-2-4 6 0,0 0 0 0,0 0 0 15,0 0-12-15,0 0-1 0,0 0-12 16,-6-17-1-16,6 9-10 0,-5-2 0 16,5-5-8-16,-2 1-4 0,2-6-7 0,-2 2-3 15,4-2-3-15,-2 1-4 0,5-2-7 16,-3 0-3-16,4-2-3 0,0 1-5 16,3 0-1-16,4 3-2 0,-1 3-3 0,1-2 4 15,4 5 0-15,2 1 0 0,4 6 2 16,-2 3 1-16,5 3-4 0,4 6 2 15,3 1-2-15,1 7-2 0,0 2 2 0,2 6-2 16,3 3 1-16,-4 1 0 0,1 3 2 16,0-3-1-16,-2 3-1 0,0-2 0 15,-1-2 1-15,-5-4 3 0,2-3 5 0,-3 0 1 16,-1-7 8-16,-1-5 3 0,-1-2 3 16,-2-7-2-16,4 0 0 0,0-7-1 15,1-5 1-15,-1-4 0 0,-4-6 0 0,6-6-1 16,-5-3-1-16,-1-2-5 15,-4-6-3-15,0 3-4 0,-4-4-1 0,-1 0-5 16,-4 7 1-16,-3-1-3 0,1 1-1 16,-3 6-1-16,0 3-2 0,-2 0-6 0,0 6 1 15,-2 0-8-15,2 4-11 0,0 0-21 16,-2 4-31-16,-2 1-34 0,2 6-36 0,0 2-34 16,0 4-33-16,0 0-34 0,0 0-560 15,0 0 269-15,0 0 177 0</inkml:trace>
  <inkml:trace contextRef="#ctx0" brushRef="#br0" timeOffset="568118.1469">20322 14676 182 0,'-8'-4'190'15,"-2"2"-9"-15,0 6-7 0,-2 2-11 16,-1 5-6-16,-2 8 1 0,-2 10-4 16,2 4-1-16,-4 10-6 0,5 4-4 0,-4 22-14 15,6-1-8-15,3-5-9 0,7-5-13 16,2 1-11-16,2-1-6 0,9 17-9 0,3-6-6 16,8-7-9-16,1-10-4 0,2-16-5 15,1-2-4-15,5-1-2 0,1-13-6 16,0-2-1-16,-3-11-4 0,1-2-5 15,0-10-1-15,1-7-2 0,-1-1-5 0,4-14-1 16,-4-4-3-16,-7-7-2 0,-5-8-4 16,-6-3 2-16,-2-5-4 0,-8-1 0 0,-4-4-3 15,-6-16 2-15,-4 3-2 0,-10 6-4 16,3 11 0-16,-4 12-2 0,-2 5 3 16,-5 4-1-16,-4-1-1 0,0 10-1 15,3 6 1-15,-1 8-2 0,-1 0-5 0,5 5-9 16,2 6-19-16,-2 3-18 0,3 4-22 15,-1 4-24-15,8 3-20 0,-2 4-26 16,3 6-16-16,5-2-18 0,3 7-10 0,2-3-8 16,5 3-422-16,0-4 211 0,4 2 139 15</inkml:trace>
  <inkml:trace contextRef="#ctx0" brushRef="#br0" timeOffset="569548.3255">20148 15144 941 0,'11'21'-62'0,"-1"-5"23"0,1-6 20 0,0 3 17 16,-1-8 23-16,2 2 16 0,2 0 22 15,-2-1 11-15,5-1 6 0,0 1 7 0,2 2 7 16,3-1 6-16,0 3 5 0,2 1 5 15,1 4 6-15,3 4-4 0,-3 2 1 16,0 2-2-16,5 7-2 0,-5 4-4 16,5 3-7-16,-7 3-8 0,3-2-5 0,-2 2-9 15,-2-1-7-15,2 3-3 0,-3-9-8 16,3 2-6-16,-4-10-3 0,2-1-3 0,1-4-6 16,-5-6 0-16,4-1-4 0,-3-10-2 15,4-3-6-15,2-6-2 0,-1-4-1 16,4-5-2-16,-3-7 3 0,0-2 1 15,-2 2 3-15,-1-5 6 0,-4 0 4 0,0 0 3 16,-3 4 2-16,-3-1 12 0,1 5 11 16,-2 2-3-16,-3 0 6 0,0 5 2 15,-2-1-5-15,1-1-15 0,0 7 4 0,-3 3-7 16,0 2-2-16,-4 2-8 0,0 0 4 16,13 16-2-16,-7-3-2 0,0-2-11 15,3 7 5-15,0 0-2 0,1 1-3 0,2 2-3 16,0 1-1-16,0-1-2 0,0-4-3 15,1-1-3-15,-2-2 0 0,0-1-3 16,-1-3-6-16,2-2 6 0,2-3-3 0,-4-3-4 16,0-2 2-16,3-4-1 0,-2-2 0 15,2-1 1-15,-1-1-1 0,-2-2-4 0,0-4 2 16,0 1-3-16,-2 3 4 0,0-3 2 16,1-4-5-16,0 7-1 0,-3 0 8 15,0 1-3-15,1 1-7 0,-3 0 1 16,2 3-3-16,0 3 6 0,3 2 1 0,-9 0-4 15,15 7 3-15,-7 1-1 0,3 3 1 16,0 2 0-16,-3 0-1 0,3 4 4 0,1 0-10 16,-1 2 6-16,2-2 3 0,-3 4 0 15,2-6-2-15,2 0 3 0,-4 1-8 16,1-3 3-16,-1-3 1 0,1 4 0 16,0-8 1-16,-3 1-12 0,0-2 15 15,6-4-6-15,-6-1 6 0,2-1-14 0,1-4 10 16,0-1 0-16,-1-1 1 0,1-4-1 15,-1 1-4-15,3-1 4 0,-2 1-2 0,-1-1 0 16,0 2-1-16,4-5-4 0,-4 3 4 16,0 1 4-16,1 3-5 0,0 1 1 0,-3 0 3 15,3 4-2-15,-1 2-8 0,2 0 8 16,0 0-5-16,-2 2 5 0,5 4 2 16,0 0 2-16,0 1-6 0,-1-3 9 15,2 0-6-15,0 2 0 0,1-2-6 0,0-1 3 16,2-3-1-16,-4 0 1 0,2 0 0 15,-3-7-2-15,2 1-3 0,-2-2 5 0,-3-5-6 16,-1-1 6-16,-1 1 1 0,-2-1-9 16,-3 0 11-16,0 1 0 0,-2-5 1 15,-2 7 2-15,-2-3 0 0,-2 3 2 16,0 1-5-16,-3 5 3 0,0-3-5 16,-1 5 4-16,0 3 6 0,8 0 0 0,-15 7-5 15,9-1 2-15,-1 5 2 0,2 2-1 0,3 1-5 16,2 0 8-16,0 3-4 0,2 2-5 15,3-6 3-15,0 5 1 0,3-2-8 16,-2-3 6-16,3-3-5 0,1 1 0 16,1-3 0-16,0-2 0 0,1-2-1 0,0-4 1 15,4-3 2-15,-2 2 2 0,5-7 1 16,-4 2-2-16,4-7-3 0,-1 2-1 16,0-3 6-16,-3 2-4 0,2-2 2 0,-2 3 2 15,-3-3-5-15,2 3 5 0,-2 0 0 16,-2 2-9-16,-1-1 7 0,2 2 3 0,-3 3-6 15,1 3 1-15,1-1 1 0,-2 3-1 16,3 0 3-16,0 3 0 0,1 4-8 16,4 0 7-16,-4-3-2 0,1 3-10 15,-1 2-3-15,3 0-3 0,-2-5-2 0,-1 5 0 16,4-6-2-16,-6 3 2 0,2-1 5 16,-1-3-6-16,0 3 7 0,0-5 6 15,-1 0-5-15,-2 0 0 0,3-5 3 0,-2 4-2 16,-9 1 1-16,14-1 6 0,-6 1-7 15,-1-5 1-15,-7 5 3 0,13-1-5 16,-5 1-1-16,-8 0 0 0,15 1-4 0,-7 4 3 16,1-5-1-16,2 1-2 0,1 0-1 15,1 4 0-15,2-5 1 0,2 0 3 0,2 1-3 16,0-2 6-16,-1 1-1 0,4-6 3 16,1 0 2-16,1-2-3 0,-4-2 3 15,4-3 3-15,-5 0 0 0,0-1 5 0,-2 0 0 16,0 0 11-16,-4 3 3 0,-3 0 8 15,1 1 12-15,0 2 2 0,-3 1-5 16,-2 3 1-16,1 2 3 0,-1 2 8 16,-6 0-9-16,13 10 6 0,-7 1-7 0,1 2 3 15,-3 6-4-15,4 2 0 0,-4 6-2 16,2 3-13-16,-4 3 9 0,1 3-1 16,0 4-4-16,-3-3-3 0,-3 3-2 0,-2 0 2 15,-1 1-2-15,-2-5 3 0,-2 1 4 16,-3 0 16-16,-2-6 7 0,0 1 6 15,-2-5-2-15,0-8-3 0,3-1-4 0,-2-5-8 16,0-5 3-16,1-5-6 0,2-3-6 16,-2-7-14-16,1-3-17 0,-2-3-19 0,2-4-18 15,-1-3-11-15,0 2-19 0,0-4-24 16,-3-3-35-16,-2 0-37 0,-3 3-41 16,-3 1-39-16,-8-1-48 0,-8 1-814 15,-2 3 377-15,-28-3 250 0</inkml:trace>
  <inkml:trace contextRef="#ctx0" brushRef="#br0" timeOffset="569862.4898">19856 16440 2143 0,'-70'28'-10'16,"4"-1"-39"-16,14-2-11 0,9-10 27 15,7 0 18-15,6-2 40 0,11-1 31 16,7-3 20-16,10-3 2 0,8 0 3 0,15-4 3 15,21 2 3-15,24-4 3 0,40-9 1 16,40-1 2-16,21-10 2 0,65-2-4 16,0-5 5-16,13 0-1 0,11 5 2 0,5-3 4 15,1 3-2-15,-1 4-3 0,1 1-4 16,-5 3-4-16,-8 1-9 0,-52 5-17 16,-15 1 3-16,-10-3-5 0,-18 3-8 0,-19 3-4 15,-33-2-3-15,-26 6-9 0,-16-3-9 16,-14-2-14-16,-3 5-11 0,-10 0-23 15,-1-4-19-15,-11 3-33 0,-4-7-40 16,-9 2-52-16,-6-1-58 0,-6 0-55 0,-8-7-832 16,-18-5 377-16,-31-10 250 0</inkml:trace>
  <inkml:trace contextRef="#ctx0" brushRef="#br0" timeOffset="570887.603">14234 11346 42 0,'0'-6'52'15,"0"0"-36"-15,2 4-54 0,-2 2 13 16,9-6 9-16</inkml:trace>
  <inkml:trace contextRef="#ctx0" brushRef="#br0" timeOffset="572010.0009">24449 15849 84 0,'-4'-3'155'0,"4"3"-22"0,-9-6 9 15,9 6-6-15,-6 0-10 0,6 0 0 16,-4-9-6-16,4 9 2 0,0 0 2 0,0 0-2 15,0 0-2-15,0 0 0 0,0 0-2 16,36 9 3-16,-13-7-6 0,9 2-4 16,13-4-5-16,3 2-8 0,17-1-5 15,3-1-7-15,32-1-5 0,-1-1-4 0,7-4-3 16,2 0-5-16,2 1-7 0,-2 0-11 16,-2 2-3-16,-6 0-3 0,-7 0-6 15,-17 0-4-15,-15 3-3 0,-10-1-1 16,-5 2-6-16,-10-1-2 0,1 0-7 0,-5 0-5 15,-6 0-12-15,0 0-14 0,-5 3-18 16,-1-3-17-16,-6 0-29 0,-1-3-24 16,-2 2-27-16,-5 1-25 0,-2-6-27 0,-2 0-22 15,-4 1-560-15,-4-2 260 0,0 1 171 16</inkml:trace>
  <inkml:trace contextRef="#ctx0" brushRef="#br0" timeOffset="572297.8615">25782 15526 41 0,'22'3'156'0,"6"5"-1"16,1-2-8-16,7 5-4 0,6 6-14 16,1-2-8-16,3 7-8 0,13 10-6 0,-3 2-4 15,-5 4-7-15,-13-3-3 0,-9-3 0 16,-6 1-3-16,0 3-3 0,-5-4-2 15,-8 2-6-15,-4-1-3 0,-4-3-4 0,-4-2-7 16,-10 4-4-16,-6 4-8 0,-6-8-5 16,-9 2-5-16,-3-3-4 0,-18 7-6 15,9-9-6-15,5-8-16 0,6-5-17 16,9-4-28-16,-1-3-25 0,7-5-30 0,2-4-30 16,7-3-28-16,1-4-28 0,5-2-416 15,8-7 201-15,0-1 132 0</inkml:trace>
  <inkml:trace contextRef="#ctx0" brushRef="#br0" timeOffset="572796.6019">28003 15316 106 0,'0'7'128'16,"-2"-1"-19"-16,2 2-6 0,-2-1-9 0,2 1-10 15,0 0-2-15,-2 0-1 0,0-3-1 16,2 3-2-16,-3-3-1 0,1 0-1 15,-2 2-3-15,0-3-2 0,-1-1-6 0,1 0-1 16,4-3-4-16,-14 0-4 0,14 0 0 16,-14-6-9-16,8 2-2 0,-2-3-8 15,0 0 2-15,-1 2-3 0,3-3-7 0,-3-3 7 16,3 3-2-16,-1 0-5 0,1 2-4 16,0-1 2-16,2 2-3 0,-2 2-7 15,1-4 2-15,3 1-1 0,-3 3-4 16,1-2-3-16,4 5 4 0,-4-3-8 0,4 3-1 15,-4-6 2-15,4 6-4 0,0 0 3 16,0 0-1-16,0 0 2 0,0 0-5 0,0 0 3 16,0 0-1-16,0 0-3 0,0 0-2 15,0 0-8-15,0 0-19 0,0 0-13 16,0 0-17-16,0 0-18 0,0 0-19 16,0 0-17-16,0 0-24 0,0 0-396 0,0 0 181 15,0 0 119-15</inkml:trace>
  <inkml:trace contextRef="#ctx0" brushRef="#br0" timeOffset="574607.9774">27505 15443 81 0,'0'0'86'16,"0"0"0"-16,0 0-2 0,0 0-5 16,2 5-7-16,-2-5-3 0,0 0-3 0,0 0-5 15,0 0 3-15,0 0-12 0,0 0 0 16,0 0-6-16,0 0 7 0,0 0-18 15,0 0-5-15,0 0 3 0,0 0 9 16,0 0-15-16,0 0 3 0,0 0-9 0,0 0-4 16,0 0 7-16,0 0-2 0,0 0 6 15,0 0-2-15,0 0-1 0,0 0 5 16,0 0-11-16,0 0 5 0,0 0-2 0,0 0-5 16,0 0 1-16,0 0-1 0,0 0-3 15,0 0-2-15,0 0 4 0,0 0-4 16,0 0-3-16,0 0 4 0,0 0 3 0,0 0-8 15,0 0-5-15,0 0 15 0,0 0 2 16,0 0-6-16,-4-18 3 0,4 18 2 16,0 0-5-16,0 0 4 0,-2-3-2 15,2 3-2-15,0 0-4 0,0 0 0 0,-2-6-9 16,2 6 9-16,0 0-9 0,0 0-5 16,0 0-4-16,0 0-12 0,0 0-15 0,0 0-5 15,0 0-3-15,8-5-25 16,-8 5-13-16,12-1-8 0,-6-2-7 0,2 3-3 15,0-4 5-15,1 1 5 0,2-4 10 16,-1 0 14-16,3-3 19 0,-3 0 19 0,-1-3 22 16,2-8 16-16,-3 0 21 0,0-4 16 15,0 2 13-15,2-2 13 0,-6 3 9 16,2-3 10-16,-2 8 7 0,-2-4 11 16,0 4 3-16,0 1 0 0,0 3-4 0,1 2-10 15,-1 5-5-15,-2 4 7 0,0 2 6 16,2 19 0-16,0 4 2 0,0 7-5 15,-2 10-2-15,5 13-3 0,-3 5-7 0,0 24-7 16,2 2-10-16,-4-16-4 0,0-7-11 16,2 2-6-16,-2-4-5 0,0-2-8 15,-2 1 2-15,2-5-10 0,-2-11-5 16,0-1-10-16,0-7-9 0,0-6-10 0,-3-7-10 16,3-7-10-16,-2-5-7 0,-3-6-2 15,7-3 4-15,-12-19 1 0,4-1 4 16,-4-19-1-16,2-10 2 0,-4-25 0 0,-1-7 3 15,2-8 0-15,2-4 6 0,1 1 0 16,4-2 3-16,2 3 6 0,4 7 9 16,4 0 0-16,0 20 9 0,2 9 5 15,4 2-2-15,5 6 0 0,2 0-2 0,6 5 0 16,5 4-4-16,2 8-4 0,-1 1 0 16,1 8 3-16,2 6-3 0,-1 3-2 0,1 6 1 15,-2 4-1-15,-1 6 1 0,5 4-3 16,-6 1-6-16,-3 6-17 0,-1-2-20 15,-8 8-33-15,0-3-30 0,-6 4-38 0,-4 2-46 16,-6-1-47-16,-6 4-614 0,-4 4 287 16,-12 6 190-16</inkml:trace>
  <inkml:trace contextRef="#ctx0" brushRef="#br0" timeOffset="574750.363">27472 15458 176 0,'4'10'182'0,"9"-7"-7"0,1 0-2 16,10-1 0-16,2 1-13 15,5-3-18-15,13 0-15 0,3-3-11 0,10 1-28 16,2-4-35-16,0 0-36 0,5 5-45 16,-3-6-37-16,3 2-34 0,-5 4-374 15,0-6 161-15,-10 6 106 0</inkml:trace>
  <inkml:trace contextRef="#ctx0" brushRef="#br0" timeOffset="575687.011">28604 15396 75 0,'4'-5'158'0,"-2"2"-8"0,-2 3 1 0,-10-7 5 16,10 7-2-16,-19-2 9 0,4 2-3 15,-4 2-5-15,-2 3-12 0,-5 3-8 16,-4 3-12-16,-1 2-9 0,1 9-12 16,-2 0-9-16,3 5-10 0,2 4-7 0,5-4-8 15,3 3-9-15,1-2-5 0,4 1-14 16,6-2 0-16,2-7-2 0,4 1-5 0,0-1-2 16,4-7-2-16,4-1-5 0,0-3-1 15,2-5-2-15,4-1-1 0,-4-6-3 16,4-1-2-16,1-2-1 0,2-1-1 15,-2-3-2-15,1 0-1 0,0 3-1 0,-2-7-1 16,-2 7 2-16,1-1-3 0,-2 2 0 16,-3 1-1-16,2 3 0 0,-1 2-1 15,-7 0 2-15,10 15 1 0,-6-3-6 16,0 3 5-16,4 2-1 0,0 6 2 0,0-2-3 16,2 0 2-16,1-4-2 0,4 4 4 15,0-2-1-15,2 0 3 0,2-6 2 16,2 1 11-16,0-7-3 0,5-5 2 0,-1 2 4 15,3-10 4-15,-1-1 0 0,5-10 6 16,0 0 0-16,4-10 0 0,-5-5 3 16,1-5-4-16,6-12-3 0,-2-8-4 0,-5-3-1 15,-3-1-5-15,-4-1-1 0,-7 9 0 16,-7 7-7-16,-2 7 8 0,-1 5-3 16,-4 6 3-16,-3 1-3 0,0 6 1 0,-6-1-2 15,0 6-2-15,-2 3-5 0,-2 9-1 16,-1 0 1-16,-2 8-5 0,0 1 3 15,-1 10 1-15,0 7-4 0,4-2-4 16,2 12 3-16,0 3-12 0,3 1-6 0,3 4-5 16,2 3-7-16,5-2-7 0,-1-1-2 15,4 2 1-15,2 2-1 0,2-7 3 16,0-3 3-16,0-4 1 0,3-2 6 0,-4-4 3 16,2-6-2-16,-1-4-4 0,2-3-8 15,-2-3 4-15,0-8 1 0,1 0-5 16,0-4 8-16,0 0 2 0,1-5 0 0,-1 1 2 15,4-2 1-15,-5 3 3 0,6-2 1 16,-6 1 3-16,5 0 0 0,0 0 0 16,-2 7 1-16,1-5 2 0,2 2-1 0,-6 4-3 15,1 4-1-15,0-4-4 0,-2 6 0 16,-5-2-3-16,0 5 2 0,-4-1 0 16,-2 1 2-16,-4 2 1 0,0-3 2 0,-4 5 1 15,-3-3 1-15,0 1 3 0,1-5 0 16,1 1 3-16,1-2 10 0,0 1 7 15,0-4 4-15,2 1 3 0,6-3 0 16,-6 2 0-16,6-2-2 0,0 0 0 16,0 0 3-16,28-7 0 0,-14 5-1 0,4-4-2 15,3 3-1-15,2-4 1 0,0 1-1 16,5-5-2-16,3 1-3 0,-1-3 2 0,2-2 0 16,0-2-2-16,-3 0 1 0,-1-3-4 15,-1 2 1-15,-3-1 1 0,-10 2-1 16,0 0 1-16,-6 1-1 0,-2 3-1 0,-6 2 0 15,-2 1-1-15,-4 2 1 0,-2 3 4 16,-4 2 0-16,4 3 4 0,8 0 2 16,-15 6-1-16,11 0 4 0,0 3-2 15,4 3-2-15,2-2-2 0,4 3 1 0,1 0-1 16,5 2 0-16,6 1-10 0,-2-2-14 16,3-6-22-16,4 3-40 0,0-7-44 0,7-1-62 15,0-6-79-15,2-4-673 0,1-4 315 16,-1-5 209-16</inkml:trace>
  <inkml:trace contextRef="#ctx0" brushRef="#br0" timeOffset="576361.8333">30298 14543 195 0,'-12'-21'215'16,"2"3"4"-16,-2 0 0 0,-5 2-9 0,-5 3-13 15,-8-4-11-15,-10-1-14 0,-8 1-10 16,-24-5-11-16,-10 1-14 0,-5-1-8 16,-12 4-13-16,-24-3-13 0,-9 2-9 15,-7-2-12-15,-6 3-4 0,-3-3-11 0,-4 1-6 16,-5 2-10-16,-8 0-4 0,-4 2-5 16,-2 1-2-16,-3 2-10 0,3-1-9 15,5 4 1-15,8-1-6 0,5 4 1 16,9 1-4-16,30 4 4 0,4 2-5 0,6 4-3 15,9 2 0-15,8 5 1 0,6 4 0 16,10 6-1-16,7 8-1 0,9 3 2 0,9 8-6 16,9 0 7-16,15 2 2 0,-6 17-1 15,11-2 1-15,6-5-1 0,1 20 1 16,1 6 0-16,7 2 0 0,2 3 8 16,0 7 3-16,2-2 5 0,4 3-2 0,-1 5-2 15,-1 1 1-15,-2 6-3 0,-2-3 4 16,-2 0-3-16,-4-3 1 0,1 0-2 15,-7-1-6-15,-2-1 4 0,0-4 2 0,2-3 2 16,-1-6-1-16,2-5 0 0,5-13-1 16,-1-11 1-16,5-5 0 0,7-7-2 15,3-1-4-15,7 2 3 0,10-7 4 0,7-3 3 16,11-9-5-16,27-3-1 0,16-6 1 16,18-12-5-16,46-4-2 0,26-5-8 15,21 0-3-15,63-5 1 0,20-1-12 0,12 2-11 16,12 5-6-16,5 0-2 0,-2 11 2 15,-4-4 2-15,-13 5 5 0,-17-1-3 16,-19 1 0-16,-64-1 7 0,-12-5 2 0,-12 0-4 16,-21-8 4-16,-13-6 0 0,-35 1 1 15,-13-7 8-15,-7-9 11 0,-10-9 3 16,-11-6-4-16,-12-6-1 0,-13-10 7 16,-11-12-1-16,-12-10-2 0,-12-12-5 0,-14-26-3 15,-10-6-5-15,-13-7-2 0,-5-2-1 16,-11-4 0-16,-13-27-7 0,-5 2-14 0,14 34-22 15,-4 1-20-15,-3 8-32 0,-4 4-40 16,-2 6-53-16,0 13-59 0,-13 5-776 16,-6 6 350-16,-6 5 230 0</inkml:trace>
  <inkml:trace contextRef="#ctx0" brushRef="#br0" timeOffset="581554.5206">8644 13405 5 0,'0'0'9'0,"0"0"-1"0,0 0-4 0,0 0 3 15,0 0-1-15,0 0 1 0,0 0-3 16,0 0-2-16,0 0 2 0,0 0 0 0,0 0-1 15,0 0-2-15,0 0 2 0,0 0-1 16,0 0 1-16,0 0-1 0,-15 6 2 16,15-6-2-16,0 0 1 0,-6 4-1 0,6-4-1 15,0 0 2-15,0 0-1 0,-6 1-1 16,6-1-2-16,0 0 2 0,0 0 2 16,0 0-4-16,0 0-6 0,-10 3-1 15,10-3-19-15,0 0 9 0,0 0 6 0</inkml:trace>
  <inkml:trace contextRef="#ctx0" brushRef="#br0" timeOffset="584243.443">16046 13424 10 0,'12'-2'54'0,"-12"2"-16"16,0 0-17-16,0 0-15 0,9-1-11 16,-9 1-38-16,0 0 15 0,0 0 9 15</inkml:trace>
  <inkml:trace contextRef="#ctx0" brushRef="#br0" timeOffset="593828.2505">13533 13353 7 0,'9'2'78'0,"-9"-2"-6"0,0 0-11 0,8 0-3 16,-8 0-9-16,0 0-4 0,0 0-6 16,7 3-9-16,-7-3-11 0,0 0-7 15,0 0-4-15,0 0-10 0,0 0-10 0,0 0-13 16,0 0-16-16,-21 3-95 0,10-3 46 15,1 0 31-15</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6:02.377"/>
    </inkml:context>
    <inkml:brush xml:id="br0">
      <inkml:brushProperty name="width" value="0.05292" units="cm"/>
      <inkml:brushProperty name="height" value="0.05292" units="cm"/>
      <inkml:brushProperty name="color" value="#FF0000"/>
    </inkml:brush>
  </inkml:definitions>
  <inkml:trace contextRef="#ctx0" brushRef="#br0">11988 7632 37 0,'0'0'68'0,"0"0"-2"0,0 0 0 15,0 0-2-15,0 0 0 0,28 3-3 0,-20-2-6 16,3-1 1-16,1 0 2 0,4 0-1 16,-2 0-1-16,5 2 2 0,0-2-4 15,2 3-3-15,3-3-3 0,-1 2-3 16,0-2 0-16,7 1-1 0,-3 4-6 0,5-4-1 15,-4 5 5-15,3-2-5 0,1 2-8 16,2-3-5-16,2 3 4 0,0 0-4 0,2-1 2 16,0 2-1-16,2-4-8 0,1 1 4 15,-1-1-1-15,0 1-4 0,3-2 2 16,1 2-3-16,1-4 0 0,-1 2-1 16,3 0-1-16,-1 0 1 0,3 0-1 15,1-1 4-15,-1 2-8 0,-3-3-1 0,1 3 1 16,-1-3 0-16,1 2-1 0,-3 2 0 15,1-2-1-15,-1 2-2 0,-1-1-2 0,1 1-1 16,-4 0 2-16,3 0-2 0,1 2 6 16,1 0-5-16,-1-3 4 0,0 5-3 0,1-3 3 15,1 0-5-15,6 2 3 0,-7-1-2 16,1-1-5-16,9 0 4 0,-2 2 0 16,-1-1 1-16,4-1-1 0,-3 1 2 15,4 0-1-15,-5-3 1 0,3 2 1 0,1 0-1 16,-3 1 4-16,-7-3 3 0,3 2-4 15,3 1 4-15,-5-2 0 0,6 0-2 0,0 2 0 16,-6-1 1-16,2-2-3 0,3 1 7 16,-5 0-2-16,10-1 6 0,-2 1 0 15,-4-2-1-15,-2-2-1 0,1 0 3 16,-1 0-4-16,1-2 2 0,-1 2 0 16,-2 0-2-16,2-2-4 0,0 0 5 0,-1 2-4 15,-1 0 3-15,-3 0-2 0,3 0 0 16,-3 0 1-16,-1 0-2 0,-1 2 3 0,0 0 1 15,1 0 0-15,-3 2 4 0,-7-2-6 16,7 1 1-16,-5 0 1 0,-1 0 0 0,-2 1-1 16,-3 0 2-16,3 0 1 0,-4-1-1 15,1 1 1-15,-2 0 0 0,-4 0-1 16,3 0 1-16,-5 0-4 0,0-3 2 0,-2 3 0 16,-1-2 1-16,0 2-2 0,0-2 0 15,-2 0 4-15,-3 0-2 0,0 0-3 16,0-1 1-16,-3 1 0 0,0 1-1 0,-2-3-1 15,4 1 1-15,-6-1 2 0,2 2-4 16,-8-2 0-16,13 2 2 0,-7-2-2 16,-6 0 3-16,11 2-1 0,-11-2-3 15,9 0 1-15,-9 0-2 0,6 2-2 0,-6-2 2 16,0 0-3-16,0 0-2 0,10 0 3 16,-10 0-5-16,0 0-4 0,8 0-10 0,-8 0-9 15,0 0-15-15,0 0-17 0,0 0-28 16,8-4-24-16,-8 4-31 0,2-5-34 15,-2-1-30-15,0-2-450 0,-2 1 221 16,-3-3 146-16</inkml:trace>
  <inkml:trace contextRef="#ctx0" brushRef="#br0" timeOffset="471.5152">13749 7235 41 0,'0'0'41'0,"7"-4"-7"16,-7 4 1-16,0 0-6 0,0 0-10 0,6-2-11 15,-6 2-11-15,0 0-67 0,0 0 24 16,0 0 16-16</inkml:trace>
  <inkml:trace contextRef="#ctx0" brushRef="#br0" timeOffset="976.0256">11059 7358 16 0,'0'0'21'0,"0"0"-5"15,0 0-8-15,0 0-9 0,24 0-20 16,-24 0 7-16,0 0 5 0</inkml:trace>
  <inkml:trace contextRef="#ctx0" brushRef="#br0" timeOffset="1999.8476">18799 7425 10 0,'0'0'36'0,"0"0"0"0,0 0-7 0,0 0-2 15,0 0-4-15,0 0 2 0,0 0-5 16,0 0 1-16,0 0-2 0,0 0-4 0,0 0 5 15,0 0 0-15,0 0-4 0,0 0-5 16,0 0 0-16,0 0-1 0,0 0 0 16,0 0-3-16,0 0 1 0,9 7 3 0,-9-7-5 15,0 0-3-15,0 0 1 0,0 0 0 16,0 0-1-16,0 0 0 0,0 0 1 16,0 0-2-16,0 0-2 0,0 0 0 0,0 0 2 15,0 0-3-15,0 0 2 0,0 6-3 16,0-6 2-16,0 0-2 0,0 0-4 15,0 0 2-15,0 0-1 0,0 0-3 0,0 0 2 16,0 0-4-16,0 0 2 0,0 0 1 16,0 0-2-16,0 0 1 0,0 0-3 15,0 0 2-15,5 4 1 0,-5-4 0 0,0 0 4 16,0 0-4-16,0 0 3 0,0 0-3 16,0 0 2-16,0 0-1 0,0 0-1 15,0 0 4-15,0 0-1 0,0 0-2 16,0 0-1-16,0 0-2 0,0 0-5 0,0 0-1 15,0 0-50-15,0 0 22 0,0 0 15 16</inkml:trace>
  <inkml:trace contextRef="#ctx0" brushRef="#br0" timeOffset="6509.6876">21909 7428 61 0,'5'1'60'0,"-5"-1"-4"15,0 0-7-15,0 0-6 0,0 0-9 0,0 0-6 16,0 0-9-16,0 0-10 15,0 0-8-15,0 0-12 0,0 0-10 0,0 0-91 16,0 0 38-16,0 0 25 0</inkml:trace>
  <inkml:trace contextRef="#ctx0" brushRef="#br0" timeOffset="67821.4798">11607 9744 52 0,'-2'6'122'0,"-2"-3"-4"0,2 1-5 0,2-4-1 16,-2 8 1-16,2-8 2 0,0 0-6 16,0 0-6-16,0 0-9 0,19-10 1 15,-2-2-7-15,13-7-1 0,7-9-5 0,27-14-8 16,6-2-5-16,23-9-8 0,-2-3-5 16,4-1-4-16,2 5-5 0,3-3-2 15,0 5-7-15,-3 4-1 0,-16 10-6 16,-6 2-3-16,-5 3-3 0,-6 4-3 0,-18 8-1 15,-10 4-7-15,-8 4 1 0,-5 0 1 16,-1 3-4-16,-6 3-4 0,-6 4-4 0,2 1-8 16,-6 4-18-16,-4 0-21 0,-4 5-21 15,-2 0-20-15,-6 7-18 0,-6 0-15 16,-7 9-11-16,-7 4-11 0,-6 2-329 16,-15 11 159-16,-5 4 105 0</inkml:trace>
  <inkml:trace contextRef="#ctx0" brushRef="#br0" timeOffset="68598.6806">11787 9909 117 0,'26'-13'131'0,"-3"1"2"0,6-3 1 0,14-5-10 16,19-11-3-16,1 0-1 0,9-1-8 16,-1 1-4-16,8-3-4 0,2 1-5 15,16-8-5-15,-21 11-6 0,3-1-2 16,-4 5-8-16,0-2-5 0,-10 6 0 0,-9 3-5 15,-12 3-5-15,-8 5-5 0,-3 0-1 16,-5 2-3-16,-2 1-6 0,-5 0-4 0,2 0-3 16,-6 1-4-16,-3 3-4 0,2-2-3 15,-6 2-3-15,1 1-4 0,-1-1-3 16,-2 2 3-16,1-2-3 0,0 2 0 0,-3 0-3 16,-6 2 1-16,10-4-2 0,-6 3 3 15,3-1-1-15,-7 2-2 0,7-4 1 16,-7 4-1-16,6-2-1 0,-6 2-1 0,6-1 0 15,-6 1-2-15,0 0-2 0,0 0-2 16,9-5 3-16,-9 5-5 0,0 0-5 16,0 0 6-16,0 0 0 0,0 0-2 0,0 0 0 15,0 0-1-15,0 0-2 0,0 0 0 16,0 0 3-16,-15 15-3 0,9-11-2 16,2 2 3-16,-4-2-1 0,2 0 1 0,0-1-1 15,0 3-1-15,0-2 1 0,2 0-2 16,-3 2 3-16,0-2-7 15,7-4 7-15,-8 5-2 0,4-3-2 0,4-2 3 16,-6 6-2-16,6-6 2 0,-5 3-4 0,5-3 4 16,-6 5-3-16,6-5 1 0,0 0-1 15,-4 3-3-15,4-3 6 0,0 0-3 0,-6 4 1 16,6-4-1-16,-5 2 0 0,5-2 1 16,0 0 0-16,0 0 0 0,0 0 0 15,-4 4-4-15,4-4 2 0,0 0 1 16,0 0 1-16,0 0-3 0,0 0-1 0,0 0 3 15,-7 2-3-15,7-2-1 0,0 0 2 16,0 0 0-16,0 0 0 0,0 0-3 16,0 0 2-16,0 0-3 0,0 0 1 15,0 0-2-15,0 0 0 0,0 0 1 0,0 0 0 16,0 0 1-16,0 0-7 0,0 0 5 16,0 0 1-16,0 0-4 0,0 0 3 0,0 0-3 15,0 0-2-15,0 0 0 0,0 0 1 16,0 0-1-16,0 0-2 0,0 0 2 15,0 0-5-15,-6 3-1 0,6-3-4 16,0 0-4-16,0 0-5 0,0 0-4 0,0 0-3 16,0 0-2-16,0 0-5 0,0 0-3 15,0 0-1-15,0 0-3 0,0 0-2 0,0 0-7 16,0 0-5-16,0 0-1 0,-6 2-7 16,6-2-8-16,0 0-6 0,0 0-11 15,0 0-7-15,0 0-10 0,0 0-310 16,0 0 145-16,0 0 96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9:26.053"/>
    </inkml:context>
    <inkml:brush xml:id="br0">
      <inkml:brushProperty name="width" value="0.05292" units="cm"/>
      <inkml:brushProperty name="height" value="0.05292" units="cm"/>
      <inkml:brushProperty name="color" value="#FF0000"/>
    </inkml:brush>
  </inkml:definitions>
  <inkml:trace contextRef="#ctx0" brushRef="#br0">12691 7527 16 0,'0'0'20'16,"0"0"2"-16,-10-3-5 0,10 3 1 15,0 0 0-15,0 0 1 0,0 0-1 0,0 0 1 16,0 0-2-16,0 0-2 0,0 0-3 16,-9-2-1-16,9 2 0 0,0 0 0 15,0 0-1-15,0 0-1 0,0 0-2 0,0 0 3 16,0 0-5-16,0 0 1 0,0 0-2 15,0 0 2-15,0 0-2 0,0 0-1 16,0 0-1-16,0 0-2 0,0 0-4 16,13-9-1-16,-13 9-2 0,6-4-5 0,-6 4-7 15,4-3-4-15,-4 3-59 0,6-4 28 16,-6 4 18-16</inkml:trace>
  <inkml:trace contextRef="#ctx0" brushRef="#br0" timeOffset="160163.2456">13413 11066 39 0,'0'0'40'0,"0"0"-5"0,6 2-9 0,-6-2-9 16,0 0-10-16,0 0-12 0,0 0-5 15,0 0-41-15,9 1 17 0,-9-1 12 0</inkml:trace>
  <inkml:trace contextRef="#ctx0" brushRef="#br0" timeOffset="198828.2332">8519 10063 14 0,'0'0'23'0,"2"-3"-6"0,-2 3-6 0,0 0-9 15,0 0-6-15,0 0-18 0,5-4 8 16,-5 4 4-16</inkml:trace>
  <inkml:trace contextRef="#ctx0" brushRef="#br0" timeOffset="199296.1289">12756 10121 22 0,'0'0'70'0,"-4"-3"-6"0,4 3-11 0,-2-6-2 15,2 6-2-15,0 0-7 0,-4-5-4 0,4 5-2 16,0 0-7-16,-4-3-4 16,4 3-4-16,0 0-11 0,0 0-13 0,0 0-14 15,0 0-15-15,-17 9-124 0,11-4 53 16,-1 1 35-16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5:21.319"/>
    </inkml:context>
    <inkml:brush xml:id="br0">
      <inkml:brushProperty name="width" value="0.05292" units="cm"/>
      <inkml:brushProperty name="height" value="0.05292" units="cm"/>
      <inkml:brushProperty name="color" value="#FF0000"/>
    </inkml:brush>
  </inkml:definitions>
  <inkml:trace contextRef="#ctx0" brushRef="#br0">19117 4529 7 0,'0'0'65'0,"0"0"3"0,0 0 3 15,32 6 2-15,-11-3 1 0,8-3-1 16,6-3-6-16,3 3 0 0,8 0-4 16,3 0-4-16,8-1-6 0,3-1-1 0,-1 2-7 15,-3-3 3-15,-4 3 2 0,-3 0-9 16,-3-1 3-16,-3 1-6 0,-8 0-5 16,-5-2-4-16,0 2-1 0,-6 0-3 15,-2 0-1-15,-1-2 2 0,-4 2 4 0,-2 0-13 16,-1-2 10-16,0 2-6 0,-2 0 1 15,-2 0 0-15,-1 0-7 0,-9 0 2 0,15 0-8 16,-15 0 5-16,0 0-23 0,0 0-10 16,0 0-14-16,0 0-9 0,0 0-16 15,-28 7-8-15,14-2-12 0,-4-1-8 16,0-1-5-16,-3 1-2 0,-3-1-194 0,-2 3 98 16,2 0 64-16</inkml:trace>
  <inkml:trace contextRef="#ctx0" brushRef="#br0" timeOffset="220.5818">19520 4632 57 0,'-7'3'9'16,"7"-3"7"-16,0 0 13 0,0 0 11 16,17 9 11-16,0-7 2 0,6 2 6 0,6-1 6 15,14 0 0-15,3 0 2 0,14-1-2 16,5 2 5-16,24 0 0 0,4 0-13 0,0-2 9 16,-1 0 3-16,3 1 1 15,0-1-6-15,-2 2 1 0,0-4-12 0,-16 2-2 16,-14 0-3-16,-3-2-2 0,-9 2-15 15,-3-2 5-15,-5 0-3 0,-5 1-3 16,-7-1-5-16,-1 3-10 0,-4-3-15 0,-6 0-36 16,2 0-29-16,-5 0-37 0,-3-3-331 15,6 0 147-15,-6-3 97 0</inkml:trace>
  <inkml:trace contextRef="#ctx0" brushRef="#br0" timeOffset="550.7417">22120 4589 11 0,'5'2'84'16,"4"-1"-9"-16,-1 2-1 0,0-3-10 16,3 2-7-16,2-1-2 0,1 2-5 15,3-1-4-15,3-1-9 0,0 2 1 0,2-1-7 16,1-1-4-16,3 0 6 0,2 4-10 16,-4-4-1-16,2 4-6 0,-1-2 3 15,-1 0-13-15,-6 0-7 0,6-2-10 0,-7 3-18 16,-3-2-17-16,0 2-15 0,-2-2-150 15,-6 2 71-15,-2 1 48 0</inkml:trace>
  <inkml:trace contextRef="#ctx0" brushRef="#br0" timeOffset="730.2954">22161 4898 58 0,'38'-12'90'0,"2"3"-5"0,0 1-13 0,3 0-2 16,5-1-19-16,7 1-29 0,-1 2-36 15,1-1-134-15,-1-1 50 0,3 2 34 0</inkml:trace>
  <inkml:trace contextRef="#ctx0" brushRef="#br0" timeOffset="27981.303">11199 5963 1 0,'-9'3'17'0,"3"-2"-2"0,0 2 7 15,6-3 2-15,-9 3 1 0,5 2-2 16,4-5 0-16,-9 3 3 0,5 1 3 0,4-4 6 16,0 7 3-16,2-1 6 0,2 0 2 15,3 0 2-15,4 1-1 0,1 1-3 16,5-2 13-16,9 2-12 0,4 0 6 15,7-1-7-15,5 0 2 0,14 1 0 0,3 0-7 16,22 1-3-16,3-1 0 0,-14-3-1 16,-8-1-5-16,-1 2-4 0,-3-2 5 15,0 0-5-15,-9-3 2 0,-5 3-1 0,1-2 4 16,-3 0-3-16,-6 0-1 0,-3 0 5 16,-3-2-1-16,0 0-2 0,-7 2 3 15,1 0-1-15,-5-2 0 0,0 0 4 0,-4 0-1 16,-3 0-1-16,1 2 0 0,0-2-5 15,-3 0-3-15,1 0-1 0,-3 0-2 0,-8 0-4 16,13 0-12-16,-7-2-18 0,-1-2-24 16,-1 0-21-16,0 0-17 0,-2-1-18 15,-2-1-23-15,0 0-312 0,0-2 145 16,-2 1 96-16</inkml:trace>
  <inkml:trace contextRef="#ctx0" brushRef="#br0" timeOffset="29614.2656">16294 6031 52 0,'0'0'51'0,"0"0"-6"15,0 0 0-15,0 0-5 0,8 0-5 16,-8 0-3-16,0 0-4 0,0 0 0 0,0 0-7 16,0 0 0-16,0 0-2 0,7 3-1 15,-7-3-2-15,0 0-6 0,0 0 4 16,0 0-5-16,0 0 1 0,0 0-3 16,0 0 1-16,0 0-2 0,0 0 0 0,0 0 1 15,0 0 1-15,12-3-4 0,-12 3 2 16,0 0-2-16,4-6 0 0,-4 6-1 15,4-2-1-15,-4 2 0 0,0 0-6 16,10-3 0-16,-10 3-1 0,6-3-7 0,-6 3-3 16,4-3-6-16,-4 3 0 0,0 0-3 15,6-3 0-15,-6 3-7 0,6-2-7 0,-6 2-86 16,6-3 43-16,-6 3 27 0</inkml:trace>
  <inkml:trace contextRef="#ctx0" brushRef="#br0" timeOffset="31739.76">25973 5764 30 0,'7'3'28'15,"-7"-3"-5"-15,4 5-2 0,-4-5-2 16,6 1-2-16,-6-1-1 0,6 2-2 16,-6-2-2-16,6 3 1 0,-6-3-2 0,0 0 0 15,10 3-4-15,-10-3 2 0,4 3-3 16,-4-3 2-16,0 0-2 0,6 1 0 15,-6-1-2-15,0 0-2 0,4 4 1 0,-4-4 1 16,0 0 0-16,0 0 0 0,0 0-3 16,0 0 0-16,10 0-5 0,-10 0-4 15,0 0-1-15,0 0-8 0,0 0-8 16,0 0-49-16,13-3 25 0,-13 3 17 0</inkml:trace>
  <inkml:trace contextRef="#ctx0" brushRef="#br0" timeOffset="32711.4561">22437 5620 8 0,'0'0'31'0,"0"0"-1"0,0 0-4 16,0 0-3-16,0 0-1 0,0 0-1 15,0 0-2-15,0 0 0 0,0 0-2 16,0 0-1-16,0 0-3 0,0 0-2 0,0 0-1 15,0 0 0-15,0 0-2 0,0 0-5 16,0 0-8-16,0 0-7 0,0 0-9 16,0 0-64-16,0 0 29 0,8-10 19 0</inkml:trace>
  <inkml:trace contextRef="#ctx0" brushRef="#br0" timeOffset="83603.1701">22825 6545 31 0,'0'0'34'0,"0"0"-3"0,0 0-10 0,0 0-4 16,0 0-13-16,0 0-7 0,0 0-7 15,0 0-33-15,0 0 15 0,0 0 9 0</inkml:trace>
  <inkml:trace contextRef="#ctx0" brushRef="#br0" timeOffset="84245.4988">22332 9331 1 0,'0'0'6'0,"0"0"1"0,0 0 0 16,0 0-1-16,0 0-3 0,0 0 1 0,0 0 1 15,0 0-2-15,0 0 1 0,0 0-2 16,0 0 2-16,0 0-2 0,0 0 2 16,0 0-5-16,0 0 4 0,0 0-3 15,0 0 2-15,0 0-1 0,0 0 0 0,0 0-3 16,0 0 4-16,0 0-2 0,0 0 0 15,0 0-1-15,-4 7 0 0,4-7-2 16,0 0 1-16,0 0-1 0,0 0 1 0,0 0 0 16,0 0-1-16,0 0 2 0,0 0-2 15,0 0-1-15,0 0 0 0,0 0 3 16,0 6 0-16,0-6-1 0,0 0-2 0,0 0-6 16</inkml:trace>
  <inkml:trace contextRef="#ctx0" brushRef="#br0" timeOffset="84274.0181">22330 9350 23 0,'0'0'-3'0,"0"0"-4"0,0 0 2 0,0 0 2 16</inkml:trace>
  <inkml:trace contextRef="#ctx0" brushRef="#br0" timeOffset="89778.2064">20586 10889 25 0,'0'0'58'0,"0"0"-7"16,0 0-5-16,0 0-7 0,0 0-6 16,7 1-7-16,-7-1-5 0,0 0-14 0,0 0-13 15,0 0-12-15,0 0-78 0,0 0 32 16,0 0 22-16</inkml:trace>
  <inkml:trace contextRef="#ctx0" brushRef="#br0" timeOffset="91947.7208">21073 11675 37 0,'0'0'49'15,"-4"6"-16"-15,4-6-14 0,0 0-17 0,-2 4-10 16,2-4-37-16,0 0 15 0,-13 0 10 16</inkml:trace>
  <inkml:trace contextRef="#ctx0" brushRef="#br0" timeOffset="92287.4984">22570 11889 46 0,'4'4'90'0,"0"-3"-9"15,-2 3-7-15,-2-4-7 0,8 3-4 0,-5 0-10 16,-3-3-8-16,0 0-9 0,6 4-7 16,-6-4-8-16,6 4-13 0,-6-4-6 15,0 0-13-15,5 2-13 0,-5-2-15 0,0 0-145 16,0 0 62-16,0 0 42 0</inkml:trace>
  <inkml:trace contextRef="#ctx0" brushRef="#br0" timeOffset="101102.3563">9359 16854 4 0,'22'-17'140'0,"-8"10"-2"0,6 0 3 16,5-5-2-16,9 3 3 0,10-8-7 0,28-5-3 16,6 0-7-16,7 1-4 0,6-6-4 15,23-5-6-15,7 1-6 0,6-1-5 16,7 3-5-16,-3-3-3 0,0 3-4 16,1 7-8-16,-8-3-9 0,-6 4-6 0,-23 5-8 15,-6 3-5-15,-6 0-6 0,-15 2-5 16,-15 7-3-16,-9-4-4 0,-3 2-6 15,-7 3-8-15,-5-1-11 0,-1 0-9 0,-6 2-9 16,-2 0-6-16,-1-4-7 0,-6 6-18 16,-3 0-10-16,-5 0-13 0,-5 0-13 15,0 0-9-15,0 0-12 0,-32 8 3 0,7-2-1 16,-11 3 0-16,-5 3-2 0,-11-2-2 16,-27 10-8-16,-6-2 2 0,-4 5 3 0,-4 2 8 15,-19 2 6-15,4 2 6 0,17-2 4 16,-15 4 5-16,17-1 4 0,-21 6 6 15,7 4 10-15,1-4 9 0,19-3 7 16,3 3 12-16,6-3 8 0,4 4 17 0,5-3 10 16,10-1 9-16,10-6 8 0,11-5 7 15,8-3 2-15,8-5 1 0,2-1-2 0,6-6 6 16,6 1 5-16,6-3 8 0,-2-5 3 16,17 0 5-16,4-2-1 0,9-7 11 15,10 0 1-15,9-4-1 0,22-8 2 16,6-4 2-16,3 2-7 0,7-4 0 15,23-1-5-15,0-4 0 0,-19 8-4 0,2-2-2 16,-4 5-6-16,-2 0-7 0,-4 0-4 0,-7 4-2 16,-15 6-10-16,-12-3 2 0,-7 6-2 15,-4-1-4-15,-1 6-3 0,-8-3-5 16,-2-1 1-16,1 1-2 0,-5 0-3 16,-3 4 3-16,0-4 0 0,-3 6-4 0,-4-5 1 15,4 2-1-15,-7 3 1 0,2 0-4 16,-4-3 0-16,0 3-6 0,0 3-6 15,-8-3-1-15,11 0-6 0,-11 0-9 0,7 5-6 16,-3-2-15-16,-4-3-12 0,4 6-26 16,-4-6-20-16,0 8-13 0,0-8-12 15,2 6-28-15,-2-6-369 0,0 0 177 0,2 2 116 16</inkml:trace>
  <inkml:trace contextRef="#ctx0" brushRef="#br0" timeOffset="102718.9868">15786 16856 65 0,'0'9'70'0,"0"-4"-5"0,0-1-5 16,-3 2-8-16,3-6 3 0,0 12-10 0,0-11-2 15,0-1-4-15,0 8-5 0,0-8 3 16,-2 5-9-16,2-5-5 0,0 0 2 16,0 0-6-16,0 0-1 0,-14-14-2 0,9 6 2 15,-1-3-2-15,-1-6-3 0,-1-3 3 16,0-7 6-16,-2-1-3 0,-2-6 0 15,0-9 4-15,-1-2-1 0,-2-9 2 0,-2-10 1 16,1-4-2-16,0-5 0 16,4 14-6-16,2 5 6 0,3 1-4 0,-2 3 2 15,5 1-3-15,0 7 6 0,4-2-3 16,-2 6 1-16,4-4 5 0,0 8-7 0,4-3-3 16,1 1 1-16,2 3 0 0,-1 2 2 15,6-2 2-15,2 7-4 0,0 3 1 0,6-2 2 16,3 2 0-16,1 4 1 0,5 1 6 15,3 2 3-15,10-1 2 0,3 5-1 16,3 1 2-16,4 7-3 0,5-4-1 16,2 5 1-16,5 3 1 0,27 3-7 0,-2 2 2 15,2 2-5-15,6 2 2 0,2 1 1 16,4 1 7-16,22 5-3 0,4-3-3 0,3 2 0 16,3 1 1-16,7-2-1 0,5 2 1 15,-6-3 0-15,3 1-3 0,2 3-2 16,7 0 0-16,-1-5-3 0,3 4-5 15,-7-2-2-15,-1-1 0 0,-6 0-3 0,-3-1 0 16,-3 0 3-16,-24-5-3 0,-3-1-5 16,-4 0 4-16,0 1 0 0,-7-7-7 0,-3 3-4 15,-19 0-3-15,-13-3-1 0,-5 0-10 16,-10 0-3-16,-5 0 1 0,-10 0-2 16,-1 0 2-16,-5-3 1 0,-4 3-1 15,-1 0 6-15,-3 3 7 0,-6-3-3 0,0 0 2 16,-4 1-2-16,-2 2-2 0,-2 0 4 15,1-3 2-15,-7 0-2 0,4 8 1 0,-4-5 0 16,0-3 3-16,-7 10 4 0,3 0-2 16,0 1 0-16,-2 3 1 0,0 1 2 15,-2 4-4-15,0 4 4 0,0 1-7 16,2 6 3-16,0 3 0 0,-1 2 2 0,1 1 0 16,2 2 2-16,-1 0-3 0,3 8-1 15,0-4 2-15,2 2 1 0,0 1-2 16,4 5 2-16,-4-5-3 0,2 11 1 0,1-13 0 15,-3 11-1-15,0-7 0 0,2 1-1 16,-4-6 4-16,2 2-3 0,0 2-2 16,-5-5 2-16,1 0 0 0,0-1 1 0,-3-5-2 15,-1 1 0-15,0-3-3 0,-3 2 6 16,-2-7-2-16,-3-1 2 0,-2 0-3 0,-3-5 1 16,0 3 0-1,-6-8 0-15,-5 1 2 0,-2-3-2 0,-13-2-4 0,-6-5 4 16,-3-3 1-16,-13-5 0 0,-26-4 2 15,-12 1-2-15,-34-9-5 0,-5-1 3 0,-5-2 2 16,-11 2 0-16,-5-6 5 0,-9 2 0 16,-2 4-4-16,1-1 2 0,-1 0 1 15,4 7-1-15,8-1-1 0,0 2 3 0,13 2 1 16,8 4 1-16,26 0 0 0,9 4-3 16,4-4 2-16,7 2 0 0,4 2-2 15,4-2 3-15,18 4-4 0,14-5 2 0,5 5 1 16,5-4-3-16,7 4 1 0,1-5-1 15,9 4 1-15,4-1 0 0,1-1-4 16,8-2 2-16,0 4-1 0,5-4-1 0,2 1-1 16,4 2-3-16,4-4 2 0,4 0 5 15,0 0-10-15,0 0 4 0,0 0 1 16,14 10-2-16,-4-10-5 0,-2 0-2 0,-8 0-5 16,19 0-4-16,-9 0-2 0,1 0-2 15,-2 0-2-15,-9 0-3 0,16 0 3 16,-8-3-9-16,-8 3 6 0,12 0 0 0,-12 0-4 15,10 0 1-15,-10 0 0 0,6-7-10 16,-4 3-9-16,3 1-8 0,-3-3-15 16,0-6-18-16,-2 3-19 0,2-2-260 15,-2-3 126-15,2 5 84 0</inkml:trace>
  <inkml:trace contextRef="#ctx0" brushRef="#br0" timeOffset="104581.9875">20127 14988 69 0,'2'3'133'15,"2"2"-16"-15,1-2-5 0,-5-3-17 16,8 3-12-16,-4 3-11 0,-4-6-10 15,11 0-18-15,-11 0-16 0,10 1-15 16,-10-1-21-16,11 0-24 0,-11 0-36 0,0 0-177 16,9-1 83-16,-9 1 55 0</inkml:trace>
  <inkml:trace contextRef="#ctx0" brushRef="#br0" timeOffset="114680.9319">16040 15199 36 0,'-11'5'96'0,"6"-4"-2"0,5-1-1 0,-8 4-3 16,4-1-8-16,4-3 4 0,0 0 1 15,0 0 3-15,-12 0 6 0,12 0-15 16,-7-8-4-16,3 0 2 0,2-2-5 16,-3-4-5-16,1 0 5 0,0-6 2 0,2-4-2 15,0-7-5-15,-1-5-6 0,1-7 0 16,2-13 2-16,-2-24-3 0,2-5 3 16,0-9-8-16,0-2-5 0,4-4-8 0,3-3-3 15,-1 2-3-15,1 3-6 0,1 5-2 16,3 4-1-16,-1 3 0 0,3 9-2 0,-2 0-1 15,-3 16-4-15,2 8-2 0,1 3-2 16,0 3 1-16,-1 1-2 0,3 2 1 16,-3 9-4-16,4 2-2 0,-4 2-1 15,2 1-2-15,2 3-2 0,-4 4 1 0,3 2-3 16,-1 2-1-16,3 0 2 0,2 4-1 16,0 0-1-16,4 1 0 0,2 5 1 0,5-2 1 15,2 6-2-15,8-1-5 0,4 4 2 16,3 1 0-16,6 1 4 0,12 1-6 15,28 5 3-15,6 1 1 0,5-1-4 16,3 2 3-16,6 2-2 0,24 2 2 16,3 0-1-16,4 1-1 0,-3 1 2 0,3 3 2 15,2 1-3-15,2 1 5 0,4-2-3 16,5 4 2-16,-3-2 0 0,3 1-3 0,-1 2 2 16,1-1-1-16,-1 4 4 0,1-3-3 15,-1 1-1-15,1 0 3 0,-1 0-2 0,-5-1-2 16,-3 2 1-16,-1 1 2 0,4 0-7 15,-7-1 5-15,-5 2 2 0,-3-2 0 16,-7 0-2-16,-2 1 1 0,-5-3-3 0,-1 5 2 16,-24-5 3-16,2-3-3 0,-3 3 5 15,-7-2-4-15,-6 0 0 0,-4-3 0 16,-15-1-1-16,-12-4 1 0,-1 2-2 0,-3-3 1 16,-7 1-1-16,-1-2 0 0,-3-1 1 15,-1 2-3-15,-4-6 4 0,-3 3-2 16,1-2 0-16,2 0 2 0,-3-4 0 15,-1 3 0-15,2-2 1 0,-6-1-3 0,2 2 2 16,-5-2 0-16,4 0-1 0,-4 3 0 16,-2-5-2-16,0 2 2 0,-2-2 0 15,-1 4-2-15,0-2 2 0,-4 0-3 0,0 0 2 16,1 2 1-16,0-1 7 0,-1 5 5 16,-1-1-1-16,-1 3-1 0,-2 1 6 15,3 5 2-15,-3 2 1 0,3 1 4 0,-1 6 1 16,0 2 3-16,0 8 3 0,0 1 1 15,-2 4 1-15,2 8 5 0,-4 2 0 0,1 0-1 16,-1 4-2-16,-2 2-2 0,-2 3 2 16,-2-3 0-16,-2 2-2 0,-3 19-3 15,-1-10-4-15,2-12 2 0,-8 17-3 16,2-12-3-16,2-7-3 0,-3-1-1 0,0-2 1 16,-2 0 4-16,1-5-8 0,-4-1 6 15,0-1-2-15,1-6-8 0,-4 0 0 0,-2-6-1 16,-3-7-2-16,-4 4 0 0,-6-8-1 15,-3 0 4-15,-11-10-7 0,-5 3 2 16,-8-13-2-16,-26-5-5 0,-11-4-1 16,-22-8 1-16,-11-8-7 0,-16-2 1 0,-7-1 0 15,-5-5-2-15,-11 5 0 0,-8-5 2 16,-38-1-3-16,-2 2-1 0,38 7 6 16,-42-4-1-16,38 8 0 0,-45-4-3 0,40 10 0 15,5-1-1-15,4 0 3 0,-2 1 0 16,6 6 2-16,9-1-2 0,5-1 5 15,10 3-6-15,13-3 0 0,4 4 4 0,30 0 0 16,4-3-2-16,6 6 4 0,6 1-1 16,20-3 3-16,11 2-5 0,5 4 3 15,9-4 0-15,4 2-4 0,5 0 2 0,6 2 1 16,3-3-1-16,3 1 2 0,4 0 1 16,0 2-5-16,4-2 2 0,2 0-2 15,2 2 2-15,2 0-1 0,1-2-2 0,10 2 1 16,-10 2 4-16,10-2-2 0,0 0-2 15,-8-2-1-15,8 2-3 0,0 0 0 16,0 0-4-16,0 0-3 0,0 0-5 0,0 0 0 16,0 0-1-16,0 0-4 0,0 0-2 15,0 0-3-15,0 0-2 0,0 0-7 0,0 0-5 16,0 0-7-16,0 0-6 0,0 0-5 16,0 0-3-16,24-3-4 0,-24 3-5 15,0 0-11-15,0 0-13 0,2-5-14 16,-2 5-17-16,7-5-14 0,-3 1-17 0,3-3-19 15,-1 1-471-15,-2-2 221 0,3-3 146 16</inkml:trace>
  <inkml:trace contextRef="#ctx0" brushRef="#br0" timeOffset="167665.3478">9627 4707 6 0,'0'0'77'0,"0"0"-8"16,0 0-7-16,0 0-8 0,0 0-4 0,0-6-3 15,0 6-4-15,0 0-2 0,0 0-9 16,0 0-4-16,0 0-4 0,0 0 1 16,4-3-2-16,-4 3-4 0,0 0-4 15,0 0-6-15,0 0-9 0,0 0-18 0,0 0-16 16,0 0-161-16,0 0 66 0,0-6 44 15</inkml:trace>
  <inkml:trace contextRef="#ctx0" brushRef="#br0" timeOffset="173569.1848">17221 4514 23 0,'0'0'18'16,"0"0"-3"-16,0 0-2 0,0 0-6 15,-3-7 5-15,3 7-13 0,0 0-4 16,-12 2-23-16,12-2 9 0,-13 4 7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1:43.477"/>
    </inkml:context>
    <inkml:brush xml:id="br0">
      <inkml:brushProperty name="width" value="0.05292" units="cm"/>
      <inkml:brushProperty name="height" value="0.05292" units="cm"/>
      <inkml:brushProperty name="color" value="#FF0000"/>
    </inkml:brush>
  </inkml:definitions>
  <inkml:trace contextRef="#ctx0" brushRef="#br0">18306 7603 7 0,'0'0'7'0,"0"0"-1"15,0 0-3-15,0 0-5 0,0 0-6 16,0 0 3-16,0 0 2 0</inkml:trace>
  <inkml:trace contextRef="#ctx0" brushRef="#br0" timeOffset="1138.9647">18034 7959 31 0,'-41'59'48'0,"1"4"-4"16,2-4 0-16,-3 0-4 0,6-4-2 15,7-9-3-15,3-8 1 0,2-2-5 0,-1-2-6 16,7-4-1-16,0 0-2 0,0-4-5 16,3 1-2-16,0-6 0 0,2-2 0 15,4-2-4-15,-3-2 2 0,3-1-1 0,1-3-3 16,1-1 2-16,0-1-1 0,1-2 1 16,1 0 0-16,2-1-3 0,0-1-8 15,2-5-11-15,0 0-8 0,0 0-7 16,0 0-9-16,0 0-8 0,17-19-108 0,-11 7 52 15,3-1 33-15</inkml:trace>
  <inkml:trace contextRef="#ctx0" brushRef="#br0" timeOffset="1515.5983">18152 7522 33 0,'-11'35'63'0,"1"-3"-4"16,-3 3-2-16,3-5-5 0,-8 10-7 15,2 0 0-15,1 2-7 0,0 0-2 16,-2 0 1-16,0 0-2 0,0-1-4 16,3 1 0-16,-4-3 0 0,6-6-3 0,-3 3-2 15,2-4-1-15,0-2 0 0,1-2-2 16,2-4-6-16,-2-2-1 0,4-1 0 0,0-3-3 16,0-1-2-16,1-3-3 0,0-1 0 15,3 0-2-15,-2-4-4 0,2 0-15 16,0 1-20-16,1-2-30 0,-1-2-178 15,-2-5 82-15,6-1 54 0</inkml:trace>
  <inkml:trace contextRef="#ctx0" brushRef="#br0" timeOffset="3240.7635">21287 8353 6 0,'-4'-4'92'16,"4"4"-3"-16,-5-6-5 0,5 6-10 16,-4-5 0-16,4 5-6 0,-2-6-12 15,2 6 4-15,-2-6 1 0,2 6-6 0,-4-4-8 16,4 4 7-16,0 0-6 0,-3-4-1 16,3 4-1-16,0 0 2 0,0-6-9 15,0 6-3-15,0 0-3 0,0 0 7 16,3-6-11-16,-3 6-2 0,12-2-7 0,-1-1 2 15,4 3-2-15,5 0 4 0,12 0-3 16,13 0 5-16,6 0 0 0,17 3 1 0,29-3 5 16,6 3-5-16,12 2-4 0,22 1 6 15,7-2 1-15,9 2-3 0,5 0 4 16,12 0-2-16,-1 1-1 0,5-1-5 16,-7 0 1-16,-6 2-2 0,-6-3 2 0,-8 3 0 15,-2-2 1-15,-7-1-2 0,-27-3-1 16,-4 2 0-16,-6 0-6 0,-10-2 2 0,-17-1 1 15,-15 2-5-15,-10-2 0 0,-7-1 2 16,-8 0 6-16,-2 0 2 0,-5 2 1 16,-1-2 0-16,-5 2 0 0,-2-4-6 15,0 4-2-15,-7-2-2 0,4 0-2 0,-4 0-3 16,-1 0-3-16,0 0-14 0,-3 0-25 16,2 0-21-16,-1 0-43 0,-1 2-46 15,-8-2-482-15,9-4 212 0,-9 4 141 16</inkml:trace>
  <inkml:trace contextRef="#ctx0" brushRef="#br0" timeOffset="4423.1821">18118 12109 97 0,'0'0'112'0,"0"0"-10"15,-2 5-9-15,2-5-1 0,0 0 1 0,0 0-12 16,0 0 8-16,0 0-11 0,0 0 7 16,0 0 0-16,11 4 3 0,-3-4 5 15,2 1-3-15,6-2-4 0,2 1 0 0,6 0 1 16,7-4-5-16,9 4 0 0,9-5-2 16,13 4 1-16,31 1-1 0,4 0 7 0,2 0 4 15,8 1 0-15,2 2-2 0,6-1-3 16,31-1 2-16,1-1-6 0,2 3-9 15,3-2-5-15,1-1-2 0,-5-1-6 16,-1 1-4-16,-1-4-6 0,-5 2-2 0,-24 4 0 16,-3-4-4-16,-6-1-2 0,-6 3-2 15,-9-1-5-15,-15-1 1 0,-15 2 0 16,-1-2-5-16,-11 2-5 0,-5 0-5 0,-1 0-3 16,-11 0-1-16,-1 0 0 0,-3-2-1 15,-4 2-3-15,-3 0 0 0,-4 0-2 16,0 0-7-16,-3 0-15 0,0 0-23 0,-2 0-26 15,-3-4-39-15,0 3-45 0,-3-3-35 16,1 0-34-16,-3-4-37 0,-4 0-585 16,2-1 284-16,-4-2 187 0</inkml:trace>
  <inkml:trace contextRef="#ctx0" brushRef="#br0" timeOffset="5229.2525">19352 10658 31 0,'0'0'77'0,"0"0"-7"0,5-4-7 15,-5 4-10-15,0 0-2 0,0 0-4 0,0 0-6 16,0 0-16-16,10 9-20 0,-10-9-28 16,2 9-127-16,0-6 51 0,0 1 34 15</inkml:trace>
  <inkml:trace contextRef="#ctx0" brushRef="#br0" timeOffset="5473.0268">18933 12209 2 0,'0'0'14'16,"-2"6"-20"-16,2-6 2 0,0 0 1 0</inkml:trace>
  <inkml:trace contextRef="#ctx0" brushRef="#br0" timeOffset="13312.4975">20146 10003 14 0,'4'-8'90'0,"-2"5"1"16,2-3-6-16,1 0-7 0,-3 0-3 0,2 0 3 15,0 3-2-15,-2-3-3 0,2 3 4 16,1-2 5-16,-5 5-11 0,4-5-3 16,-4 5-8-16,7-6-4 0,-7 6-1 15,0 0-6-15,0 0-4 0,0 0 10 0,0 0-2 16,-18 17 7-16,-1 2-1 0,-8 12 2 15,-18 18-3-15,-6 10 0 0,-12 13-4 0,-7-1 2 16,-1 3-4-16,-1 1-1 0,-1-1 0 16,-2-5 3-16,-2-2 7 0,-3-3 12 15,-1-2 6-15,-2-6 3 0,16-12-1 16,1-2 0-16,5-6-13 0,6-1 0 0,15-9-5 16,8-5-8-16,4-6-3 0,7-1-8 15,0-1-3-15,4-2-6 0,3-3-2 16,0 1-2-16,2-1-4 0,1-2-8 0,3 0 3 15,0-3-5-15,1 2 1 0,0 0-2 16,3 1-3-16,0-4-1 0,-2 2-2 0,2-1-1 16,4-3 0-16,-6 5 1 0,1-3-5 15,5-2 2-15,-7 4-2 0,7-4-1 16,-4 5 2-16,4-5-3 0,-4 3 1 0,4-3 0 16,0 0-3-16,-6 4 2 0,6-4 0 15,0 0-2-15,0 0 0 0,-6 3 1 16,6-3-1-16,0 0 1 0,0 0 0 0,0 0 0 15,-7 3 0-15,7-3-1 0,0 0 2 16,0 0-4-16,0 0 2 0,0 0 1 16,0 0-6-16,0 0 4 0,0 0 0 15,-8 1 1-15,8-1 1 0,0 0-8 0,0 0 6 16,0 0 1-16,0 0 1 0,0 0 1 16,0 0-2-16,0 0 1 0,0 0-1 0,0 0-1 15,0 0 2-15,0 0-2 0,0 0 2 16,0 0-10-16,0 0 12 0,0 0-2 15,0 0-2-15,0 0 2 0,0 0-6 0,0 0 4 16,0 0 2-16,0 0 0 0,0 0-4 16,0 0 2-16,0 0 0 0,0 0 0 15,0 0 0-15,0 0 1 0,0 0 0 0,0 0 0 16,0 0-1-16,0 0 2 0,0 0-3 16,0 0 0-16,0 0 1 0,0 0 0 15,0 0 1-15,0 0-1 0,0 0-1 0,0 0 2 16,0 0-2-16,0 0-2 0,0 0-5 15,0 0-7-15,0 0-15 0,0 0-10 16,0 0-24-16,0 0-21 0,0 0-33 0,0 0-32 16,0 0-37-16,-9-5-38 0,9 5-531 15,-11 4 257-15,11-4 170 0</inkml:trace>
  <inkml:trace contextRef="#ctx0" brushRef="#br0" timeOffset="15702.0833">16683 12068 31 0,'-4'8'50'0,"1"-3"-2"15,-1 1 4-15,0 0-4 0,0-2-1 16,0 1 3-16,0-1-1 0,-2-1-3 0,-2 2 4 16,2-4 5-16,6-1-9 0,-14 3 0 15,5-3 3-15,9 0-3 0,-17-4 2 16,9-1-3-16,-1 0-5 0,-1-5-1 0,2 1 2 15,-2-3 3-15,2 1 1 0,0-2-5 16,0-3 0-16,1-1 0 0,1-2-3 16,-3-2-3-16,3-2-3 0,2-2 3 15,-1 1 0-15,1-1-5 0,0-3-4 0,2-1 1 16,2-1 0-16,0 0-2 0,0-1-5 16,2-2 0-16,0 3 1 0,2-6-5 0,3 1 4 15,1 0-4-15,3-1-2 0,4 1 0 16,3-2-2-16,6 1-1 0,3 0-2 15,13-7-5-15,7 0 6 0,7 5-5 16,6 2 3-16,9 3 4 0,2 0-8 0,8 3 3 16,3 2-3-16,5 3 1 0,4 0 1 15,25 3-4-15,-14 5 1 0,21-2-1 0,-17 7-1 16,3 5 1-16,6 3 1 0,2 1 0 16,30 4 2-16,3 3 1 0,3 5-1 15,-3 3 1-15,3-1-6 0,-5 0 1 16,0 5 2-16,3 1 0 0,-6-2 0 0,3 0-2 15,-3 3 0-15,-6-2 3 0,-7 1-2 16,-1 1 0-16,-2 2 2 0,4 0-4 16,1 1 5-16,-5 0 0 0,-2 0-1 0,-5 0 1 15,1-2 0-15,0 0-2 0,-20-4 0 16,22 3-3-16,-21-4 4 0,0-2 0 16,-1 1-5-16,-3-2 4 0,0 1 1 0,-1 1-1 15,-4-1-2-15,0-1 1 0,-2-1-1 16,-2-3 1-16,-2 5-1 0,-2-3 0 0,-2-1 0 15,0-2-2-15,-15-1 2 0,-7 1 4 16,1-3-7-16,-1 2 3 0,-1-4 0 16,-3 4 1-16,0-4 3 0,-9 2-5 15,2-3 1-15,-3-3-1 0,-3 3 1 0,1-1-1 16,-7-1 2-16,0-1 1 0,-4 0-2 16,-2 0 0-16,-2 0 1 0,0-1-5 15,-3 1 4-15,-1-1-2 0,-4 0 1 0,0-2 3 16,-5 2 1-16,-2 1-2 0,0 1 0 15,0-2 2-15,-4 2 0 0,-3 0 1 16,3 0 0-16,-2 2-2 0,-3-2-2 0,0 1 2 16,1 1 0-16,-9 0 2 0,10 5-1 15,-5 3 1-15,-3 1-1 0,-2 5 5 16,2 2-2-16,-4 6 3 0,2 3 1 0,-2 3 0 16,-1 3-2-16,-1 7 2 0,0-2-1 15,0 3-2-15,-2 2 1 0,1 1 4 16,-3 4-1-16,0-2 1 0,-6 2 1 15,0 1 0-15,2-2-3 0,-6-1-2 0,1 0 1 16,-2-6 1-16,-2 0-1 0,-5-2 6 16,-1-2 3-16,-3-3-3 0,-4-2 1 0,-4-4-5 15,-6-2 0-15,-26 1-2 0,-4-3-1 16,-11-8-1-16,-10-1-2 0,-14-5 3 16,-29-1-3-16,-13-4-1 0,-10-8 2 15,-12 3 0-15,-7-3-6 0,-15-4-1 0,-55 3 6 16,5-3-3-16,1-2-2 0,-3 3 4 15,1-3-10-15,46 5 2 0,-4 0 0 0,3-1-2 16,0 1-4-16,-1 1 2 0,4 0-5 16,12 2-4-16,3-1-7 0,15 3 1 15,6-3 1-15,8 4 4 0,10-1 0 16,28 2-1-16,5-3 4 0,10 6-2 0,8-1 4 16,14-2 0-16,16 1 1 0,3 2 3 15,10-1-2-15,5-1 2 0,3 0-3 16,8-1-5-16,3 3-2 0,5-3-9 0,5 2-9 15,0-1-7-15,6-1 0 0,0 3-3 16,4-3-3-16,1 0-4 0,4 2-1 16,6-2 1-16,-12 0-7 0,12 0-5 0,0 0-12 15,0 0-6-15,0 0-11 0,-6-5-237 16,6 5 113-16,0 0 74 0</inkml:trace>
  <inkml:trace contextRef="#ctx0" brushRef="#br0" timeOffset="28912.8785">18262 14477 35 0,'6'-3'77'15,"-2"1"-2"-15,3 0-11 0,0-2 1 16,-7 4-4-16,10-4-11 0,-6 3 1 0,2-1-1 15,-6 2-6-15,9-2-4 0,-9 2-1 16,6-4-2-16,-6 4 0 0,7-1-5 0,-7 1 0 16,0 0 1-16,8-5-7 0,-8 5 3 15,0 0-7-15,7-1 0 0,-7 1-6 16,0 0 9-16,0 0-9 0,0 0-2 16,0 0-5-16,8-3 6 0,-8 3-9 15,0 0-6-15,0 0-7 0,0 0 0 0,0 0-4 16,6-2-8-16,-6 2-4 0,0 0-8 15,8-1-7-15,-8 1-15 0,10-4-10 0,-4 1-10 16,0-2-164-16,2-1 80 0,3 0 53 16</inkml:trace>
  <inkml:trace contextRef="#ctx0" brushRef="#br0" timeOffset="31930.1067">19850 12408 97 0,'4'-5'133'16,"-4"5"3"-16,4-3 5 0,-4 3-4 0,0 0-7 15,0 0 3-15,0 0-2 0,0 0 4 16,-29 5-1-16,11 2 0 0,-4 7 2 15,-8 5 3-15,-7 8-6 0,-15 15-7 16,-3 0-2-16,-3 5-8 0,-3 5-8 0,0 1-7 16,-13 14-3-16,-1-1 1 0,2 1-6 15,0 0 5-15,3-2-8 0,15-12-10 0,3-2-1 16,5-4-10-16,5-2-8 0,6-9-6 16,9-10-3-16,5-1-3 0,1-4-8 15,4-1-3-15,2-6-6 0,1 2-2 16,0-5-2-16,4 0-2 0,2 1-7 0,-2-3-2 15,0-1 0-15,4 0-6 0,0-3 5 16,0 1-9-16,1 0-1 0,-1 0-11 0,4-5 0 16,-2 4-3-16,4-5-7 0,-7 3-7 15,7-3 2-15,0 0-11 0,0 0-5 16,0 0 0-16,0 0-5 0,0 0-3 0,0 0-1 16,0 0-5-16,-10-8-2 0,10 8-5 15,-3-5 4-15,3 5-1 0,0 0-4 16,-2-6-6-16,0 2 2 0,2 4-6 15,0 0-5-15,-2-9-12 0,2 5-10 0,0 4-21 16,-2-9-13-16,2 3-20 0,2 0-18 16,-4 0-30-16,2-1-415 0,0 0 208 0,-2 1 138 15</inkml:trace>
  <inkml:trace contextRef="#ctx0" brushRef="#br0" timeOffset="32615.9644">17286 14777 32 0,'0'0'52'16,"0"0"-20"-16,21-5-16 0,-14 2-18 15,4 0-43-15,-1 1 16 0,2-4 9 16</inkml:trace>
  <inkml:trace contextRef="#ctx0" brushRef="#br0" timeOffset="33441.4726">21914 14380 1 0,'0'0'55'15,"8"3"-3"-15,-8-3-6 0,6 1-2 0,-2 1-3 16,-4-2-7-16,6 3-2 0,-6-3-3 16,10 2-7-16,-10-2 0 0,0 0-1 15,10 2-2-15,-10-2-1 0,4 3 0 16,-4-3-5-16,0 0-3 0,8 1 2 0,-8-1 1 15,0 0-2-15,0 0-1 0,0 0 2 16,0 0 2-16,9 0-6 0,-9 0 0 0,0 0 2 16,0 0-2-16,0 0-2 0,0 0 2 15,0 0 0-15,0 0-7 0,6 5 0 16,-6-5-2-16,0 0 0 0,0 0-1 16,0 0-1-16,0 0-2 0,0 0-4 0,0 0 3 15,0 0-5-15,0 0-3 0,5 1-3 16,-5-1-3-16,0 0 0 0,0 0 1 15,0 0 2-15,0 0-3 0,0 0-1 16,0 0 1-16,0 0-2 0,0 0 3 0,0 0-2 16,0 0-1-16,0 0 0 0,0 0-5 15,0 0-65-15,0 0 32 0,0 0 20 0</inkml:trace>
  <inkml:trace contextRef="#ctx0" brushRef="#br0" timeOffset="39465.7105">25491 10447 124 0,'4'-12'173'0,"0"5"-11"0,-2-3-3 16,0 3 0-16,2-1-13 0,-2 0-3 15,0 3-5-15,0-1-11 0,-2 0-8 0,3 0-9 16,-1 3-11-16,-2 3-9 0,0 0-9 15,0-8-9-15,0 8-10 0,0 0-4 16,0 0-6-16,-19 15-5 0,9-1-4 0,-6 4-3 16,-7 9-2-16,-5 7-5 0,-12 15-2 15,-2 0-4-15,-3 1-2 0,-1-4-1 16,-3 3-3-16,1-5-2 0,-1-4-1 0,9-10 2 16,2-5 3-16,3-2 5 0,4-4 15 15,-5-5 14-15,0 0 5 0,-2-4 3 16,7-4 2-16,1-4-3 0,0-4-5 15,5-7-6-15,3 0-7 0,6-3-6 0,0-5-4 16,8 2-3-16,6-4-5 0,2 0-2 16,4-1-2-16,8-4-3 0,-2 3-1 0,4 2-2 15,6 0-4-15,1 4 2 0,2 3-3 16,2 4-1-16,1 3-1 0,-3 5-1 16,3 5-3-16,0 3 2 0,4 9 0 0,-2 3-2 15,1 7 1-15,-1 5 2 0,-4 4-2 16,-1 0-1-16,1 3-2 0,-8-3 3 15,1-4-3-15,0 3 2 0,-4-4 0 16,1 2-3-16,-1-5 1 0,-2 2-1 0,-1-7-10 16,-2-1-19-16,2-3-26 0,-4-4-27 15,-2 0-29-15,0-3-29 0,2-3-41 0,-1-1-34 16,3-2-30-16,0-5-585 0,3-1 281 16,-11 0 185-16</inkml:trace>
  <inkml:trace contextRef="#ctx0" brushRef="#br0" timeOffset="39835.9641">25986 10712 222 0,'0'0'268'0,"-8"-3"-10"0,8 3-19 15,0 0-19-15,0 0-26 0,0 0-14 0,0 0-8 16,20-3-8-16,0 3-7 0,0-5-12 16,13 3-7-16,-1-1-10 0,1 0-17 15,7-3-7-15,0 1-8 0,3-1-9 0,1 4-14 16,-4 0-4-16,3-2-7 0,-3-1-6 15,-6 4-6-15,0-1-4 0,-3 0-6 16,-1 0-5-16,-5 2-4 0,-1-2-11 16,-2 2-28-16,-4-1-28 0,1-1-36 0,-4 2-38 15,-2 0-35-15,-1 0-29 0,-4 2-35 16,0-1-33-16,-6 3-564 0,0 0 274 0,-2-4 181 16</inkml:trace>
  <inkml:trace contextRef="#ctx0" brushRef="#br0" timeOffset="40127.8832">25794 11132 213 0,'-7'2'258'0,"4"1"-2"0,3-3-3 16,0 0-12-16,24-3-8 0,-3 1-12 15,9-4-20-15,10 1-11 0,2-2-14 0,11-4-17 16,5 2-13-16,1-3-7 0,19-1-16 15,-15 0-6-15,-4 4-12 0,-1-3-16 16,-5 5-9-16,2-3-10 0,-5 1-5 16,-7 3-4-16,-3 0-5 0,-2 1-7 0,-6 2-5 15,-3-2-4-15,-1 1-4 0,-4 0-7 16,-5 3-3-16,-1-3-12 0,0 2-29 0,-2 0-26 16,-3 2-28-16,-2-3-33 0,-1 1-36 15,1-1-40-15,-3 1-37 0,-1-2-35 0,-3 1-662 16,0-3 310-16,-1-1 204 0</inkml:trace>
  <inkml:trace contextRef="#ctx0" brushRef="#br0" timeOffset="40556.1642">26553 10282 249 0,'-2'-6'255'0,"-2"4"-14"16,4 2-18-16,-2-8-22 0,2 8-20 15,-2-4-14-15,2 4-19 0,0 0-12 16,0 0-3-16,0 0-9 0,10 13-5 0,-4-4-2 16,7 3-6-16,0 4-4 0,4-2-7 15,1 6-5-15,6-1-9 0,4 2-11 0,3 4 1 16,3-1-16-16,0 1-3 0,2-1-7 15,0 4-2-15,-2-6-9 0,0 3-3 16,-2 0 0-16,-5-2-9 0,-1-2 1 16,-4 2-2-16,0 0-3 0,-3 2-1 0,-6 1-1 15,-3-1-4-15,-5 1 6 0,-3 5-8 16,-7 3 1-16,-5 4-4 0,-5 7-3 0,-14 9 4 16,-3 5 0-16,-7-2 2 0,-1 2 5 15,-2-3 4-15,-3-1 0 0,-1-1-3 16,-1-7 0-16,1-1-2 0,7-10 2 15,7-8-5-15,4-2-11 0,4-5-25 16,5-3-36-16,-1-2-45 0,8-7-56 0,2 1-52 16,4-4-54-16,3-4-729 0,3-2 338 15,0 0 222-15</inkml:trace>
  <inkml:trace contextRef="#ctx0" brushRef="#br0" timeOffset="41195.0912">27327 11660 229 0,'-2'10'230'0,"2"-2"-9"0,-2 1-10 0,2-2-15 16,-2 0-12-16,4 1-10 0,-2-2-6 15,-2 0-2-15,4-2 0 0,-2-4-4 16,0 0-7-16,0 0-8 0,0 0 2 15,16-24-15-15,-10 8 4 0,0-9-6 16,4-7-6-16,3-10-9 0,0-5-5 0,6-20-17 16,1-2-4-16,0-6-8 0,6 1-12 15,-1 0-5-15,3 1-6 0,2 3-7 0,3 4-4 16,-1 4-5-16,2 6-3 0,2 2-8 16,-7 14-9-16,-3 6 7 0,1 2-1 15,-3 7-9-15,-1 2 2 0,0 2-5 0,-1 5 0 16,-2 4-3-16,2 2-3 0,-7 2-1 15,1 4 1-15,0 2-1 0,-4 2-3 16,0 4-9-16,-3 2 9 0,2 2-2 0,-5 3 3 16,-2 0-2-16,-2 3-2 0,1-1-8 15,-6 1 7-15,1 1 2 0,0-1 1 0,-2 0-2 16,0 2-3-16,-1-3-2 0,1-1 3 16,0-3 0-16,0 1-1 0,1-1 0 15,1-2-1-15,2 1 3 0,0 2-2 16,2-3 1-16,3 1-4 0,1-1 5 0,5 3-3 15,-1-2 1-15,3-1 2 0,-1 1 0 16,4 1-3-16,-2-1 0 0,-1-1-2 16,2 3-2-16,-5 0 5 0,1 0-14 0,-1-2 10 15,-1 4 2-15,0-3 3 0,-5 3 0 16,-2-2-2-16,-4 2-1 0,-2-2 3 0,-5 4-1 16,-2-1 1-16,-5 0-2 0,-5 1 0 15,-7-1 0-15,-2 1 0 0,-4-5 3 16,-1 1-3-16,-1-4 4 0,1-3-3 15,3-2 2-15,4 2-3 0,2-6 0 0,3 2-9 16,3-2-15-16,8-3-29 0,2-4-36 16,2 1-51-16,6 1-51 0,7-2-55 0,4-1-64 15,-1 1-812-15,6-1 381 0,2-3 252 16</inkml:trace>
  <inkml:trace contextRef="#ctx0" brushRef="#br0" timeOffset="41749.4187">29349 10803 88 0,'0'4'185'16,"0"-4"-13"-16,-2 10-10 0,2-7-12 0,0-3-14 15,0 8-11-15,0-8-4 0,0 7-2 16,0-7 2-16,0 6 4 0,0-6 1 0,0 0-4 16,0 0-12-16,0 0-9 0,0 0-10 15,0 0-1-15,0 0-7 0,-6-17-3 16,6 11-7-16,0-4-6 0,0-1-6 15,2 1-5-15,0-1-8 0,2 0-3 0,2-1-4 16,3 3-5-16,0-1-4 0,1 1-3 16,2 3-3-16,4 2-3 0,-2 1-1 15,3 3-3-15,1 1-2 0,-2 4-1 0,4 1 0 16,2 1-2-16,0 2-4 0,3 1 1 16,-1-1-2-16,1 1 2 0,5 3-3 15,2-2-1-15,-3-3 1 0,3-2-2 16,-2 1 1-16,1-3-4 0,1-4 4 0,-2 0 0 15,1-1-1-15,-4-4 9 0,1-2 5 16,-3-1 4-16,-3-2 10 0,-1-1-3 0,-4-3 5 16,-2-2-4-16,-3-2-4 0,-1-1 1 15,-4 3-5-15,-3-2-3 0,2 1-2 16,-4 2-3-16,2 0-5 0,-2 4-18 16,2 1-36-16,-2-1-39 0,3 2-36 0,-3 6-47 15,5 1-44-15,-3 2-62 0,-4 0-577 16,6 4 288-16,-6-4 191 0</inkml:trace>
  <inkml:trace contextRef="#ctx0" brushRef="#br0" timeOffset="42173.0951">30647 10654 72 0,'10'0'245'0,"-10"0"-5"0,7 6-10 0,-7 0-8 15,0 2-14-15,-2 3-18 0,0 4-13 16,-5 0-16-16,1 7-14 0,-3 3-15 0,-4 3-14 16,-1 0-10-16,-6 3-10 0,0 2-12 15,-4 4-6-15,-1-5-9 0,-3 1-6 16,1-3-6-16,-1-1-11 0,0-8 0 0,4-3-6 16,0 0-2-16,-1-4-6 0,3-3 3 15,2-5 4-15,0-3 8 0,1 2 1 16,4-7 2-16,1-3 5 0,5-1-10 15,3-1 1-15,2-3-4 0,6 1-8 0,2-2 3 16,4 1-3-16,3-1-3 0,4 1-5 16,0 3-9-16,3 1 8 0,2 0-3 15,-1 2 0-15,2 4 1 0,0 0-1 0,1 4 5 16,0 0-2-16,2 6-1 0,-1-3 2 16,-1 5-2-16,-4-2-2 0,4 2 3 15,-6 3 2-15,3-2-9 0,-1 4 1 0,-4-5-2 16,1 5-6-16,0-3 1 0,-5-3-27 15,3 1-23-15,-4 0-36 0,1-3-42 16,-3-2-46-16,-1-1-42 0,-2 2-56 0,-2-2-800 16,0-5 360-16,-8 3 237 0</inkml:trace>
  <inkml:trace contextRef="#ctx0" brushRef="#br0" timeOffset="42616.5882">24845 11904 123 0,'-9'4'215'16,"12"-3"11"-16,-3-1 6 0,29 0-3 16,-4-1 1-16,16-1-10 0,19-3-8 0,39-2-4 15,44-6-10-15,33-2-3 0,59-4-8 16,19-2-9-16,15 0-9 0,21 2-9 16,13 2-10-16,8 4-9 0,4 1-1 0,5 5-9 15,-7 1-6-15,-8 6-7 0,-17 2-2 16,-13 4-13-16,-12 1-8 0,-63 0-2 15,-7 5-11-15,-11-2-7 0,-16-1-7 0,-16 3-6 16,-17-3-7-16,-34-2-3 0,-8-1-7 16,-19 0-4-16,-17 0-1 0,-6-3-5 15,-7 1-2-15,-4-2-6 0,-6 2-8 0,-3-2-28 16,-5-2-31-16,-3 0-40 0,-6 0-43 16,-2-2-58-16,-5 0-62 0,-4 0-60 0,-4 2-64 15,0 0-817-15,-33-9 402 0,1 7 266 16</inkml:trace>
  <inkml:trace contextRef="#ctx0" brushRef="#br0" timeOffset="43641.1012">26551 13727 90 0,'0'16'159'0,"-2"-6"-4"16,2 6-2-16,0-2 4 0,2-3-1 15,0 4-6-15,0-2-4 0,0 2-6 16,0-1-7-16,0-3-4 0,1 1-6 0,-1-3-4 16,0 1 2-16,0-1 6 0,0-1-4 15,-2-2 6-15,2 0-3 0,-2-3-5 16,0-3 0-16,0 0 0 0,6-15 11 0,-1 0-19 15,-3-6-1-15,5-4-1 0,-1-8-3 16,2-6-7-16,0-11-8 0,2-1-9 16,4-22-7-16,-4-1-4 0,3-2-12 0,0 0-1 15,4-4-7-15,-3 4-5 0,6-4-2 16,3 9-9-16,0-3-3 0,2 5 0 0,3 4-6 16,2 5-2-16,1 4-1 0,-3 10-1 15,0 8-6-15,1 2-1 0,1 4-1 16,0 2-3-16,3 0 2 0,-1 6-5 0,-2 3 0 15,0 4-4-15,-3 0-2 0,-1 5 1 16,-2 3 0-16,0 1-2 0,-5 4 0 16,0 0-7-16,0 7 0 0,-5 0-5 15,2 3-5-15,-6 3-3 0,-1 5 1 16,-3-1-2-16,-4 4-2 0,-2 0 2 0,-2 4 0 16,0-2 1-16,-5 2 4 0,1 1-3 0,-2-2 7 15,0-1 1-15,-4 0-7 0,4-3 7 16,0 0 3-16,0 0-5 0,-1-2 6 15,3-3 0-15,-1 0-2 0,1 1 4 0,1-3 1 16,3-2-4-16,-2 4 2 0,4-4 1 16,0 0 4-16,2-1-2 0,2 0 0 15,3 0-2-15,1 0 0 0,3-3 0 0,4 3 0 16,-3-1 2-16,4 1 1 0,0-1-6 16,3 0 6-16,-2 2 2 0,2-1-8 15,-1 0 5-15,0 1 0 0,-1 1 0 0,0-1 0 16,-2 2 0-16,-5 0 0 0,4 3 0 15,-8-3-1-15,0 2 0 0,-4-1 4 0,-4-2-4 16,0 4 12-16,-6 1-1 0,-3-1 10 16,-6 4-4-16,0-4 9 0,-5 0 1 15,2 0 4-15,-6-1 3 0,1-1-2 16,-1-3-4-16,-2-1-1 0,2 0-1 0,-2-3-4 16,1 0-6-16,1-3-18 0,0 0-25 15,1-3-28-15,1 3-37 0,4-3-46 0,-2 1-68 16,6-2-77-16,-3-2-75 0,1 1-755 15,6-3 379-15,2-3 250 0</inkml:trace>
  <inkml:trace contextRef="#ctx0" brushRef="#br0" timeOffset="46684.617">27990 13578 151 0,'-2'-6'215'15,"2"0"-14"-15,0 6-8 0,-8-7-9 0,-3 7-7 16,-1 2-6-16,-6 6-3 0,-7 3-9 16,-11 11-8-16,-14 12-6 0,-8 7-4 15,-1 9-3-15,-8 19-4 0,-2 5-3 0,6 3-8 16,1 9-5-16,5-5-6 0,9 4-10 16,14-16-7-16,6-2-14 0,9 0-4 15,11-16-10-15,10-7-7 0,6-8-7 16,14 3-8-16,9-3-9 0,24 5-14 0,9-7-20 15,8-5-16-15,2-6-32 0,2-6-25 16,-9-10-36-16,-5-1-26 0,-1-6-30 0,1-1-27 16,-1-5-36-16,-6-6-625 0,22-5 289 15,-27-4 191-15</inkml:trace>
  <inkml:trace contextRef="#ctx0" brushRef="#br0" timeOffset="47782.0992">27995 14122 120 0,'-3'-12'206'16,"3"3"-11"-16,0-3-7 0,5 3-8 0,-1-1-10 15,2 1-12-15,3 1-5 0,-1-2-9 16,2 1-7-16,0 5-7 0,0-2-11 16,0 3-8-16,1 1-3 0,2 4-4 15,-5 4-5-15,3 1-8 0,-3 5-8 0,0 1-4 16,-1 4-7-16,0 2-8 0,-3 4-2 15,2 2-13-15,-2-3 1 0,0 2-8 0,2-2-6 16,1 1-3-16,0-2-3 0,-1-4-3 16,4 0-5-16,1-4 0 0,2-1-3 15,2-3 0-15,1-3-4 0,2-4 1 16,0-2-2-16,-1-2-1 0,3-4-2 0,-4 1 0 16,4-5-1-16,-4-1 6 0,-1-1 5 15,0 1 2-15,-2 1 4 0,-3-1 5 16,-2 1 2-16,2 1 1 0,-4 2 0 0,-2-1-5 15,0 0 3-15,-2 2-2 0,0 3-5 16,-2-3-4-16,0 6-2 0,0-7-3 16,0 7-5-16,-4-6-3 0,4 6-3 0,-8-3-4 15,8 3-3-15,0 0-2 0,-18 4-7 16,18-4-5-16,-12 5-3 0,6-5-3 16,-1 1-8-16,-1 0-8 0,-1 4-9 0,3-4-9 15,-1 1-15-15,-1 2-14 0,2-2-18 16,-2 1-18-16,0-2-22 0,2 4-21 15,0-4-16-15,0 0-12 0,6-1-21 0,-13 3-518 16,13-3 248-16,-15 0 164 0</inkml:trace>
  <inkml:trace contextRef="#ctx0" brushRef="#br0" timeOffset="48332.6369">27870 14150 205 0,'10'-6'243'0,"3"1"-17"0,0-1-10 0,4 2-17 16,-1 0-14-16,6 4-16 0,-1-2-12 15,0 4-14-15,0 2-11 0,5 2-6 16,-3 3-11-16,-2 0-11 0,-4 4-7 15,2 4-11-15,-6-1-5 0,-1 7-6 0,-4-2-9 16,-3 0-5-16,-2 0-2 0,-3 2-3 16,-3 2 1-16,-2 0-3 0,-3-3 1 15,2 0 3-15,-2-3 2 0,-1-1-6 0,2-4-2 16,3-3-2-16,-2 1-5 0,4-6-4 16,-2-5-3-16,4-1-7 0,0 0-1 15,0 0-3-15,19-26-6 0,-6 10 3 0,-1-4-2 16,8-4-5-16,-2-1 1 0,-1 1-5 15,3-1 0-15,0 0 1 0,-2 4 2 16,-2 1 6-16,-1 2 5 0,-2 1 3 0,-2 3 14 16,-1 2 2-16,-2 0 2 0,1 2 9 15,-2 2-3-15,-1 1-4 0,-4 4 0 16,-2 3-3-16,0 0-7 0,0 0-1 16,0 0-5-16,6 18-5 0,-6-8 0 0,0 2-5 15,4 1-2-15,2 0-1 0,1 4-2 16,2-3-4-16,1 1-1 0,5 0-3 0,-1-1-12 15,2 1-10-15,2-5-15 0,4-1-13 16,-1 0-18-16,0-3-16 0,-2-2-21 16,3-2-21-16,-2-2-20 0,-3-2-28 15,1 0-30-15,-2-3-19 0,0-3-23 0,-2-2-23 16,-2-3-685-16,-1-2 321 0,2-2 211 16</inkml:trace>
  <inkml:trace contextRef="#ctx0" brushRef="#br0" timeOffset="48608.8551">28860 13655 70 0,'2'-19'203'16,"-2"5"22"-16,2 1 20 0,-2 4 11 15,0 0-2-15,0 2-6 0,-2 3-10 0,-2 1-5 16,4 3-9-16,0 0-9 0,-19 13 2 16,8 0-16-16,-1 6-5 0,-1 5-23 15,-2 6-8-15,-2 10-14 0,3 3-15 16,-2 6-12-16,6 0-14 0,-7 19-10 0,7-10-10 15,3-7-8-15,1 2-13 0,4-1-11 16,-1-7-17-16,6 1-14 0,-1-4-17 0,2 2-21 16,0-4-18-16,3-3-16 0,3 3-26 15,-1-9-21-15,-1-4-32 0,2-4-25 16,0-2-32-16,0-4-25 0,0-3-33 16,1 0-21-16,0-5-28 0,-3-5-619 0,5 2 308 15,-5-3 204-15</inkml:trace>
  <inkml:trace contextRef="#ctx0" brushRef="#br0" timeOffset="49240.3151">29237 13959 136 0,'-2'-13'254'0,"-2"2"-6"16,1 1-4-16,-1 1-11 0,0 1-7 16,0 2-11-16,-3 2-13 0,7 4-5 0,-16 3-5 15,5 6-6-15,0 4-15 0,1 8-6 16,0 1-18-16,-2 9-5 0,4 5-14 16,2-3-18-16,4 2-6 0,2 1-13 15,0-1-8-15,4 4-7 0,2-7-12 0,5 2-8 16,2-4-17-16,1-4-3 0,4-3-8 0,0-7-1 15,3-2-7-15,1-7 2 16,0-4-4-16,2-6-3 0,2-1 9 0,5-11-6 16,-3-3 11-16,4-9-5 0,-3-5 8 15,-1-6 0-15,6-18-1 0,-9-4 0 0,-1-3-2 16,-12 10-1-16,-6 3-1 0,-6 6 5 16,0 2 7-16,-6 2 1 0,-2 3-5 0,-5 0 6 15,-4 4-4-15,-6 3-3 0,-7 1 1 16,2 6-4-16,-1 8-5 0,-3 2 1 15,4 6 0-15,-1 1-3 0,3 6 0 16,2 6-5-16,-2 0-4 0,5 4 5 0,4 2-4 16,2 3-2-16,7-2-1 0,6 5-1 15,2-3-5-15,4 0 3 0,6 4-4 16,3-3-2-16,6 1 0 0,0-4-7 0,5 2-2 16,-2-4 5-16,4 0-6 0,-1-3 0 15,3 0 4-15,-1-2-4 0,-3 0 1 16,1-3 3-16,-6 1-2 0,0-2 0 0,0 0 4 15,-4 0-4-15,0 1 0 0,-2-3 4 16,-3 3-3-16,0-1-3 0,0-2-2 16,0 1-10-16,-4 1-6 0,2 0-11 0,-8-2-15 15,13 2-12-15,-9 0-17 0,-4-2-21 16,9 2-23-16,-9-2-25 0,4 4-24 0,-4-4-33 16,5 1-25-16,-5-1-28 0,0 6-19 15,0-6-717-15,0 0 338 0,-5 6 223 16</inkml:trace>
  <inkml:trace contextRef="#ctx0" brushRef="#br0" timeOffset="50274.5283">28771 13497 181 0,'4'-6'270'0,"-2"-2"-9"16,3 4-15-16,-1-1-16 0,1 1-16 16,-5 4-3-16,10-2-12 0,-10 2-6 0,11 9-11 15,-3 5-5-15,-2 1-5 0,1 10-4 16,1 9-2-16,-1 4-3 0,-1 12-11 16,-2 5-9-16,0 21-9 0,-2-7-7 0,0 15-7 15,-2-2-9-15,0 3-2 0,-4 0-8 16,2-4-14-16,0-1-8 0,-2-12-5 15,2-9-9-15,0-1-12 0,2-3-4 0,0 1-6 16,-2-3-10-16,2-9-5 0,2-4-7 16,-2-7-7-16,0 0-4 0,0-3-1 15,0-5-10-15,0-4-10 0,0-2-4 0,2-5-9 16,-2-3 0-16,2-3 0 0,0-5 5 16,-2-3 0-16,0 0 3 0,8-15 5 15,-2 2 2-15,-1-12-1 0,2-5 4 0,-1-12 5 16,0-9 4-16,0-5 1 0,3-26 3 15,-3-4 1-15,1-3 2 0,-3-9 2 0,2 3 7 16,-6 0 2-16,0 0-1 0,-2 2 1 16,-4 1 9-16,-3 3-4 0,3 7 8 15,-5 2 7-15,5 17 5 0,0 13 4 0,0 7-2 16,-1 6 4-16,2 1 0 0,3 8-6 16,-2 3-4-16,2 6-4 0,0 1-6 15,0 8 0-15,2 4 0 0,0 6-5 0,0 0 1 16,0 0-6-16,2 43-3 0,2-14-2 15,0 11 1-15,0 4-4 0,-1 7-9 16,-1 7-4-16,5 19-8 0,-5 5-6 16,-2-15-9-16,2-6-13 0,-4 0-15 0,2 3-4 15,0-6-6-15,-2 3-2 0,0-4-3 16,2-4-11-16,-2 2-8 0,2-10-9 0,2-4-12 16,-2-1-16-16,0-7-17 0,2-4-21 15,-2-1-17-15,0-7-19 0,0 0-17 16,2-2-12-16,-2-1-15 0,2-2-12 0,0-4-13 15,-2 0-613-15,2-4 299 0,0 0 196 16</inkml:trace>
  <inkml:trace contextRef="#ctx0" brushRef="#br0" timeOffset="50911.8262">29747 12986 61 0,'4'-3'273'15,"-4"3"-1"-15,9 0-5 0,-9 0-7 16,25 13-10-16,1 5-7 0,7 8-15 0,19 17-8 15,0 7-13-15,3 6-12 0,-2 4-14 16,9 18-8-16,-7 4-14 0,-5 7-10 16,-7 4-12-16,-9 5-12 0,-13-10-5 0,-6 3-11 15,-7 0-4-15,-6 5-6 0,-8-3-5 16,-7 2-3-16,-12 10-7 0,-3-20-9 16,-10 9-7-16,-9-6-3 0,7-17-16 0,-4-5-15 15,-1-7-15-15,-1-4-23 0,1-7-23 16,3-4-31-16,6-11-37 0,5-9-45 15,3-5-43-15,3-7-46 0,1 0-47 0,1-5-55 16,-3-2-713-16,3-3 355 0,-4 2 234 16</inkml:trace>
  <inkml:trace contextRef="#ctx0" brushRef="#br0" timeOffset="54282.2902">26232 14011 63 0,'-26'-8'123'0,"2"-4"5"0,1-1-3 0,0-9 5 15,-6-9-4-15,3-5 2 0,-8-16-4 16,1-5-5-16,5-4-2 0,2-3-4 0,7-7-5 16,3 1-4-16,4-7-9 0,8 11-9 15,6-16-4-15,5-4-5 0,6-3-8 16,12-17-2-16,9-4-3 0,8 9-5 15,9 2-1-15,7 6 2 0,9 6-3 0,7 3-1 16,11 6-4-16,10 7 1 0,11 7-9 16,6 7 2-16,11 7-4 0,11 4-3 0,5 10-5 15,7 5-3-15,-2 8-4 0,0 9-5 16,-8 3 3-16,-27 11-2 0,-2 6-2 16,-6 4-1-16,-8 7-3 0,-10 8-2 15,-10 5-1-15,-7 5-2 0,-13 4-2 0,-11 5 2 16,-12-1-2-16,-11 0 0 0,-9 5-5 15,-5 5 5-15,-5 3-3 0,-11 18 2 0,-6 0 0 16,-8 0-3-16,-6 0 0 0,-8 0 0 16,-15 12-2-16,-10-3 4 0,-4 0-1 15,-6-7 1-15,-5-1 1 0,-3-7 5 0,-1-1 3 16,-2-6 1-16,6-5 0 0,13-15 3 16,0-1-1-16,4-4-1 0,8-5-3 15,7-9 0-15,9-4-1 0,6-3-2 0,7-5-4 16,1-1-7-16,4-1-7 0,0-3-4 15,5 1-6-15,1-2-5 0,1 0-5 0,2-3-5 16,-1 4-6-16,4-4-6 0,-4 1-6 16,6 0-3-16,-2-2-7 0,2 4-2 15,6-4 3-15,-13 2-2 0,9 0-3 16,4-2 5-16,-9 3 0 0,2 0-2 0,7-3 6 16,-6 1 3-16,6-1-4 0,0 0 6 15,0 0-12-15,-8 2-3 0,8-2-13 16,0 0-8-16,0 0-1 0,-2 4-9 0,2-4-10 15,0 0-11-15,0 0-17 0,0 0-358 16,0 0 166-16,16 4 110 0</inkml:trace>
  <inkml:trace contextRef="#ctx0" brushRef="#br0" timeOffset="56112.5122">16333 16535 45 0,'-27'-29'91'0,"2"3"-1"16,2-3-7-16,-1 2-6 0,1-1-2 0,-5-6-2 15,3-4 0-15,-2 0-4 0,-7-17-13 16,2 1-3-16,11 4-9 0,-5-9 0 0,8 6-1 16,0 4 1-16,3-1 1 0,5 1-3 15,2 0-6-15,2 2-2 0,4 5-3 16,4 0-2-16,8-5 0 0,2 5 3 16,10-4-12-16,13-9 2 0,6-1 1 0,5 3 0 15,6 3-9-15,5 5 9 0,2 0-10 16,7 2 2-16,3 3-3 0,5 6-1 15,1-2-2-15,6 6-1 0,4 1 8 0,6 4-9 16,3 2 0-16,1 4 0 0,0 2-4 16,7 3 3-16,1 3-2 0,5 6-8 15,2 1 10-15,3 4 7 0,-4 4-3 16,6 1 0-16,16 6-1 0,-2 5 1 0,-6 2 1 16,-5 9-3-16,-22-5-6 0,-7 0 0 15,-7 7 1-15,-8 3-1 0,-10 2 2 0,-7 3 2 16,-6 3-2-16,-9 4 2 0,-8-6-1 15,-9-4-1-15,-1 3-4 0,-3 0 4 0,-4 6 9 16,-4-4-2-16,-5 0 8 0,-2 3 1 16,-4-2 7-16,-6 6-2 0,0-5 0 15,-6 7 3-15,-7-1-5 0,-7 17 2 16,-4-4-1-16,-3-5 6 0,-5 3-9 0,-2-1 4 16,-7 2-4-16,-1 2 0 0,-7-6-1 15,-11 15 0-15,9-15-3 0,-6-2-2 0,-11 9 4 16,7-13-3-16,-3-1-3 0,-3-7 0 15,0 3-4-15,1-3 1 0,-1-1-2 16,2-6 2-16,2 0-3 0,1-3 2 16,3 0-6-16,7-11 1 0,8-2 0 0,-15 6-3 15,8-5 0-15,5-4-5 0,2-1-2 16,1-1 0-16,-2-4 0 0,1 4-2 0,5-5 3 16,1-2-3-16,0 2-5 0,1-2 2 15,3-4-5-15,3 1-3 0,3-3-1 16,0 0-3-16,3 3-6 0,-1-6-6 15,6 3 3-15,2 0 5 0,2 0 0 0,1 0-1 16,5 0 12-16,0 0-3 0,2-3-6 16,2 3 5-16,1-2-3 0,2 2-8 0,7 0 0 15,-12-9-8-15,10 9-5 0,-2-5-6 16,4 5-6-16,-3-6-8 0,3 6-9 16,-2-3-9-16,2 3-13 0,5-11-16 0,-3 9-247 15,0-4 122-15,2 0 80 0</inkml:trace>
  <inkml:trace contextRef="#ctx0" brushRef="#br0" timeOffset="57493.0779">19039 14621 23 0,'0'0'73'0,"8"8"-10"0,-3-8-13 16,-5 0-6-16,6 4-17 0,-6-4-14 15,6 3-23-15,-6-3-87 0,0 0 33 16,0 0 22-16</inkml:trace>
  <inkml:trace contextRef="#ctx0" brushRef="#br0" timeOffset="64102.6891">17506 16208 16 0,'9'0'36'0,"-9"0"-3"0,0 0-2 16,0 0-1-16,0 0-1 0,0 0 1 15,4-4-1-15,-4 4-3 0,0 0-3 16,0 0-1-16,0 0-3 0,0 0-3 16,0 0 5-16,0 0-6 0,6-4-2 0,-6 4 0 15,0 0-2-15,0 0 3 0,0 0-3 16,0 0-1-16,0 0 2 0,0 0 0 0,0 0-1 16,0 0 3-16,7-2 1 0,-7 2-3 15,0 0 0-15,0 0 3 0,0 0-3 16,0 0 1-16,0 0 4 0,0 0-1 15,0 0-3-15,0 0-3 0,0 0 3 0,0 0-7 16,0 0 5-16,0 0 1 0,0 0-2 16,0 0 1-16,0 0-4 0,0 0-3 15,0 0-2-15,0 0-2 0,0 0-2 0,0 0 1 16,0 0-18-16,13 2-12 0,-13-2-7 16,8-2-18-16,-8 2-135 0,12 0 65 15,-2-2 43-15</inkml:trace>
  <inkml:trace contextRef="#ctx0" brushRef="#br0" timeOffset="64847.8876">22118 15674 105 0,'-4'-9'158'0,"0"-1"-6"0,0 3 0 16,0-1-3-16,-5-1-3 0,3 5-1 0,-2-5-6 15,-1 6-2-15,-2-3-4 0,1 2-4 16,-2 4-9-16,0 0-2 0,-2 3-6 16,-1 1 1-16,-2 11-5 0,0 1-1 0,1 7-7 15,-2 6-3-15,4-1-5 0,-2 7-7 16,6-3-11-16,1 2-7 0,3 3-4 15,4 0-10-15,2-6-8 0,4 3-11 0,0 3-9 16,5 0-7-16,-1-1-9 0,1-4-2 16,0 0-5-16,-3 2 0 0,2-7-3 15,-4 1-4-15,-2 0-4 0,-2-2 2 16,-2 2-2-16,-4-1 2 0,-4-4 1 0,-3 3 0 16,-4 1 1-16,-2-8 1 0,-5 2 3 15,4 1 1-15,-6-8 1 0,-1 0 2 0,3-1 2 16,3-5 2-16,-2-1 1 0,4-1 0 15,-1 0-1-15,6-4 0 0,-2 0 1 16,6 1-2-16,2-3-2 0,2 0 0 16,6 0 1-16,0 0-3 0,-7 6 3 0,7-6 0 15,0 0-1-15,17 15 2 0,-7-5 1 16,4 7 1-16,2 4-2 0,3 2 0 0,1 10 2 16,2 6 7-16,0 3 1 0,6 21-4 15,-5 0-1-15,-2 0 1 0,2 2 1 16,-6-11-1-16,-2-4-3 0,-2-2-1 15,-1 1 0-15,1-2-1 0,-2 2-4 0,1-2-4 16,-2-3-8-16,0-6-8 0,0-7-10 16,-4-4-9-16,0-1-14 0,3 1-19 0,-3-10-15 15,1 0-13-15,-1-8-18 16,5 3-21-16,-5-4-16 0,4-8-22 0,0 0-22 16,-2-6-494-16,4-2 234 0,1-7 155 15</inkml:trace>
  <inkml:trace contextRef="#ctx0" brushRef="#br0" timeOffset="65346.7899">22948 15956 120 0,'8'-9'197'0,"-2"5"3"15,0-4 1-15,0 4-4 0,2 2-9 16,1 2-11-16,-1 0-14 0,7 6-12 16,0-2-13-16,1 7-12 0,2 2-13 0,-4 1-12 15,-1 7-11-15,0-4-8 0,-2 5-11 16,-5 8-6-16,-4-4-4 0,-2 4-7 16,-4 9-2-16,-3-3 1 0,-5 8-1 0,-8 1 3 15,2-1 2-15,-10 18 1 0,1-7 1 16,1-8-2-16,8-7-1 0,-2-3-3 15,8-5-6-15,1 0-5 0,2-7-5 16,7 0-5-16,0-5-4 0,6 1 0 0,3 0-3 16,6 3-4-16,-1-6 1 0,8 7-7 15,0-3-1-15,-1 0-1 0,3 3 2 0,0-4-3 16,0 0-1-16,-1 1-1 0,0 5-1 16,-2-4-1-16,1 3 2 0,-2 1 3 15,-2 1-5-15,-2-6-1 0,-3 3 2 16,-3 1 1-16,-2-3-2 0,1 6-3 0,-5-3 2 15,-2 3 2-15,-2 2-2 0,0-3 1 16,-5-5 0-16,-1 3-2 0,-3 1-5 0,1-6-15 16,-3 0-14-16,-4-1-21 0,3-6-25 15,-6 0-30-15,-1-5-29 0,2 2-32 16,0-9-25-16,-1 4-16 0,-2 0-19 16,-6 2-579-16,3-3 273 0,-5-5 181 0</inkml:trace>
  <inkml:trace contextRef="#ctx0" brushRef="#br0" timeOffset="66688.9783">21289 17202 24 0,'2'-82'27'0,"7"-8"-5"0,5-26-5 0,10-2-6 15,5-4-6-15,9 2-7 0,4-4-2 16,11 2 0-16,7 12 4 0,7 5 8 15,8 10 5-15,5 11 4 0,3 10 2 16,4 11 8-16,4 4 0 0,4 15 6 0,-15 11 1 16,5 10 1-16,4 10 6 0,0 6 2 15,0 7 4-15,2 11 1 0,0 11 3 16,14 13 3-16,-6 9 1 0,-8 11-6 0,-6 7 1 16,-8 6-3-16,-13 6 5 0,-14 6-2 15,-17-6 4-15,-7 7-3 0,-13-4 1 0,-11 5 1 16,-13 1-4-16,-7-2-4 0,-18 16-1 15,-11-4-6-15,-6-6 0 0,-13-4 2 16,-3-2-5-16,-10-12-1 0,-5 3-3 0,-7-6 6 16,-6-4 3-16,-6 0 1 0,0-9 7 15,-8-3 0-15,0-10 3 0,-2-3-7 16,-3-4 0-16,17-14-3 0,1-3-6 0,-1-11-2 16,1-9-2-16,-3-5-2 0,-18-12 0 15,11-13 3-15,4-8 0 0,11-12 3 16,11-14 5-16,5-9 6 0,12-6 4 15,10-15 0-15,11-10 2 0,10-6-3 0,10-9-5 16,12-10-1-16,12 0-7 0,14-10-2 16,18 6-2-16,13 3-3 0,17 11-1 0,9 0 0 15,12 13-3-15,10 8 3 0,15 9 0 16,36-10-2-16,-19 32 0 0,12 11-1 16,7 7 1-16,8 19-2 0,5 6 1 15,6 14 3-15,7 14-3 0,2 14 0 0,0 14-1 16,-9 12-5-16,23 23-2 0,-48 0-5 15,-13 8-1-15,-15 13-5 0,-19 5-5 16,-12 10-3-16,-22 4 1 0,-13 1 1 16,-21 5 0-16,-19-15 5 0,-10 1 3 0,-19 19 0 15,-11-3 1-15,-17-1 1 16,-11 0 1-16,-5-7-3 0,-10 0 0 0,-3-7 1 0,-3-5 2 16,-2-2-1-16,0-1-1 0,0-9-1 15,1-5 0-15,-1-6-2 0,2-7-1 16,0-4 2-16,16-11-2 0,1-8 0 0,1 0-2 15,1-9 1-15,0-1-3 0,14-7 1 16,5-3 3-16,3-3-2 0,6-8 0 16,1 5-1-16,5-9-1 0,3 3-3 15,4 0 1-15,-1 2 2 0,7-7-2 0,0 5 1 16,2-6-1-16,2 6 2 0,3-4-3 0,-1 2 1 16,2-2 1-16,3-2-2 0,0 1 1 15,8-1 0-15,-14 0-1 0,8 4-1 16,6-4-1-16,-6 0 1 0,6 0-1 15,0 0 0-15,0 0-4 0,0 0 5 0,0 0-2 16,0 0 1-16,0 0-3 0,0 0 0 16,0 0-3-16,0 0-2 0,0 0-3 0,0 0-2 15,0 0-3-15,0 0-3 0,0 0-1 16,0 0 2-16,0 0-2 0,0 0-3 16,0 0 0-16,0 0-2 0,0 0-3 15,0 0-3-15,0 0-1 0,0 0-1 16,0 0-4-16,0 0-2 0,0 0-7 0,0 0-7 15,0 0-3-15,0 0-10 0,0 0-5 0,0 0-7 16,0 0-12-16,0 0-11 16,14-11-14-16,-12 7-14 0,0-6-18 0,4 1-431 15,-4-3 198-15,0-1 131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28:41.882"/>
    </inkml:context>
    <inkml:brush xml:id="br0">
      <inkml:brushProperty name="width" value="0.05292" units="cm"/>
      <inkml:brushProperty name="height" value="0.05292" units="cm"/>
      <inkml:brushProperty name="color" value="#FF0000"/>
    </inkml:brush>
  </inkml:definitions>
  <inkml:trace contextRef="#ctx0" brushRef="#br0">5735 2916 19 0,'-4'11'110'15,"4"-5"0"-15,-2 5-6 0,0-4-1 16,2 5-6-16,-4-4 1 0,2 3 3 15,0-4 5-15,-2 0 8 0,1-1 8 0,1-1-1 16,-2 0-13-16,4-5-11 0,0 0-9 16,-17-10-9-16,8-1-8 0,3-3-7 0,2-3-7 15,-2-5-7-15,4-3-5 0,-2-2-4 16,4 0-6-16,0 6-2 0,2-4-3 16,2 3-5-16,4 1-4 0,0 3-3 15,5 5-2-15,2 3-2 0,2 5 0 0,5 2-2 16,4 6 0-16,4 5 0 0,5 4 1 15,-2 2-6-15,9 4 4 0,0 0-2 16,3 1-3-16,-5-1 3 0,-2-7-2 0,1 0 4 16,-3-5 11-16,-2-4 11 0,-1-6 9 15,5-5 4-15,-4-7 0 0,2-6 0 0,1-5-2 16,-8-4-2-16,-1-5-4 0,-6-4-4 16,-2-2-4-16,-6 0 2 0,-3-4-11 15,-4 7-2-15,-1 1-12 0,-4-3-14 16,0 9-24-16,-2 2-25 0,2 2-32 0,0 0-31 15,3 6-40-15,-1 1-31 0,6 2-515 16,1-1 240-16,6 4 158 0</inkml:trace>
  <inkml:trace contextRef="#ctx0" brushRef="#br0" timeOffset="580.1545">7137 1802 29 0,'-9'13'169'15,"3"8"-1"-15,-2 6 9 0,-5 9 0 0,2 11 4 16,-5 22-10-16,-2 7-8 0,4 6-11 16,-1 8-12-16,4 1-14 0,3 3-11 15,-1-1-9-15,3-6-13 0,2-1-7 0,0-6-9 16,0-19-9-16,2-9-5 0,0-13-7 16,2-3-7-16,-4-8-14 0,4-6-31 15,0-6-25-15,0-7-35 0,0-7-14 16,0-2-27-16,4-21-13 0,0-1-3 0,2-12 2 15,2-4 14-15,0-12 7 0,10-19 9 16,1 2 15-16,-1 0 10 0,8 7 15 0,-3 10 8 16,-2 10 16-16,0 3-1 0,-3 9 10 15,-6 7 13-15,1 0 13 0,-2 8 21 16,-1 4 22-16,-2 3 14 0,-3 7 3 0,-5-1 5 16,4 18 4-16,-8-1-2 0,-5 8 2 15,-3 4 5-15,-6 14-9 0,0-3-13 16,-2 4-1-16,2-2-6 0,5-6-6 15,-2-4-7-15,4-1-6 0,3-6-6 16,2-2-2-16,4-4-4 0,4-4-2 0,4-2-7 16,4-5 4-16,3-2-6 0,6-5-4 15,2-1-6-15,5 0-9 0,4-4-2 0,-1-1-2 16,3 1-1-16,0-4-5 0,-3 1 4 16,-1 1 0-16,-2-2-1 0,-4 3 2 15,-2-1 0-15,-4 4 1 0,-1-2-2 0,0 1 4 16,-2-2-4-16,-3 4-1 0,-2-1 2 15,4 2 0-15,-4 0 0 0,0 3-4 16,1 2 5-16,1 0 0 0,1 1-3 0,2 2 3 16,1-1 2-16,2 1 1 0,0 1-1 15,3-3-2-15,1 0-4 0,0 0-15 16,2-3-16-16,-1-3-19 0,0 0-26 16,6-3-29-16,-1-3-31 0,2-6-35 15,-1-1-502-15,1-4 231 0,-10-4 152 0</inkml:trace>
  <inkml:trace contextRef="#ctx0" brushRef="#br0" timeOffset="732.3573">7732 2204 44 0,'-7'-2'182'16,"3"-2"-15"-16,0 0-18 0,4 4-17 15,-7-3-18-15,7 3-8 0,-6-3-31 0,6 3-44 16,0 0-77-16,0 0-279 0,0 0 111 15,0 0 72-15</inkml:trace>
  <inkml:trace contextRef="#ctx0" brushRef="#br0" timeOffset="1321.8729">8090 2052 222 0,'-2'15'218'0,"-3"3"2"0,0 11 2 16,-1 8-2-16,-2 12-4 0,-5 24-18 15,3 3-15-15,1 3-15 0,3 1-18 0,-1 3-15 16,7-17-12-16,0-7-12 0,5-4-12 16,1-3-11-16,3-2-21 0,-1-13-16 15,3-2-16-15,1-7-12 0,4-7-15 0,-2-5-12 16,0-9-7-16,6-7-7 0,-3-4-6 16,4-7 1-16,-2-9-1 0,0-8 0 15,2-6 3-15,-2-8 2 0,-2-8 0 0,0-18 5 16,-3-4-1-16,-2-1 0 0,-4 12 4 15,-6 11 9-15,0 11 14 0,-2 5 13 16,0 1 11-16,2 5 5 0,-2 4 1 0,0 4-2 16,0 1-9-16,0 7-1 0,-2 5-5 15,2 7-2-15,0 0 0 0,-2 19-3 16,4 3 2-16,-2 9-3 0,4 7 3 0,3 12-3 16,-3 1-4-16,7 1 0 0,-1-3-2 15,3 0-1-15,-1-2 1 0,6-4-2 16,-2-3-1-16,2-9 0 0,0-7-4 15,1-3-3-15,1-7 6 0,-2-9 0 0,2-3-2 16,-1-5-2-16,2-9-1 0,-2-1-3 16,-1-3-4-16,0-1 1 0,-1 0 1 15,-4 4-6-15,-3-1 1 0,-1 3 8 0,-1 0-4 16,0 1 2-16,-2 3-2 0,2 1-3 16,-2 1 0-16,2 4 1 0,0 0 2 15,3 2 1-15,2 0 1 0,2 2 0 16,3 2-1-16,2-1 2 0,5 2 3 0,0 1 1 15,3 1-2-15,-5 1-2 0,1-1 5 16,-6 4 0-16,2 1 5 0,-5 1 5 0,-5 1 0 16,-4 0-1-16,-4 0-2 0,-6 3 0 15,-2-2-9-15,-7-1-9 0,-4 1-29 16,-2-4-31-16,1-5-42 0,0-5-42 16,2-4-64-16,3-5-667 0,2-6 299 0,5-7 197 15</inkml:trace>
  <inkml:trace contextRef="#ctx0" brushRef="#br0" timeOffset="1541.2155">9448 1888 2558 0,'9'-27'101'15,"-5"8"-16"-15,-2 4 4 0,0 1-8 0,-2 7-17 16,-2 3-11-16,2 4-2 0,-19 13 8 16,-2 12-1-16,-21 26 10 0,-5 16 5 15,-10 28-6-15,1 9 8 0,4 3-6 0,9 5-10 16,7-6-3-16,13-17-1 0,13-5-5 15,8-4-7-15,8-3 1 0,13-11-7 16,11-6-4-16,10-11-2 0,7-8-9 0,-1-14-27 16,3-8-31-16,3-11-54 0,12-8-79 15,32-8-83-15,-1-13-914 0,21-11 396 0,0-13 262 16</inkml:trace>
  <inkml:trace contextRef="#ctx0" brushRef="#br0" timeOffset="2422.2345">10853 2099 194 0,'-4'-5'277'0,"-6"0"-14"0,-2 4-19 0,-8 2-14 15,-7 9-19-15,-7 5-15 0,-6 10-17 16,-15 19-8-16,2 7-22 0,1 3-8 0,6 4-24 16,6 6-8-16,7 2-5 0,7-1-7 15,9-10-15-15,8-7-9 0,7-9-7 16,7 2-11-16,7 1-11 0,9-4-11 15,5-8-12-15,10-5-12 0,6-10-13 16,5-1-12-16,-3-10-8 0,3-7-5 0,6-3-2 16,-3-4 4-16,1-6 5 0,-5-3 1 15,1-2 2-15,-5-4 3 0,-3 3 6 0,-3-2 10 16,-10 4 18-16,-4 1 22 0,-2 3 9 16,-4 1 10-16,-5 4-1 0,-3 1-4 15,-1 3 0-15,-3 1-14 0,-1 4-1 16,-3 2-5-16,0 0-6 0,0 0-3 0,2 23-1 15,-2-10-1-15,0 5-4 0,2-2-3 16,0 3-6-16,4 4-8 0,2-2-6 0,3 0-5 16,0 0-5-16,5-4 0 0,1 0-4 15,3-5 2-15,2-3 1 0,2-1 6 16,-1-3-4-16,3-5 3 0,-4-1 1 16,4-5 0-16,0-1 1 0,-1-5 3 15,-1 1-3-15,-2-3 1 0,-2-3 3 0,-1 0 1 16,-2 0 0-16,-2 0 1 0,-3-1 1 0,-4 5 2 15,4 0-1-15,-4 3 0 0,-2-1 1 16,0 6-1-16,-1-1 1 0,-3 1-5 16,-2 5 4-16,0 0 0 0,0 0 0 0,8 12-1 15,-6-6-2-15,0 3 2 0,1 1 2 16,1-1-3-16,2 3 4 0,1-1 0 16,3 0-4-16,0-3 4 0,4 0-2 0,-2 0 2 15,5-4-2-15,2-3 4 0,0-2-2 16,3-3 5-16,2-2-2 0,0-5-1 15,3-2 1-15,-1-5-3 0,-2 0 0 0,-6 4 2 16,-1-2 3-16,-2 3 1 0,-4 2 5 16,-5 1 3-16,-2 2-7 0,-4 1 3 15,2 1-3-15,-4 2-3 0,2 4 0 16,0 0-1-16,0 0-2 0,0 0 1 0,0 0 1 16,14 20-1-16,0-9 0 0,0 2-1 15,3 2 5-15,3 2-5 0,2 2 6 0,0 3-4 16,1 0-4-16,-2 3 1 0,0 0 3 15,1 2 0-15,-4-2-3 0,2-2 4 16,-1 1-6-16,-4-3-1 0,0-2-15 16,-1-2-31-16,2-2-40 0,-4-3-47 0,3-3-57 15,2-3-39-15,2-6-44 0,-5 0-567 16,6-3 286-16,-2-3 189 0</inkml:trace>
  <inkml:trace contextRef="#ctx0" brushRef="#br0" timeOffset="2555.0497">12679 2902 152 0,'8'2'186'15,"-4"4"4"-15,0 0 2 0,-2 4 5 0,0 3 0 16,0 2-3-16,-4 4-9 0,0 2-17 16,-4 4-15-16,0 2-18 0,0 0-14 0,-4 2-32 15,-2 1-48-15,2-5-75 0,1-3-81 16,1-1-583-16,5-8 237 0,1-3 157 16</inkml:trace>
  <inkml:trace contextRef="#ctx0" brushRef="#br0" timeOffset="2828.1783">13701 2282 48 0,'-32'-5'361'0,"9"2"-56"0,6-2-11 0,6-1-27 15,5-2-27-15,4 1-10 0,4-3-17 16,6 0-18-16,7-1-18 0,8 0-19 0,12-3-15 16,13-3-13-16,23-1-12 0,8-4-13 15,2 6-22-15,1-4-37 0,-3 3-72 0,-16 2-50 16,-10 5-50-16,-3 1-48 0,-9 3-35 16,-9 0-26-16,-7 2-536 0,-8 0 262 15,-7 1 173-15</inkml:trace>
  <inkml:trace contextRef="#ctx0" brushRef="#br0" timeOffset="2993.2513">13948 2120 133 0,'-23'19'189'0,"4"2"-8"15,4 2-3-15,5 1-5 0,-1 5 8 0,4 8 2 16,1 0-8-16,2 13-13 0,0 3-12 16,0 4-14-16,-1 24-21 0,5-11-4 0,-2-9-16 15,2 1-28-15,-2-4-31 0,0-1-38 16,2-3-42-16,2-9-49 0,0-5-46 15,2-4-36-15,3-9-442 0,1-6 210 16,3-7 139-16</inkml:trace>
  <inkml:trace contextRef="#ctx0" brushRef="#br0" timeOffset="3908.3033">14198 2920 142 0,'10'-18'209'0,"-3"5"-1"16,-5 2 16-16,1 3 2 0,-1 1-3 15,0 1-8-15,-2 2-22 0,0 4-17 16,0 0-17-16,0 0-18 0,0 0-13 0,-20 12-11 15,14-1-12-15,2 5-9 0,-2 0-13 16,2 3-4-16,4 2-14 0,0 2-5 16,0-2-6-16,2 0-3 0,4 3-7 15,4-6-1-15,0 1-6 0,6-5-2 0,-2-3-9 16,6-2 3-16,-1-4-3 0,-1-2-4 16,4-5-1-16,-3-2-7 0,4-5 5 0,0-3-4 15,3-3 1-15,-1-2-5 0,-1-2-2 16,-4 0 2-16,-2 2-1 0,-2 0 2 15,0 2 3-15,-6 3 0 16,3 0 6-16,-3 4-6 0,1-3 0 0,-5 4-3 0,1 1-7 16,-1 5 1-16,-6 1 0 0,0 0 0 15,12 10-3-15,-6-1 2 0,0 3-1 0,0 1-2 16,0 0 2-16,2 2 0 0,1 0-3 16,-1-2-9-16,3 1-4 0,0-1-12 15,1-4 0-15,0-1-10 0,4-2-10 16,-4-6-15-16,8 0-5 0,-1-4-3 0,-3-2 2 15,6-3 0-15,-2-3 5 0,2 1 3 16,-3 0 7-16,-2-3 8 0,2 1 0 16,-5 0 8-16,0 1 6 0,-2 2 10 0,1 1 14 15,-3 2 17-15,-1-2 9 0,0 2 5 16,-1 4 3-16,-2-3 2 0,0 1-5 16,-2 4-8-16,4-1 4 0,-8 2 12 0,10 3 1 15,-6 3-1-15,-2 0-1 0,4 1-4 16,-2 4-2-16,-1-2-2 0,1 2-7 0,0 0 0 15,1-3-3-15,-3 0-2 0,4 0 0 16,-2-3-2-16,3 1 3 0,1-4-4 16,0-2 1-16,-8 0-5 0,26-8 1 15,-14 1 0-15,4-1-1 0,-2 1-1 0,1 0-1 16,0-4-3-16,0 4 1 0,-3 0 2 16,1 1-2-16,-2 1-2 0,-1-1 1 15,1 5 1-15,-1 1 0 0,3 0-3 16,-2 3-2-16,5 1 5 0,-2 2-6 0,0 2 4 15,1-3 0-15,0 3 2 0,4-2 0 16,4 3 1-16,0-5-1 0,1-1 1 16,1-3-3-16,5-3-2 0,0 0 1 0,-1-3 3 15,1-1-1-15,-2-4 3 0,1-2-2 16,-4 1 1-16,-4-1-2 0,-1 1 0 16,-6-1 8-16,-4 3 2 0,-3 0 3 0,-3 0-1 15,-1 3-5-15,-6-1 0 0,-1 4-3 16,-3 1 1-16,-1 0-2 0,8 3-4 15,-20 3 3-15,8 0-10 0,0 5 0 0,1-1-4 16,1 1 0-16,-1 2-5 0,2-3-1 16,3 1 1-16,0-1 5 0,4 0 1 15,2-1 3-15,0 0 2 0,0-6-3 16,6 5 3-16,0-4 0 0,-6-1-3 0,15-1 3 16,-6-2-1-16,1 3-1 0,-1-2-1 15,1 1 1-15,-2 1 0 0,-8 0 0 0,18 3-3 16,-8 0 7-16,-1 3-4 0,-1 1 0 15,3 0-4-15,2 1-4 0,-3 2-11 16,0-1-15-16,2 0-18 0,-2-5-22 0,2 2-30 16,4-2-37-16,0-4-48 0,1-6-677 15,7-1 297-15,4-9 195 0</inkml:trace>
  <inkml:trace contextRef="#ctx0" brushRef="#br0" timeOffset="4111.6238">16252 2038 288 0,'-2'-19'286'0,"-1"4"-31"0,3 5-26 16,3 8-2-16,-3 2-2 0,0 0 3 16,20 25-6-16,-3 2 5 0,5 9-7 15,8 19-9-15,-2 8-13 0,4 8-24 16,-4 5-19-16,-5 4-15 0,-3 2-10 0,-8 2-18 16,-6-2-28-16,-8-14-14 0,-6 10-22 15,-7-3-29-15,-4-9-28 0,-3-14-40 16,2-11-50-16,-2-5-56 0,5-5-69 0,-7-7-869 15,-4-8 372-15,2-7 245 0</inkml:trace>
  <inkml:trace contextRef="#ctx0" brushRef="#br0" timeOffset="12558.2652">19866 2064 27 0,'-6'-3'172'0,"2"-1"-7"16,0 0-14-16,4 4-17 0,-11-1-12 15,11 1-9-15,-14 11-7 0,7 2-8 0,-2 7-6 16,1 5-9-16,-4 8-5 0,-2 9-5 16,2 4-4-16,-1 3-4 0,1 4-6 15,-1-3-1-15,-2 21 0 0,3-15-5 16,0-6-2-16,2-2-5 0,2-2-4 0,-1-9-3 15,3 0-7-15,0-3-3 0,-1-5-1 16,3-4-4-16,-3-3 0 0,5-2-3 16,-2-3-8-16,0-2-16 0,2-3-19 15,0-5-38-15,-2-4-32 0,2 0-26 0,2-3-26 16,0 0-24-16,-7-19-349 0,4 6 176 16,3-7 116-16</inkml:trace>
  <inkml:trace contextRef="#ctx0" brushRef="#br0" timeOffset="12979.1504">19916 2438 11 0,'0'0'133'0,"0"0"9"15,0 0 5-15,-18 17 0 0,-1-5-3 0,-6 3-2 16,-7 2-13-16,-6 3-10 0,-2 0-1 16,0 1-12-16,-1 2-9 0,3-4-10 15,8 0-8-15,1-2-7 0,8-3-13 16,0-1-1-16,3 2-9 0,4-1-5 0,6 0-3 15,-1-1-5-15,4 4-4 0,5-1-2 16,5 1-3-16,4 3-3 0,3-1-1 0,0 2-5 16,8-4-1-16,-3 2-1 0,6 0-2 15,2-4-4-15,-1-2-2 0,-1-1-2 16,5-3 0-16,-3 0 3 0,-2-5-3 0,-1-1-2 16,1-3-2-16,-5-5 2 0,2 0 1 15,-4-1 1-15,2-2 0 0,-4 0 1 16,-3-3 1-16,-3-1 4 0,1 2 6 0,-2 0 4 15,-3 1-1-15,2 1-4 0,-2 2-2 16,2 1-4-16,-4-1 0 0,5 6-3 16,-7 0-1-16,9 7 0 0,-3 1-1 15,2 4-2-15,-2-1 2 0,5 5 1 0,2 4-2 16,2-3-4-16,-1 2 5 0,2 0-4 16,0-3 3-16,3-1-6 0,-2 0-19 0,0-5-26 15,1-5-43-15,-2 0-29 0,1-5-35 16,0-5-29-16,-4-2-441 0,-1-5 212 15,-6-3 140-15</inkml:trace>
  <inkml:trace contextRef="#ctx0" brushRef="#br0" timeOffset="13639.9104">20027 2465 4 0,'13'0'29'0,"0"-2"-6"0,6 0 2 0,0-2-6 16,4-1 5-16,-1-3 13 0,1 2 10 0,0-1 14 16,-6 3 9-16,1-2 9 0,-2 2 14 15,-2 0 3-15,-3 1-2 0,2 0-2 16,-5 2-4-16,-8 1-12 0,17 7 15 16,-9 3 5-16,2 5 4 0,-4 4 1 0,0 6-5 15,-2 9 0-15,2 4-12 0,1 2-2 16,-1 10-11-16,1 0-6 0,1 1-8 0,1-4-5 15,1 1-3-15,0-5-6 0,4-6-4 16,0-5-5-16,1-5-3 0,4-4-3 16,-2-8-4-16,2-5-1 0,0-6 0 15,2-7-6-15,2-4 1 0,7-7-1 0,-3-4-4 16,1-8-3-16,0-8 0 0,-1-3-3 16,-1-6-5-16,1-14-2 0,-8 6 1 15,-4 5 0-15,-3 3 2 0,-5 6-3 16,2 7 4-16,-5 3-1 0,0 7-1 0,-2 2-3 15,0 8-1-15,-2 8 0 0,0 2 3 16,0 0-1-16,-4 36 2 0,2-10-2 16,0 4 5-16,2 8-3 0,0 4 2 0,4 2-3 15,2 5 0-15,7 1 1 0,2-3-4 16,2-3 4-16,2-1 1 0,2-9 1 16,-3-6-3-16,6-7 1 0,0-4 1 0,-3-5-1 15,-3-8-2-15,4-4-5 0,-3-4-12 16,0-6-9-16,-2-1-1 0,0-3-3 15,-4 3 4-15,-5-2 4 0,2 3 1 0,-1-1 0 16,0 1 1-16,-3 2 6 0,0 1 0 16,1 1-3-16,1 0-1 0,0 5 5 15,3-2 0-15,4 3 3 0,1 3 3 16,6-2 0-16,-1 5 2 0,3 0-2 0,0 3 0 16,0 1 3-16,0 1 1 0,-3 1 3 15,-5 3 2-15,-2 1 6 0,-4-1 8 0,-4 2-1 16,-6 0-2-16,-2-2-2 0,-6 4-1 15,-3-1-6-15,-4-4-20 0,0-2-38 16,3-3-42-16,-3-3-43 0,2-6-473 16,5-2 208-16,4-4 138 0</inkml:trace>
  <inkml:trace contextRef="#ctx0" brushRef="#br0" timeOffset="13852.7288">22019 2225 194 0,'-12'2'197'0,"-5"5"0"16,-9 11 4-16,-10 7-1 0,-10 18-8 16,-7 10-4-16,2 8-13 0,-7 15-10 15,16-9-12-15,7 2-13 0,7 1-11 0,9-1-12 16,10-12-11-16,9-7-10 0,9-3-9 16,6-1-10-16,7-6-9 0,10-4-5 0,7-8-34 15,1-3-68-15,7-10-75 0,3-3-61 16,-5-9-657-16,1-8 283 0,7-5 186 15</inkml:trace>
  <inkml:trace contextRef="#ctx0" brushRef="#br0" timeOffset="14298.8687">22718 2546 2735 0,'-13'-7'7'0,"5"0"-10"0,-1 1 4 0,5-1-8 15,1 1 0-15,6-3 2 0,1 1 1 16,5 0 1-16,1-3 0 0,3 4-1 0,3-2-5 16,8 1-12-16,2 1-26 0,-1-1-27 15,5 1-27-15,6-1-14 0,-7 2-18 16,1 1-4-16,-2-1 13 0,-4 2 15 0,-4 0 15 16,-1 0 22-16,-7 2 21 0,2 1 16 15,-8 1 15-15,-2 3 22 0,-4 3 15 0,-4 4 25 16,-2 5 18-16,-10 4 14 0,2 4 7 15,-6 5 4-15,-1 9 1 0,3-2 3 16,-2 8-1-16,3-1-2 0,2 1-6 16,5 6-4-16,-1-1-5 0,5 2-2 0,2-6-9 15,2 2-1-15,0-2-4 0,2-3-6 16,0 1-2-16,0-5-1 0,-2-6 0 0,0 0-2 16,-1-5 2-16,-4-3 7 0,1-1 1 15,-8-3-4-15,-4-6-3 0,-5-1-4 0,-5-9-6 16,-3-1-2-16,2-2-6 0,-4-5-6 15,-1-7-18-15,3-1-26 0,1-6-29 16,2-4-37-16,4-1-26 0,4-1-32 16,8 1-22-16,5 1-18 0,7 2-5 0,5 3-8 15,5-4 0-15,5 1 1 0,10 3-432 16,7 0 214-16,9 2 141 0</inkml:trace>
  <inkml:trace contextRef="#ctx0" brushRef="#br0" timeOffset="14584.5762">22857 2914 993 0,'57'-12'-55'0,"-5"5"32"15,-10 0 28-15,-7 1 24 0,-3 2 27 16,-4 2 21-16,-5-1 21 0,-3-1 20 0,-6 4 13 15,-2-2 6-15,0 0-8 0,-8 2-10 16,-4 0-10-16,0 0-7 0,0 0-12 16,-26 5-6-16,10 1-7 0,0 4-7 15,-3 0-7-15,0 4-7 0,0-1-5 0,5 5-3 16,-2-1-7-16,6 1-4 0,2-5-5 16,1 2-5-16,5-2 0 0,4-3-4 0,0 0-2 15,5-3-3-15,3-3-1 0,0-3-4 16,8-1 4-16,1-3-5 0,0-3-3 15,2-2 1-15,3 1-2 0,-2-1-5 16,-2 3 4-16,-1 0-2 0,-2 2-2 0,2-1 0 16,-5 2 1-16,2 2-3 15,0 2 2-15,-1 4-2 0,0 0-4 0,0 1-6 0,-1 2-12 16,0 3-17-16,-4 0-17 0,2-1-28 16,1 0-25-16,0-2-36 0,2 2-46 15,-3-6-577-15,6-2 261 0,-4-4 172 16</inkml:trace>
  <inkml:trace contextRef="#ctx0" brushRef="#br0" timeOffset="15097.4628">23907 2861 152 0,'0'0'158'0,"-32"13"-6"16,20-4-7-16,-5 7-3 0,0 1-11 0,0 6-9 15,-2 4-11-15,2 1-11 0,3-1-9 16,4-2-9-16,6 2-6 0,2-6-11 15,2-1-5-15,6-1-7 0,6-1-7 0,0-5-16 16,7-4-16-16,2-3-11 0,2-6-5 16,3-2 1-16,4-5 2 0,1-6 3 15,-1-6-4-15,4-6 2 0,-5-6 8 0,-3-3 7 16,-2-4 10-16,-4-3 9 0,-3-5 9 16,-4 3 15-16,-3-3 9 0,-1 8 11 15,-5 5 11-15,0 5 5 0,-2 3-1 0,0 4-7 16,-2 2-10-16,0 6-11 0,0 0-5 15,0 5-8-15,-4 4-1 0,-4 4-9 16,8 0-1-16,-15 20-3 0,5-2-3 16,-3 3-6-16,2 9-2 0,1 6-2 0,2-1-3 15,1 4-7-15,2 0-13 0,3-1-21 16,2-7-12-16,0-1-4 0,7-5-2 0,-2 0 2 16,1-7-2-16,2-3-3 0,2-4-4 15,3-5-11-15,0-4 0 0,2-4 0 16,-1-2 6-16,4-4 4 0,-2-3 5 15,2-1 0-15,-4 3 9 0,-1-3 10 16,-3 5 10-16,1-3 9 0,-4 5 3 0,-1-1 0 16,0 3 1-16,-2 0-1 0,-4 3-1 0,0 0 2 15,0 0 1-15,0 17-3 0,-2-6 2 16,0 5-1-16,2 1 0 0,2-2 2 16,0 4-4-16,0-1-12 0,2-3-36 0,6-1-49 15,-2 3-41-15,2-7-45 0,3-1-494 16,4-6 230-16,2 0 152 0</inkml:trace>
  <inkml:trace contextRef="#ctx0" brushRef="#br0" timeOffset="15242.5918">24782 3119 154 0,'2'10'166'0,"-4"5"-14"0,2-1-3 0,-4 4-9 16,1 1-6-16,-4 3-9 0,1-1-10 15,-2 2-15-15,-1 0-12 0,3-2-38 0,0 1-72 16,0-5-81-16,-1-1-322 0,3-5 145 15,-1-3 95-15</inkml:trace>
  <inkml:trace contextRef="#ctx0" brushRef="#br0" timeOffset="16543.1144">25431 2473 2339 0,'-23'-20'12'0,"4"3"-11"16,6 4 4-16,1 2 0 0,3-1 11 15,1 0 15-15,3 3 24 0,3 0 14 0,-2-3 0 16,4 3 2-16,2-1-9 0,5 0-8 16,3 1-3-16,9-4 9 0,5 1-1 0,7 3-12 15,7-3-14-15,4 2-24 0,9 3-31 16,-7 2-25-16,1-3-29 0,-1 2-34 15,-3 2-20-15,-5 2-36 0,-6-2-15 16,-3 3 2-16,-6 1 4 0,-6 0 15 0,-7 1 13 16,-3-1 17-16,-5 0 21 0,0 0 35 15,0 0 29-15,-24 8 26 0,14-4 17 0,-5 2 30 16,0 1 4-16,1 1 21 0,-2 4 9 16,2 3 1-16,-1 4 4 0,0 3 9 15,2 7 7-15,1 1 0 0,0 7 5 16,0 7-5-16,2 1-5 0,2 4-7 0,-1 1-9 15,3 2-6-15,1-3-4 0,-1 3-9 16,4-11-30-16,-3 1-36 0,5-2-33 0,0-8-31 16,0-1-23-16,3-6-18 0,3-2-17 15,1-7-14-15,3-5 10 0,3-6 16 16,-1-3 26-16,6-4 26 0,-2-5 27 0,6-2 27 16,-3-3 28-16,-1-3 23 0,2 2 28 15,-4-5 14-15,0 5 22 0,-2-3 10 16,-3 3 11-16,-1 4 1 0,-1-2-4 15,0 3-2-15,-3 2-11 0,-2 0-9 0,2 0-13 16,-6 6-5-16,0 0-6 0,0 0-5 16,6 19-8-16,-6-7-2 0,0 7-4 0,0 0-4 15,2 2-4-15,0-2-4 0,6 6-2 16,-2-2-3-16,4-2-4 0,1-2 0 16,1 0-3-16,3-4-2 0,2-2-2 15,3-4 0-15,-2-3-1 0,1-2 1 0,0-2-6 16,0-4 2-16,-1-2 4 0,0-2-5 15,0-4 2-15,-2-1-1 0,1-2-3 0,-4-2 4 16,0 4-1-16,-5 0 4 0,2 1 2 16,-1 0-3-16,-2 3-2 0,-1 1-1 15,-2 0-1-15,2 3-7 0,-2 3 3 0,-4 0-2 16,0 0 1-16,9 15 0 0,-7-3-1 16,-2-1-1-16,2 4 2 0,3 0-9 15,-3 1-15-15,2-2-16 0,2-2-14 16,1 0-3-16,-1 0-9 0,4-4 4 0,0-3-1 15,2-2-1-15,-2 0 6 0,3-6 5 16,2 1 8-16,0-2 9 0,-1-2 13 0,-3 3 6 16,4-4 13-16,-5 1 11 0,1 0 6 15,0 1 3-15,-5 3 2 0,2-3 2 16,-1 4-4-16,-1-2-5 0,-6 3 1 16,10-2-5-16,-10 2-1 0,9 8 1 0,-4-3-3 15,-1 3 0-15,-2 1 3 0,2-1-3 16,-2 0-8-16,0 2-8 0,2-3 1 0,0-1-6 15,-2 2-1-15,3-4 0 0,2-1-4 16,-1-3 1-16,-6 0-4 0,19-5-3 16,-7 0-4-16,4-4-1 0,0 2-1 0,2-1-2 15,0-2 4-15,-3 1 4 0,2 2 3 16,-2-2 4-16,-1 5-3 0,2-1 1 16,-4 4 3-16,1-2 2 0,-2 3 2 15,1 3 3-15,3 3-2 0,-1-2 3 0,2 2 4 16,0 3-2-16,0-1-1 0,4 0 16 15,4 2-2-15,-1-3 5 0,3-1 2 0,1 1 1 16,3-4-2-16,0-1 0 0,1-4 2 16,1 0-4-16,0 1 2 0,-3-7-1 15,-1 2 0-15,-1-4-1 0,-2 1 6 0,-5-1 2 16,-2 1 5-16,-3 0 2 0,-4 0-2 16,-7 2-2-16,1-1-7 0,-7 1 1 15,-3 3-2-15,-1-1 0 0,-5 4-3 0,-2 2 0 16,-3 4-1-16,-2 2-5 0,0 0-3 15,-2 5-8-15,1 0 1 0,5 1-1 16,1-1 1-16,0 0-2 0,5-2-1 0,4 2-1 16,2-2 4-16,0-3 2 0,4 1-1 15,2-2 1-15,2-3-1 0,0-1 2 16,5-2 1-16,2-2 4 0,-3 0-4 0,3 1 1 16,2-3 1-16,0-1-4 0,-3 2 2 15,-2 1 4-15,4 0-2 0,-6 0-2 0,2 2 0 16,-10 0-1-16,15 2 2 0,-6 2-2 15,-3 2 0-15,3-3 2 0,-3 5 1 16,2 0 1-16,4 0-4 0,-4-1-15 16,2-1-23-16,3-1-29 0,2 1-35 0,4-4-34 15,2-2-38-15,4-4-383 0,3-3 191 16,1-7 125-16</inkml:trace>
  <inkml:trace contextRef="#ctx0" brushRef="#br0" timeOffset="16742.3578">27768 2367 136 0,'2'-23'196'0,"-2"3"-11"0,0 6-15 0,0 5-23 16,0 2-13-16,0 4-15 0,0 3 5 15,0 0-2-15,13 28 1 0,-7-6-6 0,5 8 0 16,-1 9-14-16,-1 6-9 0,2 7-8 16,-3 4-8-16,-4 2-10 0,0 22-3 15,-4-11-10-15,-8 5-34 0,-4-4-37 0,-2-13-47 16,2-11-29-16,1-8-45 0,3-7-46 15,2-9-419-15,3-7 205 0,3-6 135 16</inkml:trace>
  <inkml:trace contextRef="#ctx0" brushRef="#br0" timeOffset="16885.9162">28593 3341 161 0,'-16'35'230'16,"-4"-5"-24"-16,-2-2-20 0,-11 1-14 15,-5 1-21-15,-17 4-33 0,-6 3-76 0,2-6-85 16,-7-5-373-16,-6-9 141 0,9-9 94 16</inkml:trace>
  <inkml:trace contextRef="#ctx0" brushRef="#br0" timeOffset="17903.5098">20924 3741 217 0,'-4'-14'288'0,"2"5"-9"0,-2 0-24 0,2 2-15 16,0 4-28-16,2 3-21 0,0 0-18 15,0 0-17-15,2 24-16 0,2 1-10 16,2 9-12-16,2 3-10 0,-4 5-11 0,4 11-9 16,-4 0-7-16,-2 3-9 0,0-2-7 15,0-2-4-15,-2-10-8 0,2 1-19 16,-2-13-39-16,0-1-44 0,2-9-38 0,1-4-38 16,3-5-27-16,3-7-11 0,3-7 3 15,3-5 16-15,7-6 15 0,2-5 12 16,0-4 17-16,1-2 23 0,-1 2 28 15,-4-2 24-15,2 0 23 0,-5 5 22 0,-5 1 24 16,2 4 22-16,-4 3 12 0,-4 1-1 16,-4 6 0-16,-2 2 1 0,0 3 0 15,0 0-3-15,-14 12-3 0,3 1-4 0,2 1-5 16,1 7-6-16,-1 2-4 0,7 2-4 16,-2 2-6-16,6-4-4 0,5 4-3 15,1 0-5-15,9-2-4 0,2-1-2 0,5-5 0 16,3-3-3-16,3-4-3 0,2-5-3 15,-1-5-2-15,5-2-1 0,2-5-2 0,-2-2-4 16,-4-5 0-16,-1 2 1 0,-1-6-2 16,-4-1 0-16,-7 2 0 0,-5-1 0 15,2 1 5-15,-4 2 1 0,-4 1 9 0,1 1-2 16,-1 1-1-16,-1 1-2 0,-1 3 0 16,1 0-3-16,-5 4-4 0,4 2 0 15,-6 0-1-15,12 8 0 0,0 2-2 0,-4 1 3 16,4 4-3-16,1 3 1 0,4 1-1 15,0-2-3-15,7 4 3 0,-4-3-11 0,2-3-30 16,-1-3-34-16,0-1-51 0,2-4-50 16,-3-3-51-16,-6-7-656 0,5 0 298 15,-8-4 197-15</inkml:trace>
  <inkml:trace contextRef="#ctx0" brushRef="#br0" timeOffset="18017.7378">21722 3903 31 0,'-2'-4'81'0,"2"0"-24"16,0 4-23-16,10-7-34 0,-2 3-70 16,6-2 24-16,1 1 16 0</inkml:trace>
  <inkml:trace contextRef="#ctx0" brushRef="#br0" timeOffset="18579.1842">22212 3667 190 0,'11'-6'256'0,"-3"2"-9"0,-2 2-13 16,-2-1-15-16,0 1-16 0,-4 2-17 15,0 0-10-15,7 15-3 0,-4 2-4 0,-3 3-2 16,0 12-16-16,2 5-13 0,-2 8-12 16,2 10-13-16,0 3-13 0,4 22-8 15,-2-15-9-15,0-7-9 0,2-1-19 16,1-6-27-16,1-1-23 0,3-6-23 0,-2-8-19 16,3-5-15-16,4-4-8 0,-2-9-8 15,3-5-5-15,0-5 1 0,0-4 7 0,1-4 6 16,2-6 8-16,1-6 6 0,0-6 3 15,0-6 7-15,-4-5 4 0,2-7 8 16,1-3 11-16,-4-1 9 0,-3 2 15 16,-3 4 12-16,1 5 13 0,-4 4 6 0,-1 2 2 15,-2 4-3-15,0 4-5 0,-2 5-3 16,0 7-3-16,-2 3 2 0,0 0-5 16,0 0 0-16,-6 32 0 0,2-9-1 0,2 4-3 15,0 4 0-15,2 1-3 0,0 0-1 16,4 6-3-16,2-3 0 0,2 1-3 0,6-7 3 15,0 2-3-15,1-6-3 16,4-4 0-16,0-4-1 0,1-4-1 0,0-7 1 16,0-2-6-16,1-4-8 0,0-4-2 15,-2-2-4-15,-3 1 1 0,0-1 0 0,-2 2-1 16,-3-1 3-16,-3 1 2 0,1 0-2 16,-3 2-1-16,1 0 3 0,-7 2 2 0,14 2-2 15,-8 0-1-15,6 4 3 0,0 0 1 16,1 1 1-16,4 1 0 0,4 1-2 15,0 4 1-15,0-3 1 0,0 4-1 16,1-1 0-16,-6 0 2 0,0 2 0 0,-6-2-1 16,-6 4 6-16,-4-1-3 0,-2 0 6 15,-8 0-7-15,-6 2 1 0,-2-1-1 0,-4-2-18 16,-1-4-30-16,-3 1-36 0,3-4-40 16,4-4-46-16,0-1-44 0,3-6-592 15,6 0 274-15,4-4 180 0</inkml:trace>
  <inkml:trace contextRef="#ctx0" brushRef="#br0" timeOffset="18785.8896">23677 3971 99 0,'-2'0'254'0,"2"0"-4"0,-20 14 3 16,4 2 3-16,-10 10-4 0,-17 21 0 15,-5 8 0-15,-13 20-7 0,1 3-7 0,3 0-17 16,13-9-19-16,5 0-24 0,10-1-18 15,6 1-16-15,10-12-9 0,11-8-13 0,6-9-14 16,11 4-12-16,8-6-42 0,12-5-61 16,2-9-74-16,5-6-85 0,3-11-93 15,1-9-849-15,10-3 377 0,-3-11 248 16</inkml:trace>
  <inkml:trace contextRef="#ctx0" brushRef="#br0" timeOffset="19297.2959">24411 4246 1892 0,'-25'-14'205'0,"7"3"-52"16,4 0-52-16,6-1-44 0,3 3-12 15,7-2-15-15,5-1-8 0,3 3 4 0,10-3-2 16,4 2 1-16,13-1-3 0,3 1-4 16,2 3-1-16,11-1-2 0,-6 2 0 15,1 3-5-15,-3-1-12 0,-5 2-6 0,-6 0-7 16,-2 0-2-16,-9 0 1 16,-2 2 0-16,-4 0 1 0,-5 0 4 0,-5 4 4 15,-4 2 11-15,-9 1 9 0,-2 5 14 0,-6 2 12 16,-6 10 15-16,-1 1 9 0,-4 6 5 15,0 3-1-15,3 0 5 0,1 4-9 16,2 0 6-16,8-1-6 0,1 2-2 16,4-1-6-16,2 4-1 0,4-1-4 0,2 2-6 15,0 1-5-15,0-2 5 0,2 0-3 16,-4-2-2-16,2-8-3 0,-4 0-3 0,-2-1 7 16,-4-4-5-16,-8-1 6 0,-4-3-2 15,-6-6 4-15,-5-5-1 0,-5-6-1 0,-1-5-9 16,-5-7-4-16,-2-1-4 0,-3-8-5 15,1-8-12-15,-9-8-24 0,6-6-21 16,11 5-21-16,8 2-20 0,9 4-21 16,4-1-34-16,8 2-39 0,5 4-33 0,6 2-26 15,9 0-21-15,3 2-20 0,6 1-576 16,10 2 289-16,3 1 190 0</inkml:trace>
  <inkml:trace contextRef="#ctx0" brushRef="#br0" timeOffset="19635.4412">25069 4505 81 0,'30'0'183'0,"-9"0"25"0,-4-2 12 16,-4 2 3-16,-7-2-9 0,-4 0-13 0,-2 2-10 16,0 0-12-16,0 0-11 0,-25-7-10 15,10 7-13-15,-6 1-14 0,-1 4-13 0,-5 0-10 16,-1 5-12-16,-2 3-6 0,2 3-13 16,0 6-6-16,3-1-3 0,1 3-11 15,5-1-8-15,4-2-4 0,7 3 0 16,4-2-10-16,4-3-3 0,4 1-3 0,4-1-8 15,3-4-2-15,2-3-3 0,1-5-4 16,6-1-4-16,-2-5-4 0,1-1 0 0,1-1-2 16,-2-5-2-16,2 0-2 0,-2-3 0 15,2-1 3-15,-5 3-2 0,-1-1-1 16,0-1 1-16,-4 5 0 0,-2-2-1 16,0 2 0-16,1 2-3 0,-2 2 2 0,-7 0 0 15,12 4 1-15,-6 1 1 0,1 2-4 16,-3 4-3-16,4-3-12 0,-1 4-17 0,2 0-23 15,-1 0-35-15,0-3-31 0,5 1-45 16,2-3-43-16,0-5-652 0,4 1 294 16,-2-6 195-16</inkml:trace>
  <inkml:trace contextRef="#ctx0" brushRef="#br0" timeOffset="20871.9144">24949 4141 73 0,'4'-7'300'0,"-4"-1"-3"0,0 0-10 16,-4 1-15-16,-3 3-18 0,-1 2-23 16,-9 4-17-16,-7 7-10 0,-9 10-13 15,-21 17-15-15,-2 10-9 0,-1 6-10 0,1 5-7 16,1 2-16-16,7 6-11 0,5-1-17 16,7 1-8-16,7 0-12 0,12-8-12 0,6-10-4 15,9-6-9-15,6-1-5 0,5-2-6 16,10 0-5-16,8-5-9 0,7-10-9 15,6-3-6-15,5-6-4 0,1-11-14 0,1-3 3 16,8-6-10-16,-2-2 3 0,0-9 11 16,-4-2-14-16,12-9 8 0,-13 1 2 15,-9 3-8-15,-5-3 3 0,-6 2 5 0,-8 5 1 16,2-4 9-16,-8 8 5 0,-1-2-2 16,-5 5-1-16,1 1-5 0,-2 5 4 15,-3 1-3-15,-4 3-2 0,0 3-2 0,0 0-1 16,0 0 1-16,0 0-1 0,-4 26-5 15,2-12 0-15,4-1-4 0,0 3-14 0,2 2-7 16,2-2-4-16,6 0-4 0,2 2-5 16,2-3 2-16,3-4-1 0,1 1-1 15,2-7-1-15,2 1 2 0,-3-4 6 0,1 0 4 16,0-4 2-16,-2-2 2 0,1 0 3 16,-2-1-2-16,0-3 10 0,-2 0 3 15,-2 1 1-15,-3-2 1 0,1-1 2 0,0 2 1 16,-3-1 2-16,-1 1 0 0,-1 3-4 15,-1-1 5-15,-1 2 0 0,1-1-4 16,-3 4 1-16,-4 1 0 0,0 0-5 0,14 10 5 16,-12-1 5-16,2 4-7 0,1 2 1 15,0 3 1-15,-1-1 3 0,2 2-1 0,-2 0-4 16,4 0 0-16,3 2-1 0,-2-6-3 16,1-2-4-16,1-2-5 0,-1-3-5 15,1-3-6-15,2-4-4 0,-1-2-6 16,3-5-1-16,-2-1-1 0,2-4-3 0,-1-2 2 15,2-2 1-15,-2 0 1 0,-2-1 3 16,4 1 1-16,-2-2 6 0,1 4 2 16,-2 1 2-16,0 1 4 0,-3 3 0 0,2 1 2 15,0 1 1-15,0 3 0 0,-1 3 4 16,-1 3 1-16,1 0 1 0,2 4 0 0,-1 0 2 16,-1 3-1-16,0-1 4 0,3 5 0 15,-1-3 2-15,2 2-2 0,2 1 3 0,-3-5 1 16,4-3 0-16,-2 1 0 0,4-3-2 15,1 0 2-15,2-4 1 0,2-4-2 16,1 0 3-16,1-3-2 0,-1-3 5 16,-2 1-4-16,0-2 3 0,-2 1 4 0,1 0 0 15,-7 3 6-15,0 1 0 0,-2 0 1 16,-1 1-3-16,-2 1 1 0,-1 0-6 16,1 4 0-16,-3 0 3 0,3 2-3 0,0 2 0 15,-1 3 1-15,2 1-1 0,0-2-6 16,-2-1-27-16,-2 1-43 0,1 0-51 0,3 0-57 15,-1-4-44-15,0-2-653 0,3 0 297 16,4-5 197-16</inkml:trace>
  <inkml:trace contextRef="#ctx0" brushRef="#br0" timeOffset="21004.0742">26993 4856 27 0,'3'13'227'0,"-1"2"-4"0,-2 2-15 0,-2 2-7 15,-1 0-13-15,-1 1-14 0,0 5-16 16,-2-5-16-16,-3 4-15 0,3-8-35 15,-3 1-57-15,1 0-73 0,4-5-69 16,-4 0-457-16,2-7 192 0,2-3 126 0</inkml:trace>
  <inkml:trace contextRef="#ctx0" brushRef="#br0" timeOffset="21246.3904">27759 4353 48 0,'0'-18'280'0,"7"1"-27"0,2 0-18 15,3 2-10-15,5 0-4 0,2 0-2 16,6-3-16-16,5 3-13 0,4 2-22 0,5 1-17 16,0 3-15-16,15-2-21 0,-4-1-45 15,1 0-49-15,-3 3-55 0,-7-1-55 16,-3 4-42-16,-9 1-45 0,-3-1-540 0,-8 1 243 15,-2-3 161-15</inkml:trace>
  <inkml:trace contextRef="#ctx0" brushRef="#br0" timeOffset="21403.1789">28168 4148 213 0,'-17'23'216'0,"5"7"-4"0,1-4-2 16,0 3 2-16,-1 3 3 0,1 4 2 15,5 1-6-15,-3 5-23 0,3-3-19 16,-1 9-13-16,3-4-22 0,2 0-15 0,0-3-33 15,0 1-50-15,0-4-54 0,4-7-48 16,4-2-45-16,0-7-34 0,7-2-25 16,2-7-16-16,4-2-460 0,5-5 220 15,-2-5 145-15</inkml:trace>
  <inkml:trace contextRef="#ctx0" brushRef="#br0" timeOffset="22157.162">28310 4801 1046 0,'31'-16'-28'0,"-7"1"27"0,-3 2 34 16,-6-3 31-16,0 5 29 0,-5-1 18 0,-2 3 20 15,0-1 12-15,-2 3 2 0,-2-1-2 16,0 2-8-16,0 1-7 0,-2 1-15 15,-2 4-12-15,0 0-8 0,0 0-8 16,0 0-7-16,-2 17-9 0,0-5-6 0,2 3-6 16,0-2-8-16,0 3-5 0,4 2-2 15,-2-2-8-15,4-1-1 0,3 0-3 0,2 1-6 16,-1-6 1-16,5 0-5 0,0-2-3 16,2-2-2-16,-1-5 2 0,4 1-2 15,-3-4-4-15,2-1 2 0,0-1 0 16,-3 2-3-16,0-2 0 0,-2 1 0 0,-1-2-1 15,-2 4 0-15,0-3-3 0,-1 2-1 16,-2 2-2-16,1-1 0 0,-9 1 0 16,15 0-1-16,-7 1-1 0,0 1-9 15,1 2-18-15,2-1-22 0,-3 0-23 0,3-2-26 16,-1 1-28-16,8 0-28 0,0-4-9 16,2 0-17-16,3-2-4 0,0-2 5 0,2-1 7 15,-1-2 17-15,-1 2 21 0,-2-4 25 16,-2 2 26-16,-4-1 27 0,0 3 31 15,-1-1 27-15,-1 3 19 0,-4-1 20 0,-1 1 7 16,1 2 13-16,-3 0-1 0,0 2 1 16,-6 1 7-16,0 0-3 0,13 4 3 15,-10 2-4-15,-1 0-6 0,0 3-2 0,2 1-4 16,-2-1-7-16,0 1-2 0,0 5-7 16,2-5-4-16,0-2 1 0,0 0-10 15,3-2-1-15,0 0-6 0,-1-2 4 0,4 0-2 16,1-4-6-16,2-2 3 0,4 0-1 15,1 0-3-15,0 0-3 0,0-2 0 0,0 2 1 16,1 1-5-16,-3 1 0 16,4 1 1-16,-2-1 0 0,0 4-1 0,-1-2-3 15,-1 2 0-15,2 1 1 0,-2-1 1 16,2 2-1-16,-4-2 3 0,3 2-5 0,2-3 1 16,-4-1 2-16,3 0 3 0,0-4 3 15,-1 0 0-15,-2 0 3 0,0-3 6 0,-1-1-1 16,-4 2-5-16,0-2 6 0,-4 3-2 15,-2-1-4-15,-2 0-1 0,-2 4-2 16,0-5 1-16,0 5-2 0,0 0-1 16,-22 1-3-16,14 3 0 0,-2 0-2 0,-1 2 0 15,1-1 2-15,1 1-4 0,0-2 0 16,3 2 1-16,2-3-2 0,2 1 0 0,2-4 2 16,6 8 3-16,0-7-3 0,3 4 1 15,0-5-3-15,1 3 1 0,1 1 2 16,1 2-2-16,0 1 1 0,-2 1 0 15,2 1-1-15,-1 1 1 0,-3-1-1 16,3 3-4-16,-3 0-25 0,3-4-40 0,-3-2-45 16,3 0-54-16,2-3-57 0,-1-6-500 15,8 0 246-15,3-8 162 0</inkml:trace>
  <inkml:trace contextRef="#ctx0" brushRef="#br0" timeOffset="22327.2821">30435 4284 250 0,'11'14'260'16,"1"5"9"-16,1 10 8 0,0 7 1 0,-1 5-3 16,-4 7-19-16,2 5-22 0,-4 2-22 15,-6 2-22-15,-8 20-25 0,-10-4-44 16,-12-3-64-16,-9-8-62 0,-9-7-65 0,-6 0-68 16,-7-14-80-16,-8-11-603 0,-8-9 279 15,-12-13 185-15</inkml:trace>
  <inkml:trace contextRef="#ctx0" brushRef="#br0" timeOffset="22863.4684">21261 4854 138 0,'-2'5'270'0,"2"1"14"0,7 0 15 0,3-4 0 15,12 0 2-15,16-6-7 0,44-8-6 16,38-5-14-16,25-8-11 0,21 0-19 0,59-8-10 15,25-2-20-15,21-1-16 0,11-2-18 16,5 4-14-16,14 0-12 0,2 3-15 16,-7 6-16-16,-17 2-10 0,-18 6-7 0,-14 5-7 15,-50 5-8-15,-9 1-5 0,-8 2-8 16,-14 3-6-16,-21-2-9 0,-30 3-4 16,-16-1-7-16,-24 1-5 0,-16-2-6 0,-15 0-7 15,-2 0-32-15,-12-2-47 0,-5 0-71 16,-5-5-67-16,-12-4-77 0,-8 0-91 0,-12-8-1128 15,-18-8 502-15,-29-7 333 0</inkml:trace>
  <inkml:trace contextRef="#ctx0" brushRef="#br0" timeOffset="23685.7648">7594 3661 2 0,'34'-13'167'16,"36"-10"1"-16,31-14-1 0,24-10-6 0,27-8 8 15,60-19-1-15,19-11-5 0,15 0-6 16,18-11-5-16,17 2-2 0,18-7-7 16,6-4-6-16,85-27-6 0,-96 31-8 0,12 2-13 15,-5 2-10-15,-15 1-7 0,-17 7-11 16,-15 6-4-16,-19 4-9 0,-21 11-4 16,-20 7-8-16,-48 15-5 0,-15 6-6 0,-12 6-6 15,-28 7-2-15,-15 4-4 0,-17 6-1 16,-14 4-7-16,-9 2 0 0,-6 1-5 15,-5 3 0-15,0 1 0 0,-6 0-6 16,-1 0 3-16,-2 2-5 0,-3 1-5 0,0-2-14 16,-3 4-17-16,1-4-22 0,-3 4-26 15,1-1-30-15,-1-1-25 0,-8 3-22 16,17 5-23-16,-9 1-33 0,-2-3-588 16,2 6 269-16,-2-4 178 0</inkml:trace>
  <inkml:trace contextRef="#ctx0" brushRef="#br0" timeOffset="28795.174">19077 3200 104 0,'0'0'136'0,"0"0"-2"0,0 0-11 15,0 0-10-15,-9 2 1 0,9-2 0 0,0 0-5 16,0 0-9-16,0 0 1 0,0 0-5 16,0 0-5-16,0 0 3 0,0 0-4 15,0 0-3-15,20 5-2 0,-10-5-5 0,0 3-3 16,6-1-2-16,3 2-2 0,-1-3-4 15,6 3-4-15,4 2-5 0,3-1-4 16,9 1-8-16,11 4-1 0,5-1 0 0,0-1-7 16,29 3-5-16,2 1-3 0,6-4-2 15,4 5-4-15,10-2-2 0,0-2-2 0,31 3-4 16,5-2-1-16,14-2-3 0,5-3 2 16,0 1-2-16,7-3-2 0,9-3-2 15,4 0 0-15,2 0-1 0,3 0 0 16,1 0 7-16,4 0 1 0,6-2 6 0,4 1 4 15,8 0 3-15,42-4-1 0,-51 4 5 16,3-2 3-16,5 2 3 0,47 1-2 0,-49 0 2 16,1 0 0-16,-5 0 1 0,-8 5 6 15,-1 1-4-15,0 0 2 0,-6 2-4 16,-2 0 8-16,-8 0-10 0,-13 4-4 16,-7-3 2-16,-13 2-2 0,-14-1 9 0,-28-2-2 15,-5-1-2-15,-12 1-3 0,-15-5 4 16,-17 2-10-16,-7-4 2 0,-5 3 1 15,-5 0-7-15,-5-2-7 0,-3-2 2 0,-6 2-7 16,0-2-2-16,-3 2-18 0,-4-2-31 16,2-4-25-16,-10-2-57 0,0 1-48 15,-4-1-60-15,-4-4-71 0,-6-1-723 0,-8-3 347 16,-12-2 228-16</inkml:trace>
  <inkml:trace contextRef="#ctx0" brushRef="#br0" timeOffset="29794.5532">9995 4474 108 0,'-3'-3'202'15,"-1"1"-21"-15,4 2-21 0,0 0-12 16,-6 15-11-16,1 0-5 0,3 6-8 0,0 7-5 16,-4 13-7-16,6 2-1 0,-2 13-13 15,-1 4-4-15,1 24-4 0,-2-2-8 0,0 1-5 16,-2-5-5-16,0-15-6 15,-1-10-5-15,-2-3-8 0,5-9-2 0,-2-3-5 16,0-5-6-16,2-7-5 0,-3-4-47 0,-2-9-51 16,5-5-54-16,2-8-29 15,2 0-24-15,0-19-19 0,6-5-390 0,8-7 197 16,4-10 130-16</inkml:trace>
  <inkml:trace contextRef="#ctx0" brushRef="#br0" timeOffset="30239.66">10168 4960 603 0,'38'-38'-16'15,"-9"9"20"-15,-1 5 22 0,-5 5 12 16,-1 4 13-16,-4 2 11 0,0 1 13 15,-4 3 12-15,-5 0 9 0,-3 6 14 0,-1 3 0 16,-5 0 0-16,0 0-4 0,-30 21-3 16,2-3-5-16,-10 2-6 0,-21 16-1 15,-6-2-2-15,1 1-4 0,5-4-4 0,12-9-3 16,11-3-7-16,6-3-4 0,5-5-6 16,6 0-6-16,2-3-1 0,7-1-9 0,1-3-6 15,9 0-4-15,0-4-2 0,13 6-5 16,1 0-3-16,8-1 3 0,5 5-7 15,5 1-2-15,2 4 2 0,3 5-6 16,2 0-2-16,1 5-2 0,-2 0 1 0,0 2-2 16,1-1-1-16,-1-3 0 0,-2 2-1 15,-1-4 1-15,-5-5-2 0,2-2 0 16,-1-4-2-16,-1-4 1 0,0-6-2 0,2-2 2 16,-3-7-3-16,3-1 0 0,0-6-3 15,-3-3 2-15,-3-2 1 0,-1-1 1 16,-1-3-2-16,-6 0 0 0,0-1-2 0,-6 2 2 15,1 2 1-15,-6 0 2 0,-1 3 6 16,0 4 1-16,-2 0 4 0,1 3 4 0,-3 1-5 16,0 6-3-16,0-1-1 0,0 4-2 15,-2 2 2-15,0 0-2 0,6 13 0 16,-2-3-1-16,3 1 0 0,2 3-2 16,-1-1 0-16,4 4 5 0,2-3-11 0,-2 3-22 15,1-9-28-15,-1 4-33 0,1-4-35 16,0-3-40-16,-1-2-32 0,4-3-23 15,-6-3-563-15,2-4 264 0,-1-2 174 0</inkml:trace>
  <inkml:trace contextRef="#ctx0" brushRef="#br0" timeOffset="30363.0908">10678 4764 75 0,'-13'-5'111'15,"3"0"-6"-15,4 2-19 0,0 0-6 0,6 3-16 16,0 0-33-16,0 0-40 0,0 0-176 15,0 0 63-15,18 0 41 0</inkml:trace>
  <inkml:trace contextRef="#ctx0" brushRef="#br0" timeOffset="30605.7299">11131 4498 255 0,'0'-8'267'16,"3"0"-6"-16,-3 4-14 0,0-1-22 0,0 5-20 15,0 0-20-15,0 0-16 0,0 0-14 16,2 19-13-16,0-2-4 0,0 9-15 16,0 6-10-16,2 11-7 0,0 14-11 15,4 24-10-15,1 6-5 0,-2 0-9 16,1 2-7-16,0-1-6 0,1-3-10 0,-1-10-22 16,1-14-27-16,-5-11-33 0,5-10-32 0,-3-3-36 15,0-9-36-15,0-4-28 0,2-5-30 16,2-7-27-16,-4-6-523 0,2-6 254 15,3-4 167-15</inkml:trace>
  <inkml:trace contextRef="#ctx0" brushRef="#br0" timeOffset="31034.6603">11447 4772 83 0,'-2'-25'139'0,"2"8"7"16,0 4 6-16,0 1-3 0,0 3-5 15,-2 3-8-15,2 2-8 0,0 4-10 0,0 0-8 16,0 0-2-16,-5 28-4 0,3-3-4 15,-3 6-1-15,3 9-3 0,-2 13-7 16,4 4-8-16,0 2-4 0,4 21-10 16,3-15-10-16,0-8-3 0,1-4-3 15,4-5-9-15,3-4 0 0,6-6-1 0,-4-10-4 16,7-6-4-16,1-5-3 0,0-10-2 16,1-4-2-16,1-8-6 0,5-6 0 0,0-4-1 15,-3-6-4-15,-3-2-1 0,-1 0-2 16,-4 0-1-16,-2 2 1 0,-6 3-2 15,-4 2-1-15,-3 3-1 0,-4 3-2 0,-2 2 2 16,0 2 0-16,0 0 0 0,0 6-3 16,0 0 1-16,0 0-2 0,0 0 1 15,0 0-1-15,12 13 2 0,4-6-2 0,0 3 6 16,6 1-4-16,1 1-1 0,3 5 0 16,1-2 0-16,-4 2-1 0,0 0 2 15,-5 2 1-15,-2 0 7 0,-5 0 1 0,-5 5 4 16,-3-5 1-16,-6 1 0 0,-8 3-4 15,-3 2 1-15,-6-2-5 0,-2-1 1 16,-4-3-5-16,-1-1-29 0,-3-3-37 0,4-5-55 16,3-3-53-16,5-5-59 0,0-4-591 15,4-5 277-15,3-5 183 0</inkml:trace>
  <inkml:trace contextRef="#ctx0" brushRef="#br0" timeOffset="31315.3731">12552 4421 216 0,'-9'-18'247'0,"2"0"6"16,-1 6-9-16,0 5-12 0,-1 2-21 16,-3 8-14-16,-2 6-12 0,-2 9-14 15,-8 8-15-15,1 13 0 0,-11 23-11 0,0 6-3 16,-4 30-15-16,5 3-5 0,3 6-16 15,4 2-10-15,16-22-8 0,3-2-14 0,7-2-4 16,9-5-4-16,6-8-6 0,6-7-3 16,7-4-4-16,1-15-11 0,1-11-2 15,4-5-20-15,2-5-38 0,-1-10-49 0,3-5-59 16,5-6-67-16,-1-6-58 0,9-8-743 16,13-10 338-16,-3-11 223 0</inkml:trace>
  <inkml:trace contextRef="#ctx0" brushRef="#br0" timeOffset="31757.7285">13026 4698 84 0,'-20'-10'226'0,"10"0"-19"16,6 3-10-16,6-1-10 0,4 2-7 15,4 1-16-15,8-1-12 0,5 2-15 0,9 0-16 16,8 2-12-16,7-2-9 0,7 3-12 15,3-1-16-15,-6 1-26 0,-1 1-23 16,-4-3-9-16,-6 1-1 0,-7 1-4 16,-3-2 1-16,-9 3 0 0,-1-2-1 0,-8 1 3 15,-6-1 6-15,-6 2 7 0,0 0 13 16,0 0 13-16,-25 8 14 0,8-2 6 16,-4 4 4-16,-3 4 6 0,2 5-4 0,-2 2 2 15,3 5-1-15,4 3 0 0,2 5 3 16,3 8 2-16,6 6-5 0,2 5-2 15,6 2-10-15,8 20-2 0,4 1 0 16,4-3-13-16,1-1 2 0,1-4-6 0,0-2-4 16,-6-15-4-16,-3-8-1 0,-4-5 5 15,-1-1 5-15,-4-9 8 0,-6 1 1 0,-4-4-1 16,-10-3-3-16,-7-2-9 0,-7-5-1 16,-6-4-3-16,-4-3-5 0,-7-8-4 0,1-4 0 15,-7-6-8-15,-15-9-8 0,1-7-22 16,10-4-26-16,9-8-29 0,14 2-38 15,9 2-41-15,9 4-49 0,10 3-45 16,6-1-56-16,6 2-799 0,8-4 370 0,6 5 245 16</inkml:trace>
  <inkml:trace contextRef="#ctx0" brushRef="#br0" timeOffset="32088.1628">13885 5098 26 0,'6'-5'224'0,"0"4"-4"0,-4-3-3 15,-2 4-4-15,0 0-4 0,0 0-7 16,-31 4-12-16,12 3-13 0,-6 3-13 0,-3 7-16 16,0 2-16-16,-3 8-13 0,1 4-9 15,2 2-11-15,5 4-12 0,4-1-8 16,4-4-8-16,7-1-5 0,2-6-11 16,6-5-1-16,2-1-4 0,4-1-10 0,4-7-4 15,3-3-1-15,2-4-5 0,0-6-4 16,1-2-2-16,8-6-10 0,-3 1 1 0,1-2-5 15,-2-1 2-15,0 3-5 0,-6 0 0 16,4 2-1-16,-6 1-4 0,1 5 3 16,-3 2 1-16,-1 5-4 0,0 0 2 0,-1 7-1 15,-2 0 0-15,0 3-1 0,0-1 0 16,6 4-16-16,-6-2-22 0,2-2-30 16,1 1-38-16,1-3-46 0,5 0-38 15,-2-3-47-15,3-7-585 0,2-1 279 0,1-5 184 16</inkml:trace>
  <inkml:trace contextRef="#ctx0" brushRef="#br0" timeOffset="32625.7166">14440 5292 115 0,'-9'-6'188'16,"9"6"4"-16,-15 2 9 0,3 3 0 0,-4 5-3 16,-2 4-10-16,1 3-11 0,-3 6-15 15,4 1-17-15,2 4-12 0,4 1-11 0,4-2-16 16,4 2-8-16,4-3-11 0,4 1-7 15,4-4-16-15,6-2-22 0,3-3-35 16,2-4-26-16,4-3-21 0,5-6-10 16,4-5-11-16,2-5 4 0,2-6 2 0,2-6 8 15,-2-5 3-15,-2-8 9 0,-4-1 13 16,7-21 8-16,-8-3 14 0,-8 5 18 16,-8 1 16-16,-5-3 16 0,-3 3 16 0,-7 5 11 15,-3 2 12-15,1 4 11 0,-4 3 9 16,2 6 7-16,-2 4 2 0,2 1-3 15,-3 5-8-15,1 6-5 0,0 4-8 0,-1 6 0 16,-2 6-5-16,1 4 5 0,2 7-2 16,-2 8-10-16,-2 6-3 0,2 7-7 15,0 13-9-15,2 1-4 0,-1 5-7 0,1 1-3 16,2-2-6-16,2-2-1 0,4-7-9 16,2-1-8-16,0-6-11 0,3 0-10 0,5-9-19 15,0-5-6-15,4-5-10 0,0-4-9 16,2-6-9-16,1-5-1 0,-1-3 2 15,0-5-3-15,0-1 6 0,0-6 6 16,-4 1 0-16,1-4 6 0,-2-2 2 0,-2 0 3 16,-5 2 5-16,0 0 4 0,-2 1 6 15,-2 3 8-15,0 0 4 0,-2 3-2 0,0 3 4 16,0 5 3-16,-4-3-4 0,4 3 7 16,-8 12 0-16,6-3-5 0,-2 3 3 15,2 3 0-15,2 2 1 0,2 0-3 0,0 0-2 16,0-1-30-16,4-2-42 0,0-1-57 15,3 1-67-15,2-4-60 0,1-6-773 16,3-1 350-16,2-4 230 0</inkml:trace>
  <inkml:trace contextRef="#ctx0" brushRef="#br0" timeOffset="32772.6642">15371 5567 215 0,'2'17'209'0,"0"-3"-2"15,-2 5 1-15,-2 3 4 0,0 2 0 16,-2 3-7-16,-3 1-12 0,3 1-20 15,-5 3-18-15,3 0-14 0,-2 1-16 0,2-6-52 16,-2-2-65-16,2-3-84 0,2-6-96 16,2-7-538-16,-2-1 241 0,4-6 159 15</inkml:trace>
  <inkml:trace contextRef="#ctx0" brushRef="#br0" timeOffset="33247.5638">16351 4901 3568 0,'-16'-13'-94'0,"8"3"65"0,6-1 26 16,4 0-9-16,4-1 12 0,8-1-8 0,2-1 4 16,4 1 3-16,5-2-1 0,5-1 0 15,-1 3 1-15,5 1-3 0,2 2-26 0,2-2-43 16,-2 3-40-16,-3-1-47 0,-3 2-36 15,-2 5-1-15,-7-3-12 0,-3 2 6 16,-6 2 12-16,-2-2 16 0,-3 2 21 0,-3 1 24 16,-4 1 33-16,0 0 30 0,0 0 28 15,0 0 31-15,0 0 29 0,-23-2 27 0,23 2 22 16,-15 5 16-16,4-1 7 0,3 4 10 16,-3 1 13-16,1 4 13 0,-1 7 4 15,0 0 8-15,5 10 0 0,-2 0-4 16,2 8-7-16,4 6 3 0,0 8-7 15,6 10-4-15,-2 18-9 0,4 0-11 0,2 0-7 16,-4-2-7-16,1-11-11 0,-3-10-6 0,0 0-7 16,-4-5-8-16,-3 1-3 0,-5-4-5 15,-2-5-3-15,-6-4-5 0,-5-6-2 16,-4-4-5-16,-3-10-2 0,-1-7-5 0,-6-4-3 16,1-6-5-16,-4-6-13 0,2-8-19 15,-1 0-16-15,0-9-28 0,5-5-26 16,2-1-36-16,7-4-39 0,6-1-42 0,8 1-38 15,7 2-29-15,2-2-735 0,10-2 341 16,1 6 225-16</inkml:trace>
  <inkml:trace contextRef="#ctx0" brushRef="#br0" timeOffset="33444.2573">16886 5330 39 0,'0'0'144'0,"0"0"-20"0,0 0-15 16,0 0-20-16,0 0-16 0,0 0-29 16,0 0-18-16,0 0-16 0,0 0-3 15,0 0-8-15,0 0-3 0,0 6 2 0,0-6 0 16,2 7 0-16,3-5-7 0,-1 1-27 16,-4-3-172-16,6 3 71 0,-6-3 47 15</inkml:trace>
  <inkml:trace contextRef="#ctx0" brushRef="#br0" timeOffset="34155.8752">16281 4776 8 0,'-11'-3'250'0,"1"2"-6"0,4-1-13 16,-1-1-16-16,7 3-15 0,-7-3-18 15,7 3-8-15,0 0-14 0,18-7-12 16,-2 1-12-16,4 2-13 0,7-2-8 16,3 3-9-16,4-3-10 0,-1 2-8 0,7 0-4 15,3 0-9-15,1 1-1 0,1-1-8 16,-3 0-4-16,2 2-8 0,-1 0-5 0,-9 0-4 16,-2 2-7-16,-3-2-1 0,-3 2-3 15,-3 0-6-15,-2-2 1 0,-2 2-6 16,-2 0-4-16,-2 0-11 0,-5 0-22 15,-2 2-34-15,-2 0-30 0,-6-2-33 0,0 0-28 16,0 0-15-16,-6 10-22 0,0-6-3 16,0-1-7-16,-4 3-10 0,1-2-457 0,-4 1 222 15,1 2 146-15</inkml:trace>
  <inkml:trace contextRef="#ctx0" brushRef="#br0" timeOffset="34539.6383">16674 4831 62 0,'0'0'131'0,"-12"0"15"0,12 0 9 16,0 0 11-16,0 0 5 0,0 0 4 0,-12-3-2 16,12 3 1-16,-6-5-3 0,6 5-4 15,-2-3-5-15,2 3-2 0,0 0-11 0,-4-6-7 16,4 6-3-16,0 0-16 16,0 0-2-16,0 0-9 0,0 0-11 0,-4-4-7 15,4 4-8-15,0 0-9 0,0 0-5 16,0 0-7-16,0 0-3 0,0 0-2 15,0 0 0-15,0 21 14 0,0-2-1 0,2 6-2 16,0 7 0-16,2 20 3 0,-2 6 4 16,4 28-1-16,-4 3-1 0,0 3-2 0,0 0 0 15,-2-1-3-15,2-1-4 0,-2-3-4 16,2-1-8-16,0-18-5 0,0-6-3 0,8 12-5 16,-5-16-5-16,-1-8-2 0,2-10-6 15,1-1 0-15,-1-5-5 0,1 0-6 16,-3-7 3-16,-2-7-4 0,0 0-5 0,2-3-2 15,-4 0-15-15,2-5-29 16,-4-3-20-16,4-2-33 0,-4-1-31 0,2-6-37 16,-2 2-42-16,2-2-44 0,0 0-43 0,-8-9-35 15,3 3-821-15,3 0 388 0,-2-3 255 16</inkml:trace>
  <inkml:trace contextRef="#ctx0" brushRef="#br0" timeOffset="35732.1683">16776 5490 119 0,'-4'-23'272'0,"-1"8"-1"0,3-1-9 0,0 8-13 16,2 0-21-16,-2-1-20 0,2 7-26 16,0 2-8-16,0 0-16 0,0 0-12 15,-4 16-12-15,2 1-14 0,0 4-12 16,2 8-9-16,-2 2-9 0,4 0-8 0,-2 4-13 16,2 4-4-16,2-4-5 0,2 4-9 15,1-5-2-15,4-4-2 0,1-1-7 0,1-7-5 16,2 0-7-16,2-7 0 0,1-2-4 15,2-3-1-15,-1-6-6 0,0-3-1 16,-2-1-5-16,1-1 0 0,-2-5 2 0,-2-2-5 16,1 1 4-16,-4-5-2 0,2 0-6 15,-5 1 9-15,-2 0 0 0,0 0 2 16,-1 3 2-16,0-2-2 0,-1 3 3 16,0 1 1-16,-2 4-6 0,-2 2 5 0,0 0-6 15,0 0 4-15,-2 15-5 0,2-5 0 16,-2 1-1-16,2 3 2 0,0 1-4 15,4 0-1-15,-2 0-4 0,4 1 0 0,0-3-16 16,5 0-12-16,-2-3-19 0,6-3-25 16,-3-1-9-16,3-4-14 0,4-2-12 15,0-4-1-15,0-2 10 0,2-3 9 0,1-2 11 16,-2-5 6-16,-2-1 10 0,-2-2 4 16,1 0 14-16,-4-1 15 0,0 1 18 0,-3-1 8 15,2 1 11-15,-2 2 12 0,-4 1 10 16,0 3 5-16,0 2 2 0,1 1-8 15,-3 2 7-15,3 3-3 0,-1 3-2 0,-6 2-1 16,0 0-3-16,15 10-5 0,-9-1-1 16,2 3-3-16,-1 1-1 0,2 0-2 15,-1 4-2-15,0-2-3 0,3 3 1 16,0-4-2-16,-1 0-2 0,-1-3-1 0,3 1-1 16,-1-5-2-16,2 1-3 0,-1-4-3 15,0-2 1-15,4-2 1 0,-2 0-2 0,1-2 4 16,3 1-9-16,-4-4 4 0,4 4 2 15,-4-1 0-15,0-2-2 0,2 4 0 16,-4-1 1-16,3 2-1 0,0 0 2 16,2 4 1-16,2 1-2 0,0 0 0 0,2-2 0 15,7 2 0-15,2 0 2 0,-1 0-4 16,5-3 3-16,8 1-2 0,0-4 2 0,1 2 2 16,1-4-10-16,1-2 11 0,-3 1-3 15,-2-5-1-15,-1 2 4 0,-10-1-4 16,-1-3 18-16,-6 1 2 0,-2-1 2 0,-10 1 3 15,-4 2 2-15,-3-2-10 0,-8 4 1 16,-1-1-1-16,-2 1-6 0,-7 2 4 16,0 3-4-16,-2 0-4 0,-4 5 3 0,0 1-3 15,-3 2 0-15,6 3 2 0,-2 1-2 16,3 0-6-16,5-3 2 0,-1 3 1 0,6-3-2 16,3 1 0-16,2-3 3 0,4-1-6 15,2-2-1-15,3 0 1 0,0-3-4 16,3-1 3-16,-10 0 0 0,21-1 1 15,-10-1-2-15,2 0 1 0,-1-2 0 16,-2 2-1-16,2 0 1 0,-2 2-2 0,-2-2 0 16,-8 2 4-16,17 4-2 0,-10 0-3 15,-1 0 4-15,3 1-1 0,-3 3 0 0,0 0 0 16,-2-1 1-16,7 3 0 0,-2 0-2 16,1-1-16-16,0 0-26 0,6-3-24 0,-2-2-43 15,5-2-37-15,3-2-35 0,5-5-32 16,-2 1-28-16,7-8-587 0,-3-3 282 15,-1-3 187-15</inkml:trace>
  <inkml:trace contextRef="#ctx0" brushRef="#br0" timeOffset="35918.2688">18785 5660 865 0,'10'-54'-10'16,"-1"1"28"-16,0 3 28 0,-3 1 24 15,0 1 36-15,0 9 27 0,1 6 11 0,-1 4 9 16,2 2 6-16,1 8 5 0,4 4 5 16,-1 6 3-16,6 5 1 0,-2 8 0 15,3 8-10-15,5 10-5 0,4 12-3 16,3 22-6-16,-3 8 6 0,-8 5-17 0,-2 6-18 15,-10 6-5-15,-8-12-13 0,-10 12-17 16,-12-2-24-16,-5-9-39 0,-5-3-34 16,-6-8-39-16,-7-10-43 0,-1-5-63 0,6-10-78 15,-1-12-80-15,7-9-737 0,-5-6 357 16,-3-7 237-16</inkml:trace>
  <inkml:trace contextRef="#ctx0" brushRef="#br0" timeOffset="48585.0736">20787 5972 115 0,'0'0'138'0,"-4"4"-10"0,4-4-13 16,0 0-9-16,-4 8-6 0,0-6-6 15,1 3-10-15,1 1-1 0,-2-3 1 0,0 1 11 16,4-4 5-16,-6 7 9 0,6-7-3 16,-9 0-5-16,9 0-11 0,-13-2-4 15,9-4-4-15,-2-5-8 0,0 0-4 0,2-3-10 16,-1-2-4-16,2-1-6 0,1-2-5 15,0-2-6-15,0 0-1 0,4 2-6 16,-2 0-1-16,2 1-5 0,3 1-2 0,0 6-1 16,-1 3-5-16,4 5-1 0,0 3-1 15,-8 0-2-15,26 11-1 0,-9 0-1 16,4 6-2-16,4 2-1 0,1 2 1 0,1 0-3 16,1 0 0-16,4-2 0 0,3 2 0 15,-3-6-1-15,0-2 3 0,2-2-4 16,-5-5-1-16,1-6 1 0,0-3-2 15,-1-5 2-15,5-5-1 0,-6-4-4 0,-1-4 1 16,1-9 3-16,-10 1-4 0,2-6 3 16,-3-4 2-16,-4 3-6 0,-5 0 3 0,-2-3 1 15,-1 5-3-15,-5 4 0 0,-3 1 2 16,1 4-3-16,-2 4-6 0,0 5-16 16,2 0-26-16,-2 7-38 0,-1 3-38 15,3 6-41-15,2 0-560 0,0 0 247 0,-9 15 163 16</inkml:trace>
  <inkml:trace contextRef="#ctx0" brushRef="#br0" timeOffset="49076.2068">21884 5720 190 0,'-2'10'201'16,"-1"3"-8"-16,-1 4-9 0,0 7-14 16,-4 2-8-16,-1 6-11 0,0 4-10 0,-1 3-12 15,0 7-12-15,-6 0-10 0,4-2-27 16,-3 0-9-16,0-2-4 0,2-8-6 15,1-3-7-15,4-6-1 0,-1-6-7 0,0-6-4 16,3-7-7-16,0-6-1 0,6 0-3 16,-9-14 2-16,7-4 6 0,2-6 4 15,2-3 8-15,3-14-3 0,1-6-1 16,4-8-4-16,8-19-2 0,-2 1-2 0,4 2 2 16,-2 7 3-16,1 12-2 0,-3 10-3 15,0 11-4-15,-1 0-1 0,0 6-7 0,0 7-2 16,-3 7-1-16,3 5 3 0,0 8-7 15,-3 7-2-15,6 7 0 0,-6 5-4 16,1 11 1-16,0 5 1 0,-5 8-2 16,3 7 6-16,-5 0-9 0,-2 2 3 0,2 0-5 15,-1-1-5-15,0-1-8 0,-3-8-25 16,0-5-32-16,0-1-46 0,0-8-45 16,0 0-38-16,0-5-34 0,-2-9-608 0,2 0 282 15,-2-7 187-15</inkml:trace>
  <inkml:trace contextRef="#ctx0" brushRef="#br0" timeOffset="49622.1855">21952 6031 142 0,'-2'-8'166'0,"2"1"-11"0,2 1-7 16,2-1-6-16,2 1-15 0,2 0-15 16,5-1-11-16,4 2-9 0,2-1-11 15,5 5-4-15,-2-4-10 0,4 5-7 0,1 3-6 16,1 0-5-16,0 2-6 0,-1 1-4 15,-3 1-2-15,-4 2-3 0,2 1-3 16,-3 2 12-16,-2 1 13 0,-4 2 7 0,-1 1 4 16,-2 2-2-16,0-3-1 0,-4 4-4 15,-2-1-5-15,2-3-4 0,-2 1-6 16,0 1-5-16,1-3-1 0,-1-1-3 16,3-1-1-16,-3-1 1 0,6-4-4 0,1-4-1 15,1-3 2-15,4-2-5 0,0-1 1 16,8-5-4-16,-1-1-2 0,0-2 1 0,0 0 0 15,1 0 1-15,-3 1-2 0,0 1 1 16,0 2-3-16,-5-1-3 0,0 2-2 16,-1 4-2-16,-2 0 0 0,-3 2-1 15,3 4-1-15,-3 2-2 0,3 3 1 0,-2 0-2 16,-3 3 3-16,4 0-4 0,0 0 0 16,2 2-1-16,3-2-1 0,0 1 1 0,4-4 0 15,-1 1-2-15,2-4-1 0,0-2-1 16,1-2 1-16,1-2-2 0,3-2 1 15,-2-4-1-15,0-2 0 0,-1 1 2 16,-1-1-3-16,-4-1 2 0,-2 1-1 0,-2 0 1 16,-2 1 0-16,-1 1-1 0,-1 0 0 15,-2 0 0-15,-1 5-4 0,0-2 2 0,-8 3 0 16,15 6 0-16,-9-2 0 0,3 3 0 16,2 4 2-16,-1-2 1 0,0 2-1 15,6 4 1-15,-2-1-19 0,3-1-17 16,-2-3-27-16,0-1-32 0,-1-1-43 0,4-2-46 15,-2-2-43-15,-3-7-572 0,4 2 271 16,-4-7 178-16</inkml:trace>
  <inkml:trace contextRef="#ctx0" brushRef="#br0" timeOffset="49739.7576">23097 5844 34 0,'-11'-2'79'16,"4"2"-17"-16,7 0-22 0,0 0-38 15,0 0-76-15,-2 8 25 0,2-8 17 16</inkml:trace>
  <inkml:trace contextRef="#ctx0" brushRef="#br0" timeOffset="50618.9887">23374 5966 1 0,'4'4'221'0,"0"2"-3"0,0-3-6 0,-2 3-9 15,0 0-14-15,1 1-13 0,-3 1-16 16,0 2-17-16,0 2-13 0,2 1-17 0,-2 2-4 15,2 2-15-15,0-2-7 0,0 4-9 16,3-2-8-16,1-2-5 0,0 1-11 16,3-1-8-16,-3-1-4 0,2-6-2 15,4 3-5-15,-2-4-7 0,-2-1 0 0,5-3-2 16,-2 0-3-16,-1-3-3 0,3-3 0 16,-1 3-3-16,1-2-2 0,2 1-1 0,-3-4-5 15,2 3 1-15,-2-1-4 0,-1 1 1 16,1 2-1-16,1-1 0 0,-2 1-1 15,-1 0 0-15,0 3-1 0,0 1-3 16,-2 0-11-16,0 4 0 0,0-2 3 0,-1 1-2 16,2 0 2-16,-5 1 1 0,2 2 1 15,1-4 3-15,-3-1-2 0,0 1 1 0,0-2 3 16,2-3-1-16,-6-1-1 0,0 0-1 16,20-5 0-16,-12-1 1 0,4-2-1 15,0 1 1-15,2-2 0 0,1-2 1 16,0 3-6-16,0-1 2 0,-1 1-1 0,-1 3-4 15,0-1 3-15,-1 4 1 0,1 2 1 16,-2 2-1-16,0 2-1 0,1 2-7 16,-2 1-9-16,2 1-8 0,0 2-3 0,-2-1-4 15,3 1 3-15,6 2-1 0,0-3 6 16,3-2 0-16,0 3 4 0,4-6 2 16,4-3 2-16,-1-1 1 0,1 0 3 0,2-3 3 15,-1-1 2-15,-3-2 1 0,0 1 4 16,-5-1 7-16,-2 0 7 0,-6-1 5 15,-1 1 2-15,-3 0 1 0,-4 0-2 0,-3-1-3 16,-4 3-1-16,0 4 3 0,-6-8-5 16,-1 7 1-16,7 1-1 0,-15-3-3 15,15 3 2-15,-16 6-3 0,4-2-6 0,4 3-6 16,-2 1-5-16,1 2-3 0,3-1 2 16,0 1 1-16,3-1-6 0,-1-1 3 15,4-2 2-15,2 1 0 0,3-1 1 16,-3-2 2-16,4 0 0 0,-6-4 2 0,15 1 0 15,-9-1 1-15,-6 0 5 0,18-1 0 16,-10 1-4-16,0 1 3 0,-8-1-3 16,15 3 3-16,-6-2 2 0,1 1-2 0,-2 2 2 15,3 0 0-15,1 0 1 0,4-1 1 16,-2 1-2-16,4 0 2 0,-2-2-2 0,7-2 4 16,-1 0 1-16,6-6 0 0,-1 1-1 15,0-3 6-15,4-4 9 0,-1-3 7 16,0 0 14-16,-5-4 14 0,1-3 5 15,4-8-1-15,-5-1 1 0,-1-2-3 0,-6-3 1 16,2-4 0-16,-6 7 9 0,-1 0 9 16,-3 3 5-16,1 6-5 0,-4 3-3 0,1 0-8 15,-4 5-6-15,0 9-6 0,-2 1-3 16,-2 6-8-16,0 0 0 0,-2 23-5 16,-2-6-1-16,-2 8-2 0,2 5-4 15,-3 5-1-15,3 2-2 0,0 0-15 0,-1 1-29 16,1 0-42-16,0-1-52 0,2-5-50 15,2-4-51-15,0-5-684 0,0-4 306 0,2 0 202 16</inkml:trace>
  <inkml:trace contextRef="#ctx0" brushRef="#br0" timeOffset="51689.9027">25436 5767 119 0,'0'-4'244'0,"0"4"-19"16,0 0-4-16,0 0-1 0,0 0-1 0,-11 26-14 15,4-6-10-15,-1 5-13 0,-4 8-16 16,0 2-13-16,-2 6-13 0,-1 5-13 0,-2-1-11 16,2-1-8-16,3 0-14 0,-2-7-1 15,8-4 1-15,2 0-4 0,0-5-2 16,4-4-2-16,4-1-1 0,2-2-5 15,8-3-9-15,0-2-14 0,5-1-3 0,7-4-5 16,0 0-7-16,9-3-4 0,1 1-20 16,4-4-20-16,0-2-17 0,3-3-30 15,-5 0-28-15,-2 0-15 0,-5-1-12 0,3-4-8 16,-4 0-5-16,-3 2 6 0,-3-3 3 16,0-2 7-16,-8-2 12 0,-1 1 6 15,-2-1 16-15,-2 1 13 0,-1-4 26 0,-2 1 25 16,-2 3 21-16,-2-1 21 0,2 0 13 15,-4 3 6-15,2 1 4 0,-2 1-5 16,-2-1-5-16,2 2-3 0,-2 4 0 0,0 0 0 16,0 0-2-16,0 0-7 0,-8 21 1 15,6-9-10-15,2 3 1 0,4 0-3 16,-2 2 0-16,2-2-3 0,2 2 0 0,5 0-5 16,1 1 0-16,3-3-4 0,4-4 0 15,3 1-5-15,-2-3 1 0,4-3-2 16,-5-2 2-16,2-2-7 0,-2-4 4 0,0-2-6 15,-2 1 0-15,-4-4 4 0,-3-4-4 16,-6-1-1-16,-1 1 5 0,-6-3-1 16,-5 0-2-16,-7-4 1 0,-3 3-3 0,-6 2 2 15,-6 0-3-15,1-1-2 0,1 5 0 16,0 1 2-16,4 3-5 0,0-1-6 0,5 0-13 16,-1 2-15-16,6 0-8 0,2 3 0 15,5-1-2-15,3 0-1 0,4 2-2 16,0 0-3-16,23-8 3 0,-3 8 0 0,0-2 4 15,4 1 7-15,1-2 2 0,-1 1 2 16,0 2 6-16,0-1 5 0,-1 1 1 16,-1 0 10-16,-2 0-4 0,-2 0 7 0,-2 1 7 15,1 4 6-15,-1 0-1 0,-6 3 9 16,2 3 4-16,-1 1-1 0,0-1 1 16,-1 4 2-16,1 2-7 0,-1 2 3 0,1 1-4 15,-2 0-2-15,1-1 4 0,0 2 0 16,4-4-7-16,-2 3 5 0,-2-5-4 15,3-2 1-15,0-1 1 0,0-3 3 0,1-1-3 16,0-4-1-16,0-3-1 0,-2-2 0 16,2-2 0-16,-2-2 2 0,1-1-3 15,-1-4-1-15,2 1-1 0,-4 0 4 0,0-3 3 16,-2 1-1-16,0 0-1 0,0-1 3 16,-4 0-6-16,0 4 1 0,2-3 2 0,-1 4-1 15,-1-3-1-15,0 2 1 0,-2 2-3 16,2 0-1-16,1 4 2 0,-3-4 0 15,5 1-11-15,-3 4 10 0,2-3-2 0,2 2 1 16,-2 0-1-16,-6 2 2 0,16-5-3 16,-10 3 4-16,0 0-3 0,0-2 2 15,1 2 1-15,-1 0 3 0,1 0 0 0,-7 2 1 16,8-2-2-16,-8 2-1 0,7-4 0 16,-7 4-1-16,6-1 1 0,-6 1-4 15,0 0 5-15,8-2-10 0,-8 2 8 16,0 0-1-16,0 0-3 0,0 0 2 0,10 6 0 15,-10-6 0-15,3 9-1 0,-1-1 1 0,1-1-1 16,-3 0 1-16,2 4-2 0,-2-4 2 16,0 2 0-16,2 0 1 0,-4-2-4 15,2-1 0-15,2 0-10 0,-2 0-26 16,0-6-41-16,-4 5-57 0,4-5-59 0,0 0-711 16,0 0 308-16,-12-14 203 0</inkml:trace>
  <inkml:trace contextRef="#ctx0" brushRef="#br0" timeOffset="52005.6501">27317 5567 113 0,'0'-31'262'15,"0"6"2"-15,-2 6-2 0,-2 2-15 16,2 3-17-16,-2 7-28 0,-1 1-20 0,-3 6-8 16,-3 8-14-16,-4 9-13 0,-3 8 0 15,-6 11-8-15,-6 19-10 0,1 10-7 16,1 7-8-16,5 2-9 0,2 4-5 0,6 1-12 16,5-1 2-16,5-11-9 0,5-9-11 15,5-2-8-15,5-1-1 0,3-4-10 0,8 11-3 16,2-15-15-16,1-11-29 0,-1-11-49 15,0-4-60-15,0-8-80 0,3-7-90 16,3-4-772-16,-1-8 356 0,6-7 235 0</inkml:trace>
  <inkml:trace contextRef="#ctx0" brushRef="#br0" timeOffset="52979.6055">27668 5903 6 0,'7'-7'213'0,"-3"-1"-9"15,-2 1 1-15,3 1-2 0,-1 0-6 0,-2-2-7 16,2 3-12-16,-4-1-12 0,0 6-17 16,-4-6-12-16,4 6-14 0,-9-3-12 15,9 3-10-15,-15 3-11 0,5 1-8 0,0 1-7 16,-2-1-8-16,0 4-9 0,2 0-5 16,-1 1-4-16,0-1-13 0,3 1-12 0,-1 1-10 15,1-2-10-15,2-1-8 0,0 1-2 16,-2-1-3-16,4 1 0 0,2-2 0 15,2-2 3-15,0-4-1 0,2 6 1 16,-2-6 1-16,0 0 0 0,18-4 0 0,-12-1-1 16,2 0 3-16,-1-1 0 0,1 1 2 15,-1-1 0-15,-1-2 5 0,0 2 7 0,1-1 3 16,-3 1 8-16,2 0 3 16,-2 1 0-16,2-1 6 0,-4 0 3 0,4 1 1 15,-2-1 1-15,-2 0-2 0,2 2-1 16,-2-1-1-16,0-1 1 0,0 3-2 15,-2 3-5-15,4-8-2 0,-2 4-1 0,-2 4-4 16,4-6 0-16,-4 6-3 0,3-4-1 16,-3 4-2-16,0 0-5 0,2-5 1 15,-2 5 0-15,2-4 0 0,-2 4-2 0,0 0 2 16,0 0-3-16,0 0-1 0,2-6 1 16,-2 6 0-16,0 0-2 0,-11 15 2 0,5-1 9 15,-4 7 6-15,-6 5 1 0,-2 12 0 16,-3 2 1-16,1 5-5 0,-7 13-1 15,2 1-3-15,1-7 2 0,5-8-1 16,3-3-5-16,-4-1-9 0,6-9-14 0,0-1-19 16,4-8-16-16,2-2-20 0,-1-7-23 15,3-3-27-15,2-5 9 0,2-4 8 0,2-1 7 16,0 0 13-16,2-25 9 0,0 9 4 16,2-8 15-16,2-3 5 0,3-9 12 15,-1-10 11-15,3-1 6 0,4-4 15 16,3-15 13-16,0 16 14 0,-4 7 20 15,-3 6 10-15,-1 8 3 0,2 2 3 0,-4 4-1 16,0 4-6-16,0 6 1 0,6 4 1 16,-4 4 1-16,3 4-7 0,-1 7-3 0,3 1-3 15,0 8-5-15,1 4-1 0,2 8-5 16,-1 3-1-16,2 6-2 0,-2 5-6 16,-1 0 1-16,0-1-15 0,-2 2-15 0,-1-8-31 15,-2 1-44-15,-3-5-44 0,1-3-53 16,-3-4-49-16,0-4-659 0,-4-4 301 15,0-4 200-15</inkml:trace>
  <inkml:trace contextRef="#ctx0" brushRef="#br0" timeOffset="53146.0892">27571 6143 157 0,'0'0'195'0,"13"-7"-3"16,-3 3-8-16,8 2-9 0,2 0-16 0,6 2-17 15,4 0-14-15,5 0-13 0,-1 0-38 16,9-2-56-16,1 0-63 0,-4 0-58 16,1 1-378-16,-1-3 163 0,-10 2 107 0</inkml:trace>
  <inkml:trace contextRef="#ctx0" brushRef="#br0" timeOffset="53307.142">28274 6155 201 0,'4'12'203'0,"2"6"7"15,1 0 0-15,-3 7-10 0,2 0-15 0,1-1-16 16,-3 4-16-16,0 3-14 0,1-3-16 16,-1 0-10-16,-2 3-18 0,2-1-37 15,-4-4-46-15,0-3-52 0,2-3-49 0,0 1-41 16,-2-9-487-16,2-1 210 0,-2-4 139 16</inkml:trace>
  <inkml:trace contextRef="#ctx0" brushRef="#br0" timeOffset="53859.9017">28765 5926 120 0,'4'-2'215'0,"0"0"5"0,-4 2-2 16,11 8-6-16,-4 0-5 0,-3 3-14 0,0 4-10 15,0 5-13-15,-2 0-13 0,0 7-16 16,-2 3-7-16,0 3-12 0,-2 5-15 15,0 0-7-15,-2 2-13 0,-2 0-6 16,-1-4-9-16,0 0-4 0,1-1-16 0,0-7-11 16,2-2-12-16,-2-1-25 0,2-7-16 15,-3-3-29-15,2-3-33 0,-1-7-21 0,4-1-22 16,2-4-5-16,0 0 2 0,-6-13 9 16,8 2 6-16,0-8 11 0,4-3 7 15,-2-5 12-15,3-5 9 0,2-4 18 16,-1 2 18-16,0-2 31 0,3 1 12 0,0 2 11 15,1 4 16-15,-1 4 8 0,-1 2 4 16,1 2-1-16,2 4 8 0,-1 0 0 16,2 1 1-16,-4 6 3 0,2-1-7 15,1 4-4-15,-2 2-5 0,0 4-3 0,-3 1-4 16,-8 0-2-16,10 10-2 0,-10-2-4 16,-2 0-1-16,-4 4-5 0,2 3 0 0,-2 0-3 15,-1 1-10-15,3 1 5 0,2 0-3 16,2 0 2-16,4 2-1 0,7 2-3 15,1-2-5-15,8 2 5 0,0 1-3 16,6-2 0-16,-1 1-1 0,3-2-1 0,-3 2 0 16,0-4 0-16,-1 1-3 0,-5-5 0 15,-5 2 1-15,-2-3 3 0,-6-1 5 0,-6 0-2 16,-2-1 3-16,-7-1-2 0,-6 0-3 16,-1-2 1-16,-10 0-1 0,-2-3-18 15,-1 0-27-15,-3-4-37 0,-2-2-43 16,5-2-57-16,-5-5-73 0,8-1-533 0,-3-6 265 15,1-2 174-15</inkml:trace>
  <inkml:trace contextRef="#ctx0" brushRef="#br0" timeOffset="54079.0038">29118 5617 169 0,'9'3'246'0,"-1"0"3"16,5 9 2-16,4 3-5 0,5 8-6 15,0 9-4-15,4 8-15 0,7 21-4 16,-1 4-6-16,0 3-16 0,-7 4-13 0,-3 5-21 16,-8-5-15-16,-5 4-13 0,-11-10-10 15,-5-11-14-15,-11 13-12 0,-6-5-13 0,-5-8-22 16,-5-4-30-16,0-11-55 0,-4-14-75 16,-1-4-89-16,-7-8-106 0,4-7-731 15,-7-7 349-15,-10-6 229 0</inkml:trace>
  <inkml:trace contextRef="#ctx0" brushRef="#br0" timeOffset="54829.8801">20027 7616 137 0,'0'0'191'16,"0"0"-10"-16,0 0-9 0,0 0-5 16,0 0-6-16,-25-12-3 0,20 11-5 0,1-5-9 15,-2 1-7-15,2-2-10 0,-2-2-7 16,2 0-8-16,-1-5-6 0,1 1-8 0,0-5-7 16,-3-1-7-16,3 2-10 0,0-3-7 15,2 1-8-15,-3-3-6 0,3 5-5 16,0-2-4-16,2 2-7 0,-2 2-2 15,2 1-5-15,0 1-4 0,0 2-3 0,4-1 0 16,0 4-7-16,5-1 2 0,0 4-4 16,1 1-1-16,5 2 1 0,-1 2-3 15,8 3-4-15,3 3 2 0,1 2 0 0,8 5-3 16,0 0 2-16,1 3-3 0,5 3 1 16,1 0 0-16,-1 0 0 0,-4-4 0 15,-2-1-3-15,-1-2 1 0,-1-1 2 0,-2-4 4 16,-5-4 10-16,1 0 7 0,2-7 8 15,-3-2 1-15,-2-3 0 0,-2-3 3 16,-1-4-5-16,-6-2-4 0,1-5 5 0,-2-4-10 16,-7 1-2-16,3-7-3 0,-5 3-4 15,-2 2 0-15,0-1-3 0,-2 2-7 16,2 4-16-16,-2 2-24 0,0 2-43 16,0 4-51-16,2 0-56 0,2 2-47 0,2 0-715 15,6 1 321-15,0 2 213 0</inkml:trace>
  <inkml:trace contextRef="#ctx0" brushRef="#br0" timeOffset="55269.0075">22095 7074 192 0,'-10'0'275'0,"10"0"-11"0,-20 1-16 0,8 5-16 16,0 5-14-16,-2 6-13 0,-4 8-10 16,3 5-11-16,-4 10-10 0,2 6-14 15,-1 4-11-15,0 18-17 0,1 2-14 0,0 1-10 16,0-4-7-16,5-11-8 0,0-9-15 16,4-9-8-16,2-2-4 0,0-7-16 15,2-5-6-15,2-6-5 0,-3-7-8 0,5-8-4 16,0-3-2-16,0 0-7 0,9-28 2 15,-3 6 0-15,2-13-3 0,5-9 4 0,0-5-9 16,8-16-3-16,-2-8 2 0,2 0-3 16,5 2 4-16,-3 2-2 0,0 9 2 15,-2 11-2-15,-1 13 1 0,-4 8 7 16,-1 7-12-16,2 6 0 0,-2 7 2 0,-1 8 2 16,4 5 1-16,0 7-4 0,-2 7 2 15,0 12-5-15,-1 1 5 0,0 12 5 0,-4 3-1 16,-1 3-2-16,-2 6-6 0,-4-2-18 15,1 3-28-15,-5-10-44 0,-3 4-50 16,1-5-47-16,-2-7-57 0,0-2-65 16,0-10-649-16,-4-5 324 0,-3-5 214 0</inkml:trace>
  <inkml:trace contextRef="#ctx0" brushRef="#br0" timeOffset="55799.1575">22002 7538 165 0,'7'-14'195'15,"3"-1"5"-15,5 0-7 0,2 0-4 16,2-1-10-16,4 3-15 0,4-2-17 0,1 5-12 16,2 4-11-16,2 3-15 0,-1 3-8 15,1 3-12-15,4 6-7 0,-1 4-7 0,0 7-3 16,1 4 3-16,-4 2-3 0,-4 3-6 16,-3 3-3-16,-6 2-7 0,-2-2-5 15,-5-1-5-15,1-1-4 0,-4-7 0 0,-1 1-7 16,0-2-4-16,-1-5-3 0,-3-1 0 15,2-3-5-15,3-3 0 0,-1-5-4 16,1-3-2-16,1-4-1 0,6-2-1 0,0-3 2 16,1-5 5-16,2-1 4 0,0-2-1 15,1 1 5-15,-2-3 0 0,4 2-4 16,-6 4-1-16,3-1-4 0,-3 2-2 16,-4 2-1-16,2-1 2 0,0 8-4 0,-4-1 0 15,3 4-3-15,-3 2 0 0,3 2-2 16,0 2-1-16,-1 0 3 0,2 4-3 0,-2-1-2 15,2 2 0-15,4-1-4 0,1 1-1 16,-1-1 1-16,4-3 3 0,1-1-5 0,0-1 0 16,3-5 1-16,-3 0 0 15,3-4 0-15,1 0 2 0,1-3 2 0,-4-3-4 16,2-1-2-16,-2-3 1 0,-3 0-2 16,-3 0 8-16,2 0-4 0,-6 3 5 0,-1-1 4 15,0 2 1-15,0 1-3 0,-3 1-1 16,-1 0 1-16,0 0-3 0,-1 5-1 15,2 1-1-15,-10 0 0 0,18 5-4 16,-10 2 7-16,4-1-4 0,-1 2-4 0,2 0 2 16,2 2-13-16,-3-1-22 0,3-1-37 15,0-1-54-15,0-3-57 0,2 0-52 0,-5-4-752 16,1-2 334-16,-1-4 221 0</inkml:trace>
  <inkml:trace contextRef="#ctx0" brushRef="#br0" timeOffset="55947.1382">23401 7254 86 0,'-8'0'141'0,"3"-1"-16"0,5 1-11 0,0 0-15 16,-4 8-25-16,4-8-44 0,13 13-37 16,-2-5-44-16,4-2-157 0,1 5 70 0,6-1 47 15</inkml:trace>
  <inkml:trace contextRef="#ctx0" brushRef="#br0" timeOffset="56791.1209">23757 7457 113 0,'11'12'183'0,"-3"-2"14"0,-2 1 9 0,-4 1 0 16,0-3-4-16,2 2-2 0,-1 1-10 15,-1 1-13-15,-2 3-18 0,2 0-14 16,1 2-15-16,1-2-13 0,-2 3-11 0,2 2-10 16,0-5-11-16,0 1-10 0,1 0-7 15,-1-3-8-15,0 1-8 0,2-4-5 0,-2-1-4 16,3-2-1-16,0-2-7 0,-3-3-2 15,2-1-6-15,-6-2-2 0,14-4-2 16,-4 0-4-16,-4 1 1 0,4-1-3 0,-2 0-6 16,3-2 1-16,-2 2-2 0,1 1-1 15,1-1 1-15,-1 2-2 0,0 0 0 16,4 0-4-16,-6 2 8 0,0 0-8 0,3 4 1 16,-2-2 1-16,-3 4-3 0,0-2 1 15,1 1 1-15,-1 1 0 0,-2 0-2 16,0-1-1-16,0-1-1 0,4 0 3 0,-6-2-2 15,-2-2 1-15,10 0 1 16,-10 0-4-16,12-6 0 0,-1-2 2 0,0 2-1 16,1-3 1-16,3 2-1 0,0-1-1 0,2 1 0 15,-1 1 0-15,2 0 1 0,-1 2-2 16,0 2 1-16,0 0 0 0,-3 2 0 16,2 4-1-16,-2 0 2 0,3 2-3 15,-2 0 1-15,2 1 3 0,-1 2-6 0,6 1-3 16,1-2 0-16,3-1-3 0,1-1-3 15,0-2 1-15,3 0 1 0,0-3-2 0,-1-2 1 16,1-1 1-16,-2-2 3 0,-1-2 1 16,-1 0 1-16,-6-1 5 0,-2 1-3 15,-4-2 1-15,-3 1 1 0,-5 1 0 16,-2-2 0-16,-2 3 0 0,-4 1-1 0,2 4 1 16,-10-7-1-16,4 4 1 0,-5 3 0 15,11 0-1-15,-19 3-5 0,6 0-12 0,1 3-13 16,2 0-6-16,-2 0 1 0,2-3 2 15,4 3 2-15,-1 0 3 0,5-2 5 16,2-4 3-16,2 5 1 0,-2-5-1 16,11 2 2-16,-11-2 2 0,16-2 4 0,-6 0-1 15,0 0 3-15,0 1 1 0,1 1 1 16,0-3 3-16,-1 6-3 0,1-3 3 16,-1 1-1-16,3 1 3 0,-2 2 0 0,1-2 4 15,3 4-2-15,2-3 1 0,-2 1 0 16,4-2 0-16,0 2 3 0,2-4 4 0,4-2 9 15,1-2 7-15,3-3 6 0,5-5 9 16,2 1 10-16,-1-5 10 0,3-4 7 16,-1-3 5-16,1-2 2 0,1-1-4 15,-3-5 1-15,0 1 2 0,-5-3 3 16,-3 1 5-16,-4 5 6 0,-6 2 6 0,-3 4 2 16,-4 3-4-16,-3 6-1 0,-2 2-7 15,-3 4-11-15,-3 5-5 0,0 1-2 0,0 0-8 16,-11 29 7-16,5-5-1 0,-3 8-8 15,0 4-6-15,-1 3-1 0,4 2-6 16,0 0-1-16,2-2-5 0,1 1-18 0,3-7-29 16,0-1-38-16,5-5-54 0,-3-8-81 15,6-5-98-15,-2-7-1003 0,2-6 439 0,8-8 289 16</inkml:trace>
  <inkml:trace contextRef="#ctx0" brushRef="#br0" timeOffset="57153.8288">26707 6853 194 0,'-8'-25'310'0,"2"7"-9"0,-3 6-17 0,1 6-16 16,-3 5-13-16,0 7-18 0,-3 8-13 16,-8 11-14-16,2 12-18 0,0 7-13 15,-7 21-15-15,3 6-18 0,4 3-13 0,0 2-14 16,8 2-9-16,3 2-11 0,3 0-12 15,6-12-22-15,8 11-17 0,5-6-29 0,2-4-32 16,2-16-37-16,-5-11-59 0,8-4-59 16,1-8-75-16,-2-8-798 0,2-7 354 15,1-7 233-15</inkml:trace>
  <inkml:trace contextRef="#ctx0" brushRef="#br0" timeOffset="57547.9831">27030 7835 44 0,'0'6'227'0,"0"-3"-2"0,0-3-10 16,0 0-5-16,0 0-3 0,10-20-1 15,-6 4-3-15,4-3-2 0,1-6-8 0,2-3-1 16,1-5-16-16,1-2-7 0,2-8-8 16,4 0-20-16,-3 1-11 0,6-4-11 15,-3 2-16-15,-2 4-3 0,0 8-16 0,-5 1-4 16,2 8-13-16,-4 2-4 0,0 8-4 16,-1 4-6-16,-1 5-3 0,1 8-9 15,0 3-4-15,-1 7-1 0,-2 6-2 16,0 9-7-16,-2 3 0 0,1 7-2 0,0 0 1 15,-3 3-6-15,0-2-9 0,-2 2-8 16,2-2-19-16,0 1-12 0,-2-11-23 0,-2-1-32 16,2-7-36-16,0-1-38 0,-2-1-38 15,2-4-41-15,-2-4-43 0,-2-3-674 16,1-5 324-16,-2-1 214 0</inkml:trace>
  <inkml:trace contextRef="#ctx0" brushRef="#br0" timeOffset="61160.7116">27214 7266 101 0,'0'0'183'0,"0"0"1"16,-7 1 1-16,7-1-4 0,0 0-3 0,0 0-11 16,0 0-13-16,0 0-8 0,15-9-8 15,-5 4-8-15,8-4-6 0,5 1-9 16,2 1-5-16,12 0-12 0,-2-2-10 0,1 2-6 15,4 4-5-15,-6-1-7 0,0 4-8 16,-3 0-5-16,1 1-7 0,-4 5-4 16,-3-1-2-16,-3 6-2 0,-6 2-5 15,-5 1-8-15,-9-2-1 0,-4 6-3 0,-9 2-2 16,-3-4 0-16,-10 7-6 0,-5-3 0 16,-7 5-5-16,-2-2 2 0,0 0-1 0,-3-2 1 15,5 1-4-15,5-6 0 0,3-1 0 16,4-3-1-16,4 0 4 0,1-1 3 15,6-2 3-15,2 1 7 0,5-3 5 16,6 3 3-16,2-2-3 0,4-1 10 0,7 3-7 16,0-1-7-16,6 2-4 0,0 1 2 15,2 1-3-15,3-1-3 0,-1 1-3 0,-2 0 1 16,2 5-3-16,-1-3 0 0,-6 0 1 16,1 2-2-16,-6 0 1 0,-2 1 2 15,-5-3 2-15,-6 2 1 0,-5-2-3 16,-4 5 4-16,-6-6-10 0,-6 5 5 0,-6-2 0 15,-3-5-3-15,-4-2-5 0,-3-1 1 16,2-3-12-16,3-4-29 0,0-4-44 0,-4-4-61 16,11-3-72-16,1-8-72 0,2-2-731 15,8-9 344-15,5-4 228 0</inkml:trace>
  <inkml:trace contextRef="#ctx0" brushRef="#br0" timeOffset="61385.1025">27951 6900 2418 0,'12'2'2'0,"0"2"49"16,1 5 50-16,2 6 20 0,2 4 5 15,2 8-1-15,4 7 0 0,3 9 1 0,3 13-14 16,-1 5 5-16,-2 7-4 0,-4 3 0 16,-3 5-6-16,-6 0-14 0,-6 1-4 15,-5-9-11-15,-11 12-9 0,-4-5-4 0,-10-4-11 16,-7-3-14-16,-6-9-29 0,-6-4-40 15,-9-8-47-15,-4-8-68 0,-4-7-83 0,5-11-77 16,0-10-878-16,-3-5 402 0,0-9 265 16</inkml:trace>
  <inkml:trace contextRef="#ctx0" brushRef="#br0" timeOffset="62453.8763">20304 8713 78 0,'4'6'199'0,"4"-1"-3"0,-4-3-7 16,-4-2-7-16,6 5-4 0,-2-2-8 16,-4-3-7-16,6 4-8 0,-6-4-4 0,4 4-6 15,-4-4-10-15,0 0-10 0,0 0-14 16,11-10-9-16,-9 4-9 0,1-2-10 16,-1-4-9-16,2-1-7 0,-2-4-5 0,2 1-7 15,1-1-7-15,-1 2-4 0,2-3-2 16,2 1-8-16,1 2-3 0,0 0 0 15,1 1-5-15,2 3-3 0,4 1 0 0,0 7-4 16,3-1-1-16,5 5-3 0,4 5 0 16,-1 2 0-16,9 5-3 0,0 3 0 15,8 1 2-15,-3 4-3 0,1-2-1 0,0 3-2 16,1-3 0-16,-1 0 0 0,-9-2-1 16,1-6 11-16,-2-2 7 0,-3-2 5 15,-3-1 14-15,0-4 13 0,-3-4-3 0,3-4-4 16,-4-2-5-16,0-6 5 0,-3 1-5 15,2-9-1-15,-4-3 1 0,-1-1-8 0,-2-3-3 16,-2-5 0-16,-5 0-3 0,1-2-8 16,-2 1 0-16,1 1-5 0,-5 6-2 15,2 1-1-15,1 2-12 0,-1 4-15 16,0 5-34-16,-2-2-39 0,0 3-48 0,0 5-39 16,4 3-46-16,0 1-56 0,0 4-742 15,0-1 345-15,-6 3 228 0</inkml:trace>
  <inkml:trace contextRef="#ctx0" brushRef="#br0" timeOffset="63078.1917">22161 8321 3068 0,'11'1'39'15,"-5"-1"7"-15,2 0 11 0,-8 0-9 16,11 3 2-16,-5 0 8 0,1 5 18 0,1 3-4 15,-3 5-3-15,1 3-2 0,-2 6 0 16,4 6-7-16,-4 7 2 0,-2 5-6 16,3 1-1-16,-2 11-5 0,-1 1-5 15,-2 1-3-15,-2 1 1 0,-1 2-10 0,0-2 3 16,-1 2-11-16,-2-3 2 0,2-5-8 16,-2-2-11-16,-2-9-15 0,3-5-11 0,-1-10-20 15,1-4-35-15,1-8-25 0,0-8-25 16,2-6-18-16,2 0-10 0,0 0 0 0,4-36-2 15,4 11 9-15,6-11 11 0,2-7 14 16,4-1 10-16,9-14 13 0,3 3 15 16,-4 9 23-16,-2 9 27 0,0 2 20 0,-1 3 23 15,-3 5 19-15,-2 4 14 0,-4 4 12 16,-2 2 10-16,-3 4 12 0,-5 7 10 16,1 2 3-16,-7 4 4 0,0 0 0 15,0 0 1-15,-13 27 4 0,7-10-13 0,-5 4-4 16,3 3-10-16,-1 3-4 0,2 2-9 15,3-1-8-15,4 3-5 0,0-3-5 0,7-1-4 16,2 0-1-16,5 0-12 0,7-5-1 16,3-1-9-16,4-7-7 0,-1-5-5 15,2-3-7-15,4-6-3 0,0-1 1 0,-1-4 7 16,2-4-4-16,0-2-4 0,-5-3 1 16,-3-2 0-16,-4 1 3 0,-2 0 6 15,-3 2 8-15,-3 0 7 0,-3-1-2 0,0 5 10 16,-3-3 2-16,-2 3 0 0,0 3-2 15,2 0 2-15,-4 2-5 0,-4 4-3 16,0 0 1-16,14 10-2 0,-8-1 1 0,3 3-2 16,0 1-5-16,1 1-1 0,3 3-1 15,-1 0-11-15,4 0-13 0,-2 0-27 0,3-2-28 16,-2-2-32-16,-2-2-44 0,-1-4-57 16,3-3-60-16,-2-2-53 0,-5-4-802 15,2-3 379-15,-2-3 250 0</inkml:trace>
  <inkml:trace contextRef="#ctx0" brushRef="#br0" timeOffset="63202.8632">23016 8568 48 0,'0'0'65'16,"4"-9"-32"-16,1 3-43 0,1 0-37 0,2 1 16 15,0-1 11-15</inkml:trace>
  <inkml:trace contextRef="#ctx0" brushRef="#br0" timeOffset="63800.0056">23479 8414 63 0,'7'4'262'0,"-2"2"9"0,-1-1 1 16,-2 7-3-16,0 3-9 0,0 4-8 16,-2 7-13-16,0 4-17 0,0 2-13 0,0 8-28 15,2 1-18-15,0 3-16 0,4 10-15 16,-1-1-13-16,3-2-17 0,-2 3-14 15,1-5-22-15,2 1-33 0,-3-11-28 0,2-1-22 16,-2-2-17-16,2-11-18 0,2-5-16 16,0-6-15-16,3-7-12 0,-1-3-4 15,3-8 4-15,2-3 10 0,1-7 6 16,2-5 10-16,-1-6 8 0,0-3 11 0,2-8 14 16,1-6 16-16,-4 2 12 0,2-2 12 15,-3-2 14-15,-3 4 14 0,0 7 14 16,-4 3 14-16,-2 5 9 0,0 3-3 0,-1 1-2 15,0 7 1-15,-3 5-5 0,-2 3 2 16,-2 6 3-16,0 0-2 0,0 20 1 0,0-2-1 16,0 5 0-16,-2 5-9 0,4 3-6 15,0 6-3-15,0 1-7 0,4 4-1 16,1-3-4-16,3 1-5 0,1-4 6 16,2-1-12-16,3-4-1 0,2-4 1 0,0-4-6 15,2-5 1-15,1-7-6 0,2-3-6 16,-2-6-8-16,1-7 2 0,3 0-5 0,-2-2 0 15,-2-5 4-15,1 0-3 0,-6 2 1 16,-1-1-1-16,-4 1 4 0,-1 1-3 0,-1 2 2 16,-3 0 2-16,0 2 4 0,0-1-2 15,-2 3 5-15,4-1 2 0,-8 4-6 16,16-1 5-16,-3 1 3 0,2 1-10 16,6 3 7-16,1-2-3 0,2 2-4 0,4 2 1 15,-3-1 5-15,1 3-10 0,-5 0 4 16,-2 1-2-16,-6 2 3 0,-3 1-4 0,-6 1 1 15,-6 1-1-15,-2-2 0 0,-6 4-1 16,-5 1 1-16,-2-2-6 0,-2 1-7 16,-3-3-24-16,2-2-37 0,-4-1-42 15,5-6-56-15,3-2-45 0,2-4-42 0,4-4-693 16,4-4 324-16,4-2 214 0</inkml:trace>
  <inkml:trace contextRef="#ctx0" brushRef="#br0" timeOffset="64016.7741">25044 8559 240 0,'2'-2'284'0,"-2"2"-1"0,0 0 1 15,-24 23-1-15,8-6 0 0,-10 14-5 16,-3 3-3-16,-13 17-10 0,1 8-12 0,3 4-17 16,2 2-20-16,4 2-16 0,11-3-18 15,2 4-15-15,8-12-18 0,7-8-16 0,6-8-12 16,5-1-17-16,4-2-26 0,1-6-40 15,7-3-57-15,3-3-55 0,-2-12-78 16,4-3-85-16,1-7-80 0,-1-4-892 0,2-5 412 16,7-8 271-16</inkml:trace>
  <inkml:trace contextRef="#ctx0" brushRef="#br0" timeOffset="64373.6656">25523 9469 2367 0,'-16'16'-4'0,"6"-7"-4"0,2 1 11 16,1-7 6-16,5 0 14 0,0-1 18 15,2-2 8-15,0 0 8 0,0 0-3 16,4-19 4-16,3 5 0 0,-1-3 4 16,2-6-3-16,5-6 12 0,2-5 2 0,-3-8-3 15,5-2 1-15,-2-3-5 0,8-20 0 16,1-2-9-16,-5 6-5 0,-2 12 3 15,-2 9-3-15,-3 10-1 0,1 1 4 0,-2 9-10 16,-5 0-2-16,2 9-3 0,1 4 7 16,-3 5 3-16,-1 6 3 0,-5-2-3 15,12 18 6-15,-8 0-10 0,3 7-11 16,-5 4 7-16,2 8-4 0,0 4-4 0,-2 2-7 16,2 8 3-16,-2-1-8 0,1 4-7 15,-3-11-19-15,2-1-13 0,-2-1-19 0,2-7-28 16,-2-4-28-16,3-3-41 0,-6-6-43 15,3-2-51-15,0-5-45 0,0-3-823 0,0-4 372 16,-2-6 246-16</inkml:trace>
  <inkml:trace contextRef="#ctx0" brushRef="#br0" timeOffset="64526.1946">25590 9276 146 0,'-2'-2'205'0,"2"-7"-8"0,4 4-4 0,2-1-7 16,8 1-14-16,0-3-16 0,7 0-16 15,5 1-18-15,2-1-29 0,7 0-40 16,5-1-43-16,2 1-59 0,1-2-44 16,5-1-47-16,-3 0-333 0,-3 1 160 0,-6 1 107 15</inkml:trace>
  <inkml:trace contextRef="#ctx0" brushRef="#br0" timeOffset="64680.9528">26367 9172 153 0,'4'20'209'0,"0"-2"9"0,1 0 9 16,-3 3 1-16,2 1-7 0,-2 3-9 15,-2 0-13-15,2 1-16 0,-2 3-20 0,0-2-15 16,2-1-17-16,-2 1-9 0,0-1-15 16,0-2-32-16,2-4-40 0,-2 0-47 15,0-5-47-15,0-2-52 0,2 0-44 0,0-3-51 16,0-4-504-16,3-2 241 0,4-4 159 16</inkml:trace>
  <inkml:trace contextRef="#ctx0" brushRef="#br0" timeOffset="65209.807">26927 8932 182 0,'2'-6'286'0,"0"1"-6"0,4 3 5 0,-6 2-2 16,0 0 3-16,4 13-14 0,-4-1-19 16,2 5-16-16,0 4-21 0,-2 1-20 0,0 7-16 15,-2 4-23-15,2-3-12 0,-2 8-15 16,0 2-15-16,-2-1-11 0,-4-2-15 0,4 1-11 15,-2-5-20-15,0-4-22 0,0-3-9 16,-1-3-28-16,1-2-22 0,-1-8-22 16,1-2-22-16,-3-5-17 0,5-6-13 15,4 0 6-15,-10-11 4 0,6-4 3 0,4-4 11 16,0-8 4-16,2-1 8 0,2-10 11 16,2-5 8-16,3-2 6 0,1-3 16 15,3 0 13-15,2 7 11 0,-1 1 9 0,6 3 6 16,-1 7 6-16,2 3 0 0,0 2 5 15,1 3-3-15,0 3-4 0,0 3 6 0,-3 5-3 16,-5 1-1-16,2 3-1 0,-6 2 4 16,-4 5 1-16,0 0-2 0,-6 0 3 15,0 12 2-15,-4-2-3 0,0 4 6 16,-2-1-3-16,-2 1 5 0,-1 6-5 0,2-3 5 16,3 2-7-16,2 0 2 0,2 2 3 15,4-2-6-15,5 3-1 0,4 2-4 0,5 1-7 16,4 0-2-16,1-3 4 0,3 1-2 15,1 2 4-15,-2-2-5 0,-1-2 5 0,-5 2 2 16,-5-3 8-16,0-2 5 0,-8 1 6 16,-2-1 4-16,-6-4-4 0,-2 1-5 15,-10 3-1-15,0-3-3 0,-5 0-3 16,-5-3-12-16,2-3-23 0,-4 0-32 0,-2-5-45 16,3-4-61-16,1-2-73 0,4-5-75 15,-2-3-893-15,8-7 403 0,1-4 265 0</inkml:trace>
  <inkml:trace contextRef="#ctx0" brushRef="#br0" timeOffset="65389.4106">27698 8724 202 0,'23'22'270'16,"-3"4"12"-16,-2 5 7 0,-2 3 17 16,-2 10 12-16,-1 3 3 0,-5 5-7 0,-6 3-14 15,-2 3-21-15,-6-2-28 0,-11 21-22 16,-2-9-26-16,-6-5-25 0,-7-7-36 15,0-18-51-15,5-7-60 0,1-7-67 0,-1-11-107 16,1-7-122-16,-2-7-947 0,-7-16 413 16,-18-21 271-16</inkml:trace>
  <inkml:trace contextRef="#ctx0" brushRef="#br0" timeOffset="66187.2277">13959 6044 8 0,'0'0'103'0,"0"0"-7"15,0 0-12-15,2 4-19 0,-2-4-26 16,0 0-29-16,0 0-38 0,0 0-101 0,0 0 44 16,0 0 29-16</inkml:trace>
  <inkml:trace contextRef="#ctx0" brushRef="#br0" timeOffset="67163.1678">27459 6284 75 0,'-11'4'96'15,"1"-2"-1"-15,2 2 11 0,-1-2 12 16,2 2 5-16,7-4 4 0,-10 0 3 15,10 0 0-15,0 0 0 0,6-14-1 0,5 5-3 16,6-5-3-16,4 1-4 0,9-6-8 16,0-1-6-16,10 0-7 0,4-5-9 0,-1 1-7 15,18-7-9-15,-13 6-5 0,-3 2-6 16,-3 2-5-16,0 2-7 0,1 0-3 16,-11 4-2-16,-1 2-11 0,-5 1-1 15,-6 1-6-15,4 1 0 0,-7 3-1 0,-2 1-2 16,0-2-4-16,-3 3 2 0,1-1 0 15,-4 0-7-15,-1 3 0 0,-2-2-3 16,2 2-10-16,0-1-16 0,-4 0-25 16,0-1-37-16,-2 1-36 0,0-2-41 0,-2 0-45 15,-4 1-551-15,2-2 255 0,-2-4 168 16</inkml:trace>
  <inkml:trace contextRef="#ctx0" brushRef="#br0" timeOffset="68487.1177">26972 5135 8 0,'0'0'140'0,"0"0"1"0,0 0-7 15,0 0-5-15,4-3-11 0,-4 3-8 16,0 0-10-16,15-4-4 0,-4 2-10 0,3 0-8 16,8-2-9-16,3 2-7 0,5 1-3 15,2-3-8-15,6 0-7 0,-3 2-1 16,1 0-4-16,0 0-4 0,1 1-4 0,-5 1-1 16,-1-3-5-16,-8 3-2 0,0-1-3 15,-3 1-2-15,-2-2-1 0,0-1 0 16,-8 2-7-16,-1-3 6 0,-3 0-9 15,-6 4-3-15,0-4 2 0,0 4 0 0,0 0 1 16,-13-7-1-16,7 5 2 0,0 0-2 16,6 2 5-16,-9-2 1 0,9 2-3 0,-9-2 1 15,9 2 2-15,-6 6 2 0,4 1-1 16,-2 1 5-16,2 5 3 0,0 5 0 16,2 0 4-16,0 6-2 0,2 3 0 15,0 4-1-15,-2 2-2 0,2 5-3 16,2-2 4-16,-2 1-8 0,2 0 2 0,-1 1-1 15,1-7 0-15,-4 0-4 0,2-1 1 16,-2-4 1-16,0 1-2 0,-2-5 10 0,-2-2 4 16,-3-1 5-16,-1-4-1 0,-4 1-2 15,-4-3-4-15,-2-3 0 0,-6-3-3 16,3-3-2-16,-3-2-3 0,2-4 0 0,-6 0 0 16,1-4-1-16,1-1-14 0,0-3-16 15,3-1-18-15,0 0-28 0,4-5-21 16,5 3-33-16,2-1-24 0,4 1-22 15,6 0-460-15,6 0 212 0,2 1 140 0</inkml:trace>
  <inkml:trace contextRef="#ctx0" brushRef="#br0" timeOffset="68802.0116">27654 5385 182 0,'6'-1'177'0,"-6"1"-8"15,4-5-16-15,-4 5-8 0,0 0-11 16,0 0-13-16,-20-3-11 0,8 3-11 15,-2 3-8-15,-1 3-8 0,0 1-10 16,-4 4-10-16,3 0-5 0,0 3-4 16,2-4-10-16,3 2 0 0,0-1-6 0,3 1-5 15,1-1-4-15,5-1-2 0,0-1-5 16,4-3 0-16,3 0-3 0,1-4 2 16,4-1-8-16,-1 1 2 0,4-4-1 0,-1 1-2 15,4-1-4-15,-2-2-1 0,-1 2 3 16,-1 0-3-16,-1 2-2 0,2-2 1 0,-3 4 2 15,0 2-3-15,2-2-6 0,-4 3 4 16,0 3 0-16,3 2-3 0,-2-1-10 16,-1 3-5-16,1-2-18 0,-3 1-22 15,2 0-24-15,2-2-32 0,2 2-45 16,-4-6-411-16,2-3 193 0,1-2 127 0</inkml:trace>
  <inkml:trace contextRef="#ctx0" brushRef="#br0" timeOffset="69378.208">27971 5422 134 0,'-12'7'163'0,"0"5"-6"16,0-1-14-16,0 4-11 0,-1 2-11 16,2 2-11-16,1-2-10 0,3 1-8 0,3-2-10 15,0 2-7-15,4-4-9 0,4 3-8 16,2-3-4-16,3-2-6 0,1-2-2 15,6-1-5-15,-4-5-4 0,2 0-5 16,4-3-5-16,1-2 0 0,-2-3-2 0,-2-1-4 16,1-6 6-16,2 0 9 0,-4-4 6 15,-1-4-5-15,0-2 8 0,-3-2-2 0,1-4 0 16,-5 3 3-16,2-3 3 16,-3 2 4-16,-1 3 0 0,1 3-3 0,-3 1-2 15,2 0-4-15,-2 5-6 0,-2 0-3 16,4 2-3-16,-4 1-7 0,2 4-2 15,-2 3-2-15,0 3-3 0,0 0-1 0,0 0-4 16,-12 15 3-16,8-2-4 0,-1 1 0 16,0 3-8-16,3-2-8 0,0 3-6 15,4-1-3-15,0-3-4 0,3 0 2 0,2-2 0 16,1-1 0-16,2-1 1 0,1-5 0 16,0-1 1-16,1-2-3 0,1-2-1 0,0 0-1 15,-3-4 3-15,3 0 4 0,-1-2-1 16,0 1 2-16,-4-1 5 0,2 0-2 15,-4 2-1-15,1-1 2 0,-1 1 3 16,1 3-3-16,-3-2 1 0,-4 3 2 0,0 0 1 16,11 8 2-16,-9 0 8 0,0-3 3 15,2 3 1-15,0 1 5 0,2 3 1 16,3 1 4-16,4-2 1 0,-3 1-2 16,3-1 0-16,0 1-1 0,-1-1-2 0,3-2-1 15,-2-1-4-15,2 0-1 0,-3 0 1 16,-1-2-6-16,0 0-17 0,-3-4-30 15,0 3-31-15,3-1-50 0,-5-2-66 0,1-2-569 16,-7 0 257-16,11-5 169 0</inkml:trace>
  <inkml:trace contextRef="#ctx0" brushRef="#br0" timeOffset="69851.0852">28377 6210 116 0,'-6'4'187'15,"2"-1"4"-15,2 3 0 0,2-6 4 16,-6 6-2-16,6-6-1 0,-2 6-5 0,2-6-4 16,4 6-3-16,2-5-8 0,4-1-11 15,8 0-14-15,3-3-13 0,11-1-11 16,6 0-11-16,6-4-7 0,11 1-11 15,2-3-5-15,3 1-16 0,15-4-8 0,-8 2-3 16,-13 2-6-16,-1 2-6 0,-11-1-6 16,1 1-1-16,-7 1-5 0,-4 2-4 0,-5-2-2 15,-1 2-7-15,-6 0 4 0,0 1-3 16,-3-1-3-16,-3 2-5 0,-1-2-5 16,0 2-20-16,-1-4-30 0,-2 3-34 15,-2-5-39-15,0 0-46 0,-2-3-46 0,3 1-40 16,-3-3-696-16,1 3 319 0,1-7 210 15</inkml:trace>
  <inkml:trace contextRef="#ctx0" brushRef="#br0" timeOffset="70412.0365">29125 5296 152 0,'0'0'151'16,"0"0"-17"-16,0 0-12 0,0 0-13 16,0 0-2-16,32-6-19 0,-20 6-9 0,3-2-7 15,2 0-9-15,-2 2-9 0,0 0-4 16,0 0-4-16,-1 0 0 0,-2-2-9 15,0 2-2-15,0-2 1 0,-3 2-5 0,1-1-6 16,-1 1-2-16,-1-3-1 0,-8 3-4 16,11-1 1-16,-5-1-5 0,-6 2 2 15,4-4-3-15,-4 4-2 0,4-4-1 0,-4 4 0 16,0 0-1-16,2-6-4 0,-2 6-5 16,0 0 4-16,0 0 7 0,2-5-4 0,-2 5 5 15,0 0-8-15,0 0 8 0,3-4-2 16,-3 4 1-16,0 0 1 0,0 0-3 15,0 0-5-15,0 0 2 0,0-5-1 16,0 5-14-16,0 0-14 0,0 0-25 16,0 0-18-16,0 0-23 0,0 0-22 0,0 0-355 15,0 0 159-15,0 0 104 0</inkml:trace>
  <inkml:trace contextRef="#ctx0" brushRef="#br0" timeOffset="70626.1021">29335 5288 82 0,'0'5'155'0,"-3"4"1"16,3 0 6-16,0 4-1 0,0 4 0 15,-4 2-7-15,4 2-5 0,0 8-5 0,-2-1-9 16,0 3-13-16,2 2-13 0,0 3-6 16,2 1-12-16,0 2-7 0,0-1-9 15,3 0-6-15,-1-2-11 0,2-3-20 16,-2-3-30-16,0-3-41 0,0-2-32 0,0-3-34 15,6-4-45-15,-4-5-42 0,2-4-389 16,2-3 196-16,1-4 129 0</inkml:trace>
  <inkml:trace contextRef="#ctx0" brushRef="#br0" timeOffset="71449.9051">29631 5707 86 0,'0'0'171'16,"0"-5"-13"-16,0 5-8 0,0 0-9 15,0 0-8-15,0 0-10 0,-17 13-13 16,12-6-10-16,-1 5-6 0,2 1-14 0,0 0-2 16,2 0-8-16,2 0-10 0,0 1-5 15,4 2-5-15,0-3-2 0,0 0-10 0,5-1-6 16,1-3-6-16,1 1-6 16,4-2-8-16,-1-5-6 0,4 1-2 0,-2 0-7 15,-3-4-4-15,2-2 8 0,2 0 2 16,-5-2-1-16,4-2 0 0,-4 1-2 0,0-3 0 15,2-1 3-15,-6 0-3 0,3-2 13 16,-3 3 6-16,0-3 3 0,-1 4 2 16,-1 1 2-16,-1-1-1 0,1 1-2 15,-2 0 2-15,0 2-4 0,0 1-3 0,2 0-4 16,-6 3 0-16,0 0-1 0,18 9 3 16,-12-4-4-16,2 3 2 0,-1 1-3 0,1 2-2 15,1 1 2-15,0 3-2 0,-1-2-1 16,0 1-2-16,0-1 1 0,2 0 1 15,-2-1-3-15,0-1-1 0,-2 1 2 16,1-2-4-16,-3-3 9 0,2 1 7 0,-1-2 3 16,-1 1 11-16,0-4 6 0,0 3 2 15,-1-4 1-15,3 1-7 0,-6-3-1 16,8 1-2-16,-8-1-6 0,13-6-1 16,-4 3-2-16,-1-1-2 0,0-2-5 15,3-1 1-15,2-1-5 0,-1 0 1 0,1 1-1 16,0-1-1-16,0 2 0 0,-3 1-3 0,-2 1 1 15,1 0-1-15,0 0-3 0,-1 2 0 16,0 2 0-16,-8 0 1 0,17 4-3 16,-8 0 0-16,2 2 1 0,-3-1 0 15,2 3 1-15,4 0 0 0,-4 1 0 0,4-2-2 16,1 3-3-16,0-2 5 0,2-2-2 16,0 1 0-16,2-3 0 0,0-1-2 15,0 2 2-15,-2-4-1 0,-2-1 2 0,2-1-3 16,-3-1 5-16,0-1-7 0,-4 0 4 15,0-2 0-15,-1 0-1 0,-1-1 2 16,-3 3-3-16,-1-3 0 0,0 2-1 0,-1-2 1 16,-3 6-1-16,0-5-1 0,0 5-3 15,0 0 2-15,0 0 0 0,0 0 1 16,-20 11-6-16,16-7 4 0,2 2 2 16,-2 0-1-16,1-3 0 0,-1 3 0 0,4-6 0 15,0 10-1-15,2-7 1 0,3 2 1 16,-5-5 0-16,8 3 0 0,0 0 2 15,1-2 2-15,-2 0 1 0,1 2 2 0,0 0-1 16,0 2 8-16,2 1 5 0,-2 1 12 16,4 0 5-16,-1 5 3 0,0 0-3 15,4 0-4-15,-3 2-1 0,2 1-8 0,2-5 3 16,-2 1-30-16,2-3-60 0,0-5-83 16,-1-3-93-16,0-1-628 0,-4-3 296 15,1-4 195-15</inkml:trace>
  <inkml:trace contextRef="#ctx0" brushRef="#br0" timeOffset="72027.3321">26576 7543 85 0,'0'0'249'0,"0"0"-3"16,2-3-5-16,-2 3-4 0,0 0-12 15,5-4-10-15,-5 4-13 0,4-4-10 0,5 0-17 16,3-2-9-16,12-1-9 0,5-5-12 16,17-3-15-16,10 2-12 0,22-6-13 0,8-2-10 15,3 2-9-15,4 0-10 0,-4 4-1 16,-2-3-14-16,-6 3-7 0,-15 4-5 15,-16 1-10-15,-7 1-28 0,-5 1-29 16,-4-1-44-16,-9-3-51 0,-3 1-53 0,-2-1-46 16,-5-2-43-16,-8-1-632 0,-1 1 301 15,-8-4 200-15</inkml:trace>
  <inkml:trace contextRef="#ctx0" brushRef="#br0" timeOffset="72447.4608">26877 6610 159 0,'4'-7'222'0,"2"2"-6"16,7 1-9-16,4 1-14 0,7-2-13 0,5 4-12 15,11-3-17-15,7 1-15 0,-1 1-11 16,3 2-13-16,0-3-12 0,-2 3-11 15,-3 0-16-15,-7 0-34 0,-2-1-29 16,-6 1-30-16,-6 0-22 0,-1 0-24 0,-8 0-16 16,-5 0-25-16,-4-2-7 0,-5 2 0 15,0 0 13-15,0 0 8 0,0 0 15 0,-30 2 18 16,17-2 30-16,0 0 24 0,1 0 20 16,1 0 24-16,1 1 13 0,-1-1 9 15,2 3 7-15,1-1 1 0,0 1 8 16,2 2 7-16,-4 6 2 0,2 1 2 15,0 2-1-15,4 4-3 0,-3 4-7 0,3 3-3 16,0 0-9-16,2 4-4 0,2-1-6 16,0 2-5-16,0-1-7 0,2 2-3 15,-2-3-10-15,2-3-28 0,0-4-29 0,0 0-30 16,2-4-31-16,-1 0-19 0,3-3-42 16,-2-6-25-16,4-2-486 0,0-1 224 0,4-3 149 15</inkml:trace>
  <inkml:trace contextRef="#ctx0" brushRef="#br0" timeOffset="73325.806">27463 6986 685 0,'15'-7'-11'15,"-2"0"24"-15,-3 1 27 0,-1 3 22 0,-3-3 18 16,-1 4 6-16,-1 0 16 0,0-2 8 16,-4 4 5-16,6-4-2 0,-6 4-4 15,0 0-4-15,0 0-5 0,0 0-8 0,4 10-3 16,-4-4-10-16,-2 1-8 0,0 3-2 16,2-2-8-16,0 3-7 0,0 1-8 15,2-2-2-15,0 5-3 0,4-5-5 16,-1 5-5-16,6-5-3 0,-1 0-9 0,3-1-1 15,0 0 0-15,2-3-9 0,-1-2-11 16,4 0-2-16,-4-2-3 0,3 0-5 16,-2-2-2-16,-2-2 1 0,3-2 2 15,-3 1-1-15,-2-6 3 0,1 4 1 0,-4-5 0 16,-1 3 1-16,0 1 3 0,-1-2 3 16,0 3 1-16,1-1 7 0,-3 3 2 0,0-3 1 15,0 1-3-15,0 3 1 0,-4 2 0 16,7-5-2-16,-3 4 1 0,-4 1 1 15,0 0-1-15,11 6-2 0,-9-4 2 16,4 3-1-16,-2-2-5 0,-4-3-1 0,11 6-9 16,-4-2-14-16,-1-2-9 0,2-2-5 15,-8 0-6-15,19 0-2 0,-8-2-2 16,0-2 4-16,3 1-1 0,-2-2 8 0,2-1 7 16,-2 4 3-16,1-4 1 0,-2 0 15 15,-3 0 2-15,3 1 8 0,-3 0 11 16,0 2 3-16,-2-1 4 0,2 0 3 0,-2 1-2 15,-2 2 1-15,-4 1-6 0,10-2 4 16,-10 2-5-16,0 0 2 0,13 6-4 0,-9-2 0 16,1 1-1-16,-1 0-2 0,0-1 1 15,0 0-2-15,-2 3 2 0,3-3 0 16,-3-1-1-16,-2-3-4 0,6 4 0 16,-2-3-1-16,-4-1-1 0,13-1 3 0,-13 1 1 15,17-6-3-15,-7 5-1 0,1-3-1 16,2 2 2-16,-1-3-3 0,1 4-2 15,0-2 6-15,2 1-2 0,-3 2-2 0,4 0-2 16,-4 2 2-16,3 1 0 0,2-2 0 16,-2 1 2-16,3 3 1 0,2-4-3 15,-2 2 2-15,4-2 0 0,-1-1-2 0,1 0-2 16,0 0 6-16,2-4-2 16,-3 3-2-16,-2-4 2 0,0 2 3 0,0-3 7 15,-4 0 4-15,0 2 4 0,-3-1 4 0,-3-1-2 16,-3 2-4-16,-1-2 1 0,-3 3-2 15,-2 3 0-15,0 0-2 0,-9-8-3 16,1 8 2-16,8 0-2 0,-17 4 0 16,6 0-2-16,1-1 1 0,-2 4-5 0,2-1 4 15,0 2-9-15,-1 1 9 0,3-1-1 16,1-1-1-16,3 0-1 0,2 0 0 16,2-1 2-16,0 0-1 0,4-2-2 0,5-2 0 15,-1 1 1-15,3-3-2 0,3 0-2 16,2 0 1-16,0-3-1 0,-1 3-1 0,4-2 2 15,-4 2-4-15,-1 0 4 16,2 2-2-16,-2 1 0 0,3-2 2 0,-2 2 3 16,0 3-1-16,-1 0 7 0,2 0-4 15,-4 1 2-15,3 1 0 0,-2-2-5 16,2-1 0-16,-3 1-21 0,3-2-43 0,-4-2-48 16,3 0-64-16,2-6-660 0,0 2 282 15,-1-2 187-15</inkml:trace>
  <inkml:trace contextRef="#ctx0" brushRef="#br0" timeOffset="74239.8279">12617 6254 62 0,'21'-13'166'0,"26"-9"-7"16,31-12-5-16,42-15-1 0,23-9-3 16,49-23-3-16,20-9 1 0,29-8 1 15,23-9 0-15,9-10-4 0,3-1-8 0,10 8 0 16,6 5-9-16,-5 4-7 0,-14 9-5 15,-10 9-10-15,-11 6-13 0,-15 7 0 16,-17 7-11-16,-23 8-7 0,-53 13-7 0,-11 4-6 16,-20 4-4-16,-31 9-6 0,-10 4-5 15,-19 4-3-15,-13 3-1 0,-6 3 7 16,-6 3 6-16,-5-1-7 0,-2 3 1 0,-2 0-5 16,-3 0-9-16,0 1 3 0,-6 3-3 15,3-2-18-15,-5 2-23 0,1-2-46 0,-2 4-58 16,-7 0-52-16,12 10-53 0,-8-3-767 15,2 7 334-15,4-3 220 0</inkml:trace>
  <inkml:trace contextRef="#ctx0" brushRef="#br0" timeOffset="74951.6134">22166 9063 96 0,'-16'22'191'0,"4"-1"-3"15,1-1-4-15,0-2-1 0,3-1-6 0,2-2-2 16,-1 1-3-16,1-3-9 0,2 2-8 16,2-4-10-16,4-1-1 0,2-2 1 0,5-6-11 15,9-3-4-15,8-6-13 0,18-10-6 16,31-10-8-16,26-15-4 0,14-3-9 16,18-7 4-16,15-5-4 0,42-12-1 15,5 3-8-15,2-1 9 0,4 6-4 0,0 2 3 16,7 3-2-16,-3 7 1 0,-44 9 0 15,0 4 4-15,-5 4-2 0,-7 1-5 0,-10 6-4 16,-10 4-4-16,-27 6-8 0,-9 0-6 16,-6 1-7-16,-19 5-7 0,-16 2-4 15,-7 1-4-15,-7 0-5 0,-6 2-7 0,-5-2-17 16,-7 3-35-16,-2-4-47 0,-7-1-59 16,-3-4-88-16,-1-1-102 0,-7-3-991 15,-4-3 446-15,-5-8 293 0</inkml:trace>
  <inkml:trace contextRef="#ctx0" brushRef="#br0" timeOffset="76581.7423">6599 9119 68 0,'-2'6'170'0,"0"1"-6"0,0 1-2 16,-2-2-4-16,2 1-7 0,-2 1-2 15,-1-2-2-15,3-1-11 0,-5 1-3 0,3-2-6 16,2 0-8-16,2-4-6 0,0 0-9 16,-14-4-9-16,7-2-9 0,3-3-8 15,-3-5-9-15,5-2-4 0,-2-3-7 16,2-3-5-16,0-3-5 0,0 1-2 0,2 1-6 15,0-4 0-15,2 2-4 0,0 2-5 16,0 5-4-16,0-1-4 0,2 1-1 0,3 5-4 16,2 3-3-16,1 2 2 0,4 5-3 15,6 5 1-15,5 2-1 0,3 5-4 16,6 4 2-16,6 6 1 0,3 0-4 16,1 2 0-16,0 0 4 0,5-1-7 0,0-4 0 15,-1-2 0-15,1-3-2 0,-5-5 3 16,-4-4 10-16,-3-4 17 0,1-4 11 15,-5-5 1-15,-1-4 9 0,-2-6-1 0,-3-4-2 16,-5-4-6-16,-4 0-3 0,-4-7-6 16,-4 1-7-16,-2-5-3 0,-4-1 0 0,0 1-2 15,-1 4-4-15,-3 6-6 0,2 1-11 16,-2 6-27-16,0 2-40 0,0 2-48 0,2 8-30 16,2 4-38-16,3 4-52 0,-7 3-700 15,14 8 317-15,-3 2 209 0</inkml:trace>
  <inkml:trace contextRef="#ctx0" brushRef="#br0" timeOffset="77011.0869">8369 8803 67 0,'-13'1'234'0,"0"5"-13"0,0 4-20 0,-1 5-15 15,0 6-13-15,-4 5-9 0,1 11-11 16,0 7-5-16,0 3-14 0,1 22-7 0,-2 3-12 16,4 1-10-16,-1 2-8 0,4-15-12 15,3-6-8-15,1-4-6 0,1-3-8 16,0-7-4-16,2-6-8 0,-1-8-2 0,1-5-4 16,4-3-5-16,-2-10-3 0,2-8-5 15,0 0 1-15,0 0-7 0,0-35 9 16,0 5 2-16,4-15-5 0,-2-12 9 0,3-20 0 15,3-8-3-15,0-2-2 0,3 1 4 16,-1 6 2-16,1 2-2 0,2 6-5 0,-3 16-8 16,3 11-2-16,-2 9-1 0,-1 1-1 15,1 7-6-15,-1 4 3 0,3 8-3 16,2 2-3-16,-1 9-1 0,4 2 2 16,-2 9-1-16,8 10 0 0,-1 9-3 0,5 9 1 15,8 23-6-15,-3 8 6 0,-1 5-2 16,-4 7 1-16,-3-2-9 0,1 2-27 15,-8-5-40-15,0-2-37 0,-6-14-42 0,1-9-48 16,-2-1-43-16,-5-9-695 0,1-9 316 16,-7-5 209-16</inkml:trace>
  <inkml:trace contextRef="#ctx0" brushRef="#br0" timeOffset="77589.0786">8176 9485 12 0,'-6'-14'181'15,"6"3"1"-15,4-2 0 0,3-3-8 0,7 1-14 16,3-2-13-16,11-4-15 0,8-2-13 16,6 2-11-16,5 2-11 0,3 0-9 15,1 4-17-15,2 2-13 0,-2 2-20 16,-6 4-16-16,-1 4-2 0,-4 0-7 16,-6 3 0-16,-2 0-1 0,-2 5-2 0,-6 0 1 15,0 4 7-15,-5 2 6 0,-2 2 11 16,-2 0 1-16,-3 5 4 0,-1-2 4 15,0 1-6-15,-3 3-3 0,0 1-3 0,1-3-3 16,-3 1-2-16,1-4-1 0,-1 3-5 16,3-5-2-16,-1-1-2 0,0-3-1 0,4-4-2 15,-2 0-3-15,2-5 1 0,5-2 1 16,0-3-5-16,2-6 3 0,3-1-2 16,-2 1 3-16,4-3-2 0,-3 4 1 15,0-2-2-15,0 3-2 0,-1-1 2 0,-4 5-1 16,-1 1 1-16,0 2-2 0,-2 4 2 15,-1 4-1-15,2 1-3 0,-2 3 3 0,-2 1-4 16,3 1 1-16,0 1-1 0,0 2-1 16,1-2 2-16,4 0-2 0,-4 1-1 15,3-5-1-15,0-2 2 0,0-4 1 16,2 0-5-16,2-6 5 0,3-5-3 0,1 0 3 16,-2-4 0-16,2-6 2 0,1-1 2 15,-3-3 2-15,0 1 4 0,-4-2 11 16,-1 2 5-16,-6 2 8 0,3 2 5 0,-4-1-1 15,-1 5 0-15,-1 2-2 0,-3 0-6 16,0 3 0-16,0 4-6 0,-2 4-3 16,-4 0-2-16,12 7-2 0,-8 1-2 0,2 3-1 15,0 6-3-15,0-4 1 0,8 5-4 16,-4-1-4-16,3 0-17 0,1-1-23 0,2-1-40 16,-2-6-41-16,6 3-50 0,-4-6-37 15,1-3-47-15,-4-3-521 0,-3-1 261 16,3-7 172-16</inkml:trace>
  <inkml:trace contextRef="#ctx0" brushRef="#br0" timeOffset="78604.0535">9930 9044 46 0,'14'6'94'0,"-4"0"4"0,1 0 22 0,-3 1 10 16,3 0 8-16,-5 5 4 0,3 1-1 15,-3 2-4-15,-2 1 0 0,4 3-7 16,-1 2-12-16,0 4-9 0,-1 0-14 0,0 2-8 16,0-1-8-16,3 3-9 0,-3 1-10 15,3 3-3-15,-1-8-8 0,1-1-7 16,-3-3-5-16,0-1-6 0,2-3-6 0,-3-4 1 15,2-1-2-15,-1-5 0 0,-2-1-7 16,2-3 1-16,0-3 3 0,-6 0 0 16,16-5 5-16,-10-4 1 0,2 2 1 15,3-2 0-15,-1-1 2 0,1 0-3 0,-2 2-3 16,1 1-4-16,2 0 1 0,0 1-5 16,-4 4 0-16,2-2-2 0,1 4-1 0,-3 4 0 15,3 2-3-15,-2 2 0 0,1 3 0 16,-4 3-3-16,2 0-3 0,0 2-1 15,-2 1-4-15,0 0-1 0,0-2-4 16,0 0 4-16,1-1-5 0,-3-3 5 0,1-1 2 16,1-3 0-16,-2-1 0 0,3-6-2 15,1 0 0-15,0-6 4 0,5-3-1 16,0-3 2-16,1-3 2 0,2-4 1 0,5 1 1 16,2-4-2-16,0 1 0 0,3 3-1 15,-5 4-2-15,-2-1 2 0,2 5-2 16,-5 1 1-16,2 5 1 0,-6 4-1 0,3 2 0 15,-2 3 1-15,2 3-1 0,-5 2-1 16,4 1 0-16,-2 0-9 0,2 0-10 16,4 1-4-16,-1 0-8 0,6-3-7 0,-2-3 2 15,3-3-1-15,1-3 3 0,2-3 2 16,4-3 1-16,4-2 3 0,-1-3 3 16,0 0 3-16,-3-3 6 0,-5 3 7 15,-3 0 16-15,-4-1 16 0,-2 1 4 0,-4 3 2 16,-7 0-1-16,-2 3-3 0,-4 1-3 15,0 4-3-15,0 0-2 0,0 0-3 0,-30 7 1 16,18 1-2-16,-5 5-1 0,0 2-2 16,0 1-8-16,0-1-9 0,2 3-9 15,1-4-4-15,2-2-1 0,4 1 0 0,4-1 1 16,2-5 1-16,2 1 3 0,0-4 1 16,6 0 2-16,-6-4 1 0,18-4 0 15,-6 2-1-15,-2-2-2 0,4-2-1 0,-2 5 0 16,1-3 2-16,-3 4-1 0,1-2 5 15,0 4 0-15,-1 2-1 0,-2 1 2 16,1 1 0-16,0 4-2 0,1 1-3 0,-2-1 4 16,3-1-2-16,2 0 3 0,0-1 2 15,3-2-2-15,4-2 2 0,1-6 5 16,4-2 12-16,2-4 17 0,5-7 10 0,7-6 13 16,-3-6 9-16,2-3 8 0,6-12 13 15,-1-4 5-15,-6-3 2 0,-3-3 5 16,-8 5-5-16,-8 5 8 0,0 0 0 15,-3 0 0-15,-5 8 1 0,-2 2-9 16,-1 7 10-16,-2 0-1 0,-5 8-11 0,0 4-3 16,-3 4-12-16,-4 8-11 0,7 1-4 0,-18 13-2 15,5 6-7-15,-2 9-5 0,-2 13-4 16,-5 2-14-16,-2 20-23 0,0 1-20 16,7-10-18-16,5-4-24 0,4-4-23 0,0-5-26 15,4-2-34-15,4-5-47 0,7 2-49 16,2-3-52-16,-1-9-758 0,4-1 357 15,5-6 235-15</inkml:trace>
  <inkml:trace contextRef="#ctx0" brushRef="#br0" timeOffset="79491.865">12196 8934 153 0,'-15'-13'293'0,"2"5"2"15,1 2-17-15,1 5-25 0,-2 2-23 16,3 5-16-16,-1 5-16 0,-1 7-16 0,-4 8-13 16,0 9-14-16,-2 9-7 0,-7 22-19 15,4 4-6-15,-2 1-10 0,-1 0-12 0,4-4-11 16,4-15-4-16,4-6-8 0,3-10-4 16,3-1 1-16,2-7-11 0,4-1-8 15,2-2 3-15,6-4-7 0,5-4-1 16,4-2 2-16,6-3-16 0,5-3 9 0,1-3-7 15,9 2-8-15,0-3-5 0,5-1 0 16,-3 2-3-16,-2-3-3 0,3 1-1 0,-9 0-21 16,1-2-25-16,-3 0-28 0,0 0-27 15,-10-2-33-15,2-2-33 0,-3 0-33 16,-3 0-32-16,2-2-4 0,-4-1-2 16,-1-3 5-16,0 2 23 0,-3-2 20 0,1-4 36 15,-5 1 32-15,3 0 27 0,-3 0 35 16,1 3 26-16,-3-1 37 0,0 0 30 0,0 3 24 15,-2 0 19-15,-2 2 10 16,4 0 1-16,-4 4-6 0,0 0-3 0,0 0-5 16,0 0-5-16,-10 17-6 0,6-5-5 0,0 0-5 15,2 4-7-15,0 1-1 0,2 1-8 16,2 1-7-16,2-2-1 0,0-2-8 16,6 1-3-16,1-3-1 0,6 0-5 0,2-3-1 15,-2-3-2-15,4-5-4 0,3 0-2 16,-4-2-6-16,6-6-1 0,-5-3-1 15,-1-1 1-15,-8-1-3 0,-2-3 0 0,-6-1-3 16,-4 2 3-16,-4-4-7 0,-6-1 2 16,-7 2 0-16,-6-1 1 0,-5 0-1 15,3 3-3-15,-1 2 4 0,5 3-3 0,0-1 1 16,4 1 1-16,3 1-4 0,0 2-3 16,6 1 1-16,6-3 1 0,4 2 1 15,4 1 0-15,8-1 2 0,2 0-3 16,3 2-1-16,5 1 2 0,-2 3-4 0,6 2 2 15,0-1 1-15,-1 3-2 0,1 4 3 16,-3-1-1-16,-2 5-3 0,1-1 5 16,-1 3-2-16,-4 1-4 0,0 2 8 0,0 2-4 15,-4-1 0-15,2 1-1 0,-1 1 3 0,0-2-4 16,-2 0 2-16,1 1-1 0,0 1 2 16,0-5 0-16,-1 0-3 0,0-2 0 15,-4-1 3-15,2 0 1 0,2-5-5 16,-2 0-2-16,1-1 6 0,-1-4 1 0,2 1-1 15,-2-3 2-15,0-3-5 0,4 0 2 16,-4-3 2-16,1-2-5 0,2 0 4 0,-2-1 2 16,1-4-6-16,1-3 3 0,0-1 1 15,-5-2-1-15,3 2-1 0,-2-2-1 16,-1 1-2-16,1-1 4 0,-3-1-2 0,0 4 0 16,0 3 0-16,-2 0-3 0,0 0-11 15,0 1-13-15,-2 3-24 0,0-1-26 16,3 0-32-16,0 3-29 0,1-1-46 0,0 2-43 15,1-1-711-15,1 1 319 0,-1-1 211 16</inkml:trace>
  <inkml:trace contextRef="#ctx0" brushRef="#br0" timeOffset="79801.0962">14162 8955 44 0,'0'-24'278'16,"-4"3"2"-16,-2 4-9 0,1 3-7 15,-1 4 5-15,2 3-26 0,-2 2-28 16,-1 5-12-16,7 0-28 0,-25 19-3 0,3 5-6 16,-1 14-1-16,-7 21-9 0,-2 7-4 15,3 9-6-15,1 5-9 0,6 1-10 16,2-4-9-16,8-2-12 0,3-11-10 0,7-8-6 15,4-5-9-15,3-2-13 0,7-1-5 16,0-2-4-16,10-6-8 0,1-6-5 16,7-5-13-16,-4-7-34 0,5-3-54 0,-1-7-59 15,0-7-71-15,-1 0-76 0,3-7-58 0,-5-2-817 16,-2-6 386-16,1-1 255 0</inkml:trace>
  <inkml:trace contextRef="#ctx0" brushRef="#br0" timeOffset="80517.319">14612 9321 211 0,'-2'-8'318'0,"-2"2"-10"0,2 3-18 16,0-1-20-16,2 4-31 0,0 0-15 16,0 0-12-16,0 0-15 0,0 0-15 15,-10 18-10-15,8-10-12 0,0 4-13 0,2 3-16 16,-2 3-8-16,0-1-11 0,-1 2-15 16,1 0-7-16,-2-2-9 0,2 3-6 15,0-1-10-15,-3 0-5 0,3-1-4 0,-2-3-7 16,2 1-5-16,0-5-6 0,2-1-2 15,-2-3 2-15,2 1 0 0,0-5-4 0,0-3-4 16,0 0-4-16,0 0-1 0,2-21-2 16,0 10-5-16,0-6-1 0,2-2 0 15,0-1-2-15,3 0-2 0,2-4-1 0,1 0 1 16,6-1-6-16,4-1 3 0,3 1-1 16,9 0-7-16,2 0 2 0,6 3 1 15,5 0 2-15,1 2-2 0,21-3-1 16,-9 6-1-16,-5 6-1 0,0-3 0 0,-3 3-4 15,-1-1-24-15,-9 3-23 0,-2 1-20 16,-1 1-21-16,-9 0-9 0,-4 1-10 0,-2-2-16 16,-10 2-19-16,-1 1-14 0,-7-3-6 15,-2 4 15-15,-4-1 13 0,2 5 17 0,-15-7 10 16,5 7 10-16,-5-1 26 0,0 2 23 16,-1 3 25-16,-2 2 18 0,1 2 14 15,-2 3 20-15,0 4 11 0,3 4 17 16,0 4 7-16,2 5 9 0,1 3-1 0,2 5 3 15,3 1 1-15,-1 4-2 0,5 1-7 16,2 4-1-16,0 0-1 0,2-2-7 16,-2 3-1-16,2-1 2 0,0-2-6 0,-2 1-6 15,0-2-1-15,-2 0 1 0,-3-1 7 16,-4-4-11-16,-3 2 2 0,-10-3-4 0,-1-7-7 16,-9-4 0-16,-4-3-4 0,-7-7 1 15,-1-5-7-15,-1-7-2 0,1-2-14 16,1-6-29-16,1-4-26 0,2-1-30 0,-1-8-27 15,7-4-44-15,9-1-42 0,5 1-30 16,10 0-24-16,8 2-16 0,6-1-647 16,6 1 309-16,13-5 204 0</inkml:trace>
  <inkml:trace contextRef="#ctx0" brushRef="#br0" timeOffset="80857.4051">15200 9671 89 0,'36'-3'139'0,"-7"-2"16"15,-4 2 27-15,-6 0 15 0,-3 0 13 16,-4 2 5-16,-2-2 0 0,-3 2-1 15,-3-4-8-15,-4 5-22 0,0 0-13 0,0 0-14 16,-21-1-13-16,21 1-15 0,-28 10-13 16,12-3-6-16,-4 4-16 0,1 3-10 15,1 1-6-15,-4 6-10 0,5-2-4 0,2 0-5 16,5 0-10-16,1 2-4 0,3-4 0 16,4-1-10-16,4-5-5 0,2 0 2 15,5-3-4-15,-1-2-6 0,5-5 2 0,2 1-6 16,3-4 7-16,0-1 0 0,3-3-8 15,-4 0 8-15,2 1-6 0,-3-1-3 16,0 2-1-16,-4 0-4 0,1 1-4 0,-2 0 2 16,-1 3-2-16,-1 0 5 0,-1 6-7 15,-2 0 3-15,0 0 0 0,4 4-1 16,-4 2-2-16,0 0 1 0,2 1-9 0,0-1-18 16,4 0-24-16,-2 1-29 0,1-4-42 15,1-2-32-15,3-1-36 0,2-3-30 16,0 0-33-16,2-5-14 0,-2-2-597 0,2-2 292 15,0-3 192-15</inkml:trace>
  <inkml:trace contextRef="#ctx0" brushRef="#br0" timeOffset="81386.9892">15751 9850 1145 0,'16'-17'-28'16,"-6"2"36"-16,-4 2 30 0,1 0 31 0,-3 3 25 15,-2 2 20-15,0 1 19 0,-2 1 13 16,0 6-1-16,-6-4-2 0,6 4 1 0,-15 2-1 16,7 6-6-16,-5 1-6 0,0 2-12 15,1 5-9-15,4 1-10 0,-4 2-14 16,4-1-2-16,0 4-16 0,3-2-7 15,3-1 2-15,4 0-9 0,5-3-9 0,1-1-15 16,7-1-24-16,0-4-25 0,6-7-24 16,0-1-21-16,8-4-14 0,1-1-1 15,6-7 6-15,-2-4 5 0,1-3 6 0,2-5 5 16,-3-6 13-16,-2-4 13 0,-5-5 14 16,7-19 16-16,-6-2 14 0,-5-7 8 0,-8 7 18 15,-3 9 16-15,-3 2 15 0,-3 5 11 16,-2 5 10-16,-1 9 4 0,-3-1 14 15,0 8-3-15,0 0-11 0,-3 6-1 0,1 3-5 16,-4 6-4-16,-2 5-4 0,8 1 2 16,-19 14-9-16,6 4-7 0,2 3-9 0,-1 10 4 15,-1 1-17-15,2 2-1 0,3 5-3 16,-1 0-5-16,5-1-4 0,0 1-4 16,4-5 0-16,0-3-11 0,4 0-12 0,3-4-13 15,3-2-15-15,2-4-13 0,4-4-9 16,0-3-5-16,2-7-6 0,0-1-4 15,1-4-3-15,3-4 6 0,-2-2 2 16,2-4 7-16,-3-3 7 0,0 0 2 0,-2-5 0 16,-3-1 13-16,0 0 4 0,-4-3 11 15,-2 6 15-15,1 1 7 0,-2 1 6 16,-1 0 7-16,-2 5-2 0,-2 1 1 0,2 4 4 16,-4 2-4-16,0 0 4 0,0 0-3 15,-4 21-1-15,2-9-2 0,0-1-1 0,0 6-5 16,2-1 4-16,2 1-5 0,-2 0-8 15,4-2-21-15,-2 0-47 0,0-4-72 0,5 1-78 16,-3-3-85-16,4-1-865 0,-2-4 395 16,6-2 261-16</inkml:trace>
  <inkml:trace contextRef="#ctx0" brushRef="#br0" timeOffset="81550.5515">16810 9812 211 0,'0'12'262'0,"0"-1"12"0,0 3-1 0,-4 0-7 15,2 5-21-15,-5 3-20 0,-1 0-16 16,0 2-23-16,-1-2-19 0,0 3-13 16,-1-4-20-16,4 2-37 0,-2-7-54 0,0 1-72 15,4-3-84-15,2-3-82 0,-2-3-625 16,2-2 279-16,2-4 184 0</inkml:trace>
  <inkml:trace contextRef="#ctx0" brushRef="#br0" timeOffset="81917.5691">17333 9287 95 0,'-2'-18'326'15,"2"5"-13"-15,2 0-15 0,0 1-12 0,4 1-2 16,0 1-19-16,6 1-17 0,2 0-30 16,9-3-12-16,5 3-20 0,6 1-23 0,4-2-11 15,4 4-21-15,1-1-30 0,-3 4-41 16,-3-3-43-16,-5 0-53 0,-4 2-51 15,-5 1-41-15,-3-2-44 0,-6 4-33 16,-6-4-16-16,-3 2 0 0,-3 0 12 0,-2 3 24 16,0 0 33-16,-13-7 40 0,7 6 38 15,6 1 37-15,-17 0 34 0,8 0 23 16,1 3 18-16,0 1 23 0,-3 3 24 0,3 5 21 16,-1 1 8-16,0 10 14 0,3 2 0 15,-4 9 4-15,4 3-1 0,-6 12-6 0,6-2-15 16,0 3-2-16,-2 2-10 0,2-1-11 15,-3 0-6-15,0-1-13 0,1-1-6 16,-3 0-8-16,1-5-27 0,0-9-43 0,-4-1-37 16,4-3-51-16,2-6-40 0,-1-5-44 15,2-4-40-15,-1-2-635 0,4-6 293 16,0-2 194-16</inkml:trace>
  <inkml:trace contextRef="#ctx0" brushRef="#br0" timeOffset="83003.1997">17718 9734 171 0,'0'0'337'0,"7"6"-19"0,-3-2-22 15,-2-1-20-15,0 5-10 0,0 0-17 16,-2 3-22-16,2 1-19 0,-2 5-24 16,0 2-13-16,0 0-23 0,0 2-18 0,0-1-10 15,2 2-13-15,0-1-9 0,0-2-12 16,5 0-11-16,2 0-7 0,3-4-12 16,0-4-12-16,8-1-7 0,-1-4-4 0,2-2-10 15,2-3-9-15,1-2 7 0,-3-1 0 16,2-4-8-16,0 0 1 0,-1-3-3 0,-6 1 1 15,3-2 2-15,-6 1-1 0,-2-2 3 16,-1 1 8-16,-2 3 1 0,0 0 3 16,-2 1-2-16,-2 0-2 0,0 0 2 15,0 2 0-15,-4 4-7 0,0 0-4 0,0 0-3 16,0 0-1-16,0 0 0 0,2 19-1 16,-2-9 0-16,0-1-3 0,0-1-1 0,2 1-23 15,0-1-18-15,0 1-25 0,5-3-19 16,-3 2-21-16,5-4-24 0,-1-3-16 15,3 1-9-15,3-2-1 0,0-2 5 0,2 1 11 16,1-5 19-16,0 0 8 0,2-1 11 16,0-3 21-16,0 0 23 0,1 1 29 15,-4-3 16-15,-1 1 24 0,0 3 18 16,-2 1 17-16,-1-3 8 0,-2 4 5 0,0 1 2 16,-2 1 1-16,0 0 0 0,0 2-1 15,-1 2-2-15,-7 0-10 0,15 5-4 0,-11-3-6 16,2 3-9-16,1 1 0 0,-3 1-3 15,0-1-6-15,-2 1-1 0,2-1-5 0,-2 0-1 16,1 0-1-16,1-3-6 0,1 1-5 16,-5-4-1-16,10 2 0 0,-10-2 0 0,16-3-2 15,-6 0-1-15,2 1-1 0,-2-2 0 16,1 3 0-16,2-1-2 0,-2 1 1 16,-1-2-2-16,0 3 4 0,2 3-4 15,-2-2 0-15,2 2 1 0,-1 1 1 0,2 1-1 16,0 0 1-16,1-1-3 0,4 2 5 15,-2-1-4-15,3-3 2 0,2 2-2 16,4-2-2-16,-1-4-3 0,8 2 2 0,-5-2 1 16,3-2-1-16,0-1 3 0,-5-1-3 15,-2 0 0-15,0 0 1 0,-5-1 2 16,-4 1 0-16,-5 0 2 0,-3-2-4 0,-4 6 3 16,-2 2-2-16,-6-9 3 0,-3 7-4 15,-1 1 1-15,0 1-1 0,-6 1 2 0,2 1-2 16,-1 2 3-16,-2 1-1 0,2-3 1 15,1 3-6-15,2-2 3 0,4 1 1 16,0 1 0-16,4-2-2 0,4-3-3 0,-2 4 4 16,2-4-4-16,0 0 1 0,16 3 1 15,-8 0-2-15,2-3 4 0,0 1-4 16,-2 1 4-16,3 0 1 0,-3 4-1 0,1-1 0 16,-3 1-1-16,1 3 2 0,-1 1 0 15,-2 0 0-15,0 3-3 0,2-1-13 0,-2 1-22 16,4-5-23-16,-2 1-36 0,2-3-45 15,0 0-52-15,5-5-39 0,-2-2-678 16,2-2 310-16,-1-6 205 0</inkml:trace>
  <inkml:trace contextRef="#ctx0" brushRef="#br0" timeOffset="83199.3389">19482 9312 211 0,'8'-16'281'0,"0"8"4"16,5 5 0-16,0 5-6 0,-1 4 3 15,3 1-22-15,4 12-1 0,0 9-11 0,5 9-7 16,-3 5-14-16,6 17-11 0,-10-6-17 16,-5-4-22-16,-4 3-13 0,-10 3-17 15,-8-3-15-15,-10 16-42 0,-12-3-48 0,-5-6-48 16,-7-4-47-16,-5-7-58 0,-1-8-76 16,5-12-95-16,1-11-870 0,-5-6 392 0,3-11 258 15</inkml:trace>
  <inkml:trace contextRef="#ctx0" brushRef="#br0" timeOffset="84249.9237">21067 10276 102 0,'-2'12'239'0,"0"0"-8"0,-5 1-13 0,3-1-8 16,-3-3-14-16,1 1-13 0,-2-1-1 15,2-1-4-15,-4-4-11 0,0-2-16 0,10-2-13 16,-21-10-20-16,8-1-1 0,1-3-12 16,-1-3-2-16,3-4-11 0,-2-2-6 0,2-1-7 15,4-3-10-15,2 4-4 0,0 2-6 16,4 1-17-16,4 2 4 0,0 1-5 16,6 5-4-16,2 3-4 0,4 3-3 15,1 5-3-15,4 2 0 0,4 6-2 0,5 7-3 16,0 3 0-16,5 4-3 0,1 2-4 15,1 0-1-15,1 0 1 0,2-2-2 0,-2-1-2 16,-3-7 0-16,-2 1 2 0,-3-5-6 16,0-7 6-16,-4 1 5 0,2-7 7 15,-3-3 11-15,-3-5-2 0,-2-3 2 16,-4-4 3-16,-4-4-4 0,1-6-3 0,-4-5 1 16,-3-1-7-16,-4 2-7 0,0-3-2 15,-2 7-3-15,3-2-25 0,-1 5-20 16,-2-1-32-16,0 8-44 0,0 1-43 0,4 4-35 15,-2 5-44-15,4 4-48 16,-2 2-703-16,2 3 333 0,-6 0 220 0</inkml:trace>
  <inkml:trace contextRef="#ctx0" brushRef="#br0" timeOffset="84569.6296">22218 10578 164 0,'-4'19'238'15,"0"-4"7"-15,-1-1 2 0,1-3-3 0,2-3-11 16,0-2-14-16,2-3-17 0,0-3-22 16,0 0-17-16,8-15-10 0,-1 2-12 15,6-10-7-15,3-8-5 0,6-7-12 0,9-17-1 16,-1-2-4-16,2-4-21 0,0 4 5 16,1-2-6-16,-3 4-8 0,-4 11-9 0,-3 10-3 15,-4 4-8-15,-2 4-4 0,-3 5-6 16,2 4-6-16,-4 6-2 0,1 3-4 15,-3 8-4-15,1 2-3 0,0 9 0 16,1 6-2-16,-2 4-3 0,2 10-4 0,-6 6-4 16,0 1-2-16,2-1-11 0,-4 3-23 15,3 1-27-15,-5-2-32 0,0-2-43 16,0-5-48-16,-2-3-54 0,0 1-40 0,0-9-53 16,-4-1-660-16,0-3 331 0,-3-4 218 15</inkml:trace>
  <inkml:trace contextRef="#ctx0" brushRef="#br0" timeOffset="85129.0851">22326 10386 140 0,'-8'-15'214'0,"4"1"2"0,4 1-3 15,4 0-4-15,2 0-12 0,2 1-16 16,6 0-18-16,4-1-15 0,1 0-16 0,7 1-13 16,4 1-15-16,3-1-9 0,3 3-15 15,0 3-17-15,2 0-12 0,-4 6-13 16,-1 2-1-16,2 0-5 0,1 6-6 0,-2 1-1 15,-2 3-4-15,-3 3 1 0,-1 1 7 16,-6 4 7-16,0 2 7 0,-7-3 4 16,0 1 1-16,-2 1 3 0,-5-2 0 15,0 2-5-15,0 0-5 0,0-4-4 0,-2 1-3 16,2-5-4-16,-4 0-5 0,4-4-2 16,1 0-4-16,2-6 2 0,1 0 0 15,5-3 1-15,5-6-4 0,3-3-1 16,0 0 1-16,7-7 4 0,-3 1 1 0,3 2 4 15,-4-2-6-15,-3 3 4 0,-1 3 1 0,-3 0 2 16,-2 1-6-16,-2 2 0 0,-3 2 3 16,0 4-3-16,-4 2 1 0,0 2 4 15,1 4-9-15,-2 1 3 0,-1 3-1 16,0-1-6-16,1 0 2 0,1 1-4 0,1 1 0 16,0-1 0-16,3-3-3 0,2 1 3 15,0-3-5-15,3-2 0 0,1-2-4 0,2-3 1 16,4-3 1-16,1-2 1 0,-1-5-1 15,2 0-2-15,-1-4 13 0,-2-3-3 16,0 0 0-16,-5 0 0 0,-4 3-3 16,2 3-5-16,-6 1 9 0,1-1-2 0,-3 3-6 15,-1 3 2-15,0 1-2 0,-3 2 2 16,2 4-1-16,-2 2 1 0,4 3 0 0,-2 1 1 16,0 1 1-16,0 3-8 0,3 1 3 15,2-2 0-15,2 1-14 0,-3-3-16 16,-2 1-29-16,6-2-42 0,-4-2-47 15,3-1-48-15,2-3-49 0,-2-2-32 0,-3-2-697 16,6-2 329-16,-4-5 218 0</inkml:trace>
  <inkml:trace contextRef="#ctx0" brushRef="#br0" timeOffset="85250.2967">23907 10060 14 0,'-32'-13'175'0,"7"3"-6"0,2 5-3 15,6-1-12-15,2 0-15 0,4 2-17 16,3 0-21-16,0 3-33 0,2-2-36 15,6 3-49-15,0 0-51 0,0 0-291 16,0 0 122-16,0 0 80 0</inkml:trace>
  <inkml:trace contextRef="#ctx0" brushRef="#br0" timeOffset="86168.9678">24085 10143 264 0,'4'4'278'0,"0"2"3"15,-2 0-6-15,0 2-10 0,1 1-12 16,-1 1-6-16,-2 1-17 0,2 0-27 15,-2 7-19-15,2-1-17 0,1 2-15 0,-1 0-16 16,0 0-12-16,2 2-19 0,0 1-15 0,-2-4-16 16,2-1-16-16,1 0-4 0,-1-1-13 15,-2-3-4-15,2-2-4 0,-2-1-5 16,0-2-1-16,2-1-2 0,-1-4 0 16,-1 2-4-16,-2-5 0 0,9 0-8 0,-9 0 3 15,10-8-3-15,-4 2-1 0,0 1-1 16,3-1-2-16,0 2-4 0,-1-2 0 15,0 2 1-15,1 3-8 0,1 1 12 0,1 0-8 16,0 1 1-16,-1 3 1 0,0 2-2 16,2 0 0-16,-2 3 0 0,-2-1 2 0,1 4-4 15,-1-2 5-15,1 5-6 0,-5-5-3 16,3 5 2-16,-3-7-1 0,2 3-2 16,-4-4 4-16,2-1-2 0,2 0-4 15,-1-3 5-15,2-3 0 0,-7 0-1 0,16-6 0 16,-1 0 5-16,0-3-5 0,6-3-2 15,1-1 5-15,0-3-2 0,4 3 2 16,-3-1 2-16,1 6-5 0,-4-4 3 0,2 5 0 16,-3 1-2-16,-2 4 4 0,-4 0-2 15,1 2 0-15,0 4-1 0,-2 0 5 0,0-1-5 16,1 3-3-16,0 1-4 0,0-1-16 16,1 0-7-16,4-2-6 0,0-2-14 15,6-1-8-15,1-1-5 0,5-1-2 0,2-5 2 16,-1 3 6-16,1-6 7 0,2 0 5 15,-4 2 8-15,-5 1 13 0,1-2 19 16,-10 3 20-16,1-1 7 0,-2 0 2 0,-7 2 2 16,-1 0-3-16,-7 3-1 0,0 1 2 15,0 0-5-15,0 0 3 0,-21 5 1 0,12-1-4 16,-2 0-2-16,-1 4-1 0,0-1-7 16,-2 3-7-16,2-1-14 0,1 0-11 15,3 2-12-15,-1-3 0 0,3 0-2 0,-1 1 1 16,5-2 5-16,2-1 2 0,0-3 2 15,0-3 6-15,9 3 2 0,-9-3-1 16,17-3 2-16,-9 1 2 0,3 1 0 0,-3-4 6 16,3 4-1-16,-2 1 0 0,-9 0 3 15,16 0 1-15,-8 1 0 0,1 1 3 16,0 2 3-16,-3 1-3 0,0-2 0 0,3 2 3 16,1 1-5-16,1 0 2 0,2-1 5 15,3-2-3-15,2 0 0 0,5-2 3 0,0-2 1 16,4-4 4-16,3-2 7 0,6-4 4 15,1-2 8-15,3-6 5 0,-3 0 7 16,-1-6 10-16,-2-1 2 0,-4-3-2 16,-5-1 6-16,-1-4 3 0,-8-1-7 0,0 1 0 15,-6 0-1-15,-1-2-5 0,-3 3 1 16,-4 5 8-16,-2 6 7 0,0 3-9 16,-4 3 3-16,-2 4 1 0,-5 7-2 0,0 4-2 15,-2 7 1-15,-3 6-2 0,-4 4-2 16,0 12-2-16,-4 5-2 0,-1 6-6 15,-1 3-1-15,5 1-8 0,-2 0-14 0,4 0-26 16,2 1-22-16,2-4-23 0,5-6-12 16,4-6-36-16,3-1-41 0,3-4-37 15,9 0-36-15,3-6-41 0,5-3-805 0,9-5 362 16,-1-5 240-16</inkml:trace>
  <inkml:trace contextRef="#ctx0" brushRef="#br0" timeOffset="86400.8699">26058 9940 299 0,'-17'-9'333'0,"6"2"-5"0,5-2-16 0,6 1-22 16,2 2-13-16,8 1-16 0,3-1-20 16,13-2-21-16,4 2-18 0,10-1-19 15,13 0-21-15,1 1-14 0,5 0-17 16,1 0-13-16,-1 1-34 0,-4 1-40 15,-9-2-42-15,-5 3-45 0,-7-1-46 0,-4 0-43 16,-7 0-45-16,-6 1-37 0,-4-1-23 16,-7 2-13-16,-2 0-598 0,-4 2 288 0,0 0 191 15</inkml:trace>
  <inkml:trace contextRef="#ctx0" brushRef="#br0" timeOffset="86563.0674">26654 9801 1269 0,'-16'2'-52'0,"0"0"27"0,0 1 29 0,-1 1 32 16,2 2 21-16,0 4 26 0,1 1 25 15,0 3 17-15,2 2 11 0,0 3 10 16,1 5 5-16,-2 4 0 0,3 3-8 15,1 1-9-15,-1 2-11 0,1 4-5 0,-4 6-19 16,3 0-7-16,0 0-8 0,-4-1-9 16,2 1-13-16,-1-1-9 0,1-8-27 0,1 1-31 15,0-3-36-15,1-2-44 0,4-9-52 16,0-1-45-16,2-4-34 0,2-5-645 0,4-3 292 16,4-5 194-16</inkml:trace>
  <inkml:trace contextRef="#ctx0" brushRef="#br0" timeOffset="87445.932">26583 10414 27 0,'4'-6'205'0,"-2"-1"15"0,0 1 17 16,1 3 7-16,-3 3-2 0,0-6 0 15,0 6-11-15,0 0-14 0,0 0-18 0,0 0-17 16,-11 13-12-16,6-1-15 0,1 1-13 16,0 0-12-16,-2 4-12 0,3 1-11 15,1 0-11-15,0-1-9 0,4 2-11 0,3 1-12 16,-1-3-11-16,4-2-23 0,1 0-20 15,2-1-18-15,1-4-26 0,6-3-20 16,0-2-21-16,-1-2-17 0,2-3-15 0,0 0-7 16,3-4-5-16,-4 0 9 0,2-2 10 15,-4-1 14-15,1-1 6 0,1-5 17 16,-6 3 17-16,0-1 12 0,-1-1 15 0,0 4 18 16,-3-4 16-16,1 3 14 0,-5 2 15 15,2-1 7-15,-2 4 6 0,-2 1 3 16,-2 3 7-16,0 0 4 0,0 0 5 0,0 0 1 15,0 0-8-15,5 13-8 0,-7-7 0 16,2 0-9-16,0 1-4 0,2-1-14 16,0 0-24-16,0-3-28 0,0 3-31 15,5-3-32-15,-1-2-31 0,4-1-24 0,2 0-11 16,2-1-6-16,1-4 3 0,2 1 12 16,0 0 14-16,1-2 14 0,0-3 20 0,0 1 21 15,0 3 30-15,-1-3 25 0,-3 2 28 16,1 0 25-16,-2 1 20 0,-5 2 15 15,2-2 7-15,0 1 5 0,-4 2-1 16,2 2-3-16,-8 0 1 0,11 0-6 0,-11 0-3 16,10 6-8-16,-8-1-3 0,2-2-10 15,-1 1-5-15,-3-4-6 0,4 6-8 16,-2-3-10-16,-2-3-9 0,5 4-6 0,-5-4-1 16,10 0-5-16,-10 0-2 0,16-4 1 15,-4 2-2-15,-2 1 2 0,3-2-1 16,-1 1 1-16,1 1-1 0,0 1 1 0,1 0-3 15,-2 0 2-15,0 1-2 0,0 1 0 16,-1 1 1-16,2 0-2 0,-2 1 3 16,1 1-1-16,3-2 0 0,2 2 0 0,0-3-2 15,2 1 1-15,0-3 1 0,5 0 0 16,-2 0 0-16,2-5-1 0,3 4 2 16,-1-5 0-16,-2 2 5 0,-4-2 6 0,1-2 5 15,-1 3 8-15,-6-1 9 0,1-2 1 16,-4 2 0-16,-5 2-2 0,-2-2-4 0,-2 2 2 15,-2 4-2-15,0 0-2 16,-14-4-4-16,14 4-1 0,-22 4 0 0,12 0-7 16,-5 2 0-16,0-2 0 0,2 1-7 15,3 2 2-15,-2-1-2 0,2 0 1 16,4 0 0-16,0 0-5 0,4-3-1 0,2-3 2 16,2 9-1-16,-2-9 1 0,10 1 0 15,-10-1-3-15,16-1 3 0,-6 1-4 0,0 0 3 16,-1-3 0-16,2 3 0 0,-11 0 0 15,17 0 6-15,-9 3 8 0,0-1 2 0,-2 3 1 16,2 1-2-16,-4 0-5 16,2 0 0-16,-2 1-2 0,2 0-2 0,-2 1-5 15,3 1-17-15,-1-3-25 0,1 0-25 16,1-2-44-16,-2-1-41 0,5-3-58 0,-1 0-44 16,2-6-691-16,4-1 320 0,1-7 210 15</inkml:trace>
  <inkml:trace contextRef="#ctx0" brushRef="#br0" timeOffset="87631.9146">28242 9961 2443 0,'8'-4'124'0,"-1"6"27"0,4 4 11 15,-1 3-4-15,3 7-3 0,2 5 11 16,2 7-9-16,1 12-1 0,2 5-14 0,-2 0-6 16,0 2-6-16,-1 0-11 0,-5 3-13 15,-4 0-9-15,-5-8-15 0,-6-2-30 16,-3-3-41-16,-6 6-47 0,-5-11-35 15,-3-3-59-15,-2-3-67 0,-2-3-64 16,-5-7-74-16,-3-4-861 0,-2-6 406 0,-2-3 269 16</inkml:trace>
  <inkml:trace contextRef="#ctx0" brushRef="#br0" timeOffset="88218.4487">20203 10274 59 0,'0'-6'311'0,"0"6"-5"0,10-5 5 0,2 8 0 16,-2 5-8-16,9 2-14 0,-4 7-21 16,2 6-15-16,-3 2-19 0,2 4-21 15,-6 4-18-15,-2 3-22 0,-6-1-15 0,-4 2-18 16,-4 1-24-16,-10 2-42 0,-4-2-47 16,-3-1-49-16,-3-6-65 0,3-6-70 0,2-3-70 15,2-7-86-15,6-8-685 0,2-3 339 16,1-4 224-16</inkml:trace>
  <inkml:trace contextRef="#ctx0" brushRef="#br0" timeOffset="110937.9431">6529 11371 53 0,'-6'22'130'0,"2"-6"-5"0,0-1-6 0,-1-6-2 16,3 1 7-16,0-2 6 0,0-2 12 15,0-1 6-15,0-1 7 0,2-2-3 16,0-2-16-16,0 0-10 0,0 0-11 16,-13-15-11-16,11 1-9 0,-1-1-9 0,-1-4-6 15,2-2-9-15,0-4-7 0,0 5-6 16,2-4-5-16,0 2-5 0,0-2-7 15,4 2-3-15,-2 1-6 0,5 2-4 0,0 2-4 16,-1 2-3-16,6 4-1 0,1 3 0 16,0 2 2-16,4 2-5 0,1 4 2 0,4 4-4 15,3-1-1-15,1 3-1 0,2 3 0 16,1-5-2-16,-4 4 1 0,5 1 2 0,-3-5 5 16,1 0 4-16,-1 0 7 0,-3-4 9 15,-4-2 4-15,2-1 6 0,1-3 3 16,-3-6-4-16,-4-1-3 0,2-2-3 15,-8-3-7-15,0-2-1 0,-3-2-3 0,-1 0-4 16,-2-1-4-16,1 0-4 0,-1 2-4 16,0 4-8-16,0-2-11 0,3 3-23 15,-1-1-24-15,2 4-22 0,6 3-36 0,2 2-40 16,5 7-40-16,3 1-37 0,3 3-644 16,4 3 296-16,6 4 195 0</inkml:trace>
  <inkml:trace contextRef="#ctx0" brushRef="#br0" timeOffset="111155.1586">7874 10997 143 0,'0'0'233'0,"2"-4"-4"16,-2 4-19-16,0 0-7 0,0 0-9 16,-2 24-11-16,2-8-11 0,0 5-13 15,2 6-14-15,-2 6-14 0,4 4-13 16,-2 8-9-16,4 2-13 0,-2-3-10 0,0 0-6 15,1 0-12-15,0-5-23 0,1 0-32 16,-4-7-35-16,2-3-49 0,-2-3-40 0,2-2-38 16,-2-7-47-16,-2-6-508 0,2-2 240 15,-2-7 158-15</inkml:trace>
  <inkml:trace contextRef="#ctx0" brushRef="#br0" timeOffset="111431.8916">7636 10928 73 0,'-6'-22'205'0,"2"5"-2"16,6 2 12-16,4 1-4 0,7 5-4 0,4-3-9 0,7 3-10 16,5 1-13-16,11 4-13 0,0 0-19 15,9 8-11-15,3 4-7 0,4 7-14 16,11 8-7-16,-2 9-10 0,-11 6-8 0,-3 3-7 16,-9 4-6-16,-14-1-10 0,-7-5 2 15,-7 4-3-15,-6-3 7 0,-6 2 1 16,-6-1 2-16,-6 5-3 0,-8-2-8 0,-12 14 3 15,-9-5-6-15,-5-4-5 0,-5-3-6 16,1-8-2-16,3-9-11 0,9-7-2 16,5-6-14-16,5-7-36 0,3-3-39 0,6-4-47 15,5-4-45-15,8-2-49 0,4-4-38 16,6-5-41-16,6-6-617 0,8-5 304 0,5-4 201 16</inkml:trace>
  <inkml:trace contextRef="#ctx0" brushRef="#br0" timeOffset="112453.2621">8593 11214 70 0,'-2'10'208'0,"-4"1"15"15,-3 5 5-15,1 2-2 0,-3 7-13 16,1 3-16-16,-1 6-16 0,3 0-16 16,-1-2-16-16,4-1-14 0,3-3-11 15,2 0-12-15,5 2-12 0,2-5-6 0,3-3-13 16,5-3-8-16,2-2-8 0,4-3-4 15,-1-5-9-15,6-1-3 0,-2-7-3 0,-3-2-5 16,5-3-5-16,-4-4-5 0,-2-1-1 16,-3-3-2-16,-5-3 2 0,-2 2-3 15,-5-3 4-15,-3-1-7 0,-4 2 3 0,-7-1-2 16,-5 2-5-16,-5 0 0 0,-5 3 2 16,-4 1-4-16,2 3-2 0,-2 1-1 15,1 2-2-15,5 0-2 0,3 0 2 16,2 1-8-16,4 0-3 0,5 0-4 0,6-1-4 15,4-1-12-15,4-3-14 0,7 0-23 16,6-3-16-16,4-2-19 0,3 1-13 16,6-1-14-16,-1-1-11 0,-1 1 6 0,2 0-1 15,-1 0 10-15,-5 2 14 0,2 2 11 16,-3 0 12-16,-2 1 10 0,0 2 13 0,-3 0 11 16,-4 1 15-16,3 1 19 0,-4 1 15 15,-2 0 16-15,1 0 16 0,0 0 11 16,-2 2 8-16,1-1 8 0,0 0 1 15,-1 0 3-15,1 0-3 0,-1 4-5 0,2-2 0 16,-2 2-2-16,5 2-9 0,-2 2-1 16,-3-1-9-16,3 5-2 0,0 3-2 15,0 0-8-15,-1 5-2 0,-2-2-2 0,-2 2-5 16,0 4 0-16,-1-4-1 0,-3 3-5 16,-2-2 2-16,1-2-4 0,-3 0 0 15,0-4 0-15,0 1-2 0,-2-3 0 0,0 0 0 16,0-1-2-16,-2-4 1 0,2-3-1 15,-2 2-1-15,2-5-2 0,0 0 0 16,0 0-1-16,4-18 0 0,-2 9-1 0,3-3 0 16,-1-1-2-16,0 2 0 0,-2-1 0 15,0 1 1-15,2 0 0 0,-2-1 5 16,0 0 6-16,-2 1 4 0,0 2 1 16,-2-2 0-16,0 1 4 0,-2 1-2 0,-2 0 10 15,-5 0 0-15,1 2 0 0,-5-2-3 16,0 2 2-16,-2 1 1 0,0 3-2 15,0-2 1-15,0 4 2 0,0 1-12 0,3 1 4 16,-4 6-5-16,4 0 2 0,-4 6-3 16,4 3 1-16,1 2-3 0,5 0-4 0,-1 3 2 15,7-2-4-15,0 0 1 0,4 0 1 16,3 0 4-16,5-1-12 0,1 0-2 16,1-3 1-16,6-3-4 0,-4-2 1 0,3-4 0 15,2-3 0-15,0-3-1 0,-2-1 0 16,4-4 2-16,-1-1 1 0,-4-1-1 15,1 0 1-15,0-6-1 0,-2 6 8 16,-3 0-5-16,2 1 9 0,-4 0 6 0,-2 2-3 16,3 2 1-16,-5 2 2 0,3 6 15 15,-3 0-1-15,1 6-1 0,-1 3 0 0,-2 2-4 16,0 4-5-16,0 4-2 0,0 5-4 16,-2 6 2-16,1 3 1 0,-3 6-6 15,0 10-1-15,-3 1 1 0,1 1-2 0,-2 1 7 16,0 2-8-16,0-3-3 0,-6 18 3 15,1-15 2-15,-2-11-6 0,-2-1 6 16,-1-4 2-16,-6-1 3 0,-2-12 9 0,0-6 2 16,-1-8 5-16,-1-7-1 0,4-8-9 15,-2-6-8-15,-1-7-26 0,2-12-25 16,2-6-39-16,2-19-38 0,-2-18-48 0,8-9-55 16,9 10-39-16,7 7-30 0,5-19-777 15,7 4 361-15,8 2 238 0</inkml:trace>
  <inkml:trace contextRef="#ctx0" brushRef="#br0" timeOffset="112686.0632">9835 11062 160 0,'-6'-8'241'0,"0"2"8"16,-2 5 2-16,-3 1-6 0,-2 4-11 15,1 3-3-15,-5 4-28 0,1 7-11 16,2 7-23-16,0 6-12 0,2 2 6 15,6 8-17-15,2 2-16 0,4 0-13 0,4 10-14 16,4 0-8-16,10 16-7 0,7-3-15 16,3-7-22-16,4-4-24 0,-4-12-35 0,0-7-45 15,2-6-50-15,1-3-46 0,-5-9-54 16,-3-4-44-16,1-7-625 0,-1-4 297 16,-4-6 195-16</inkml:trace>
  <inkml:trace contextRef="#ctx0" brushRef="#br0" timeOffset="113096.0942">10269 11462 129 0,'-2'-11'193'0,"2"-1"6"0,0 5 15 16,0 1 9-16,0 6-2 0,0-8-15 15,0 8-17-15,0 0-16 0,0 0-14 0,0 0-14 16,5 29-11-16,-3-12-10 0,2 2-13 16,0 4-10-16,5 2-10 0,-1 0-8 15,5 3-10-15,-1-3-6 0,6-1-9 16,-2-4-5-16,4-3-4 0,3-4-6 0,0-3-3 15,4-3-5-15,-3-6-1 0,1-2-6 16,3-5 1-16,-2-1-4 0,1-7-6 0,-2-2 3 16,-4 0 4-16,-3 1 11 0,-4 0 16 15,-1 1 7-15,-3 3 11 0,-1 1 1 16,-3 3-1-16,1 3-8 0,-5 4-3 16,-2 0 4-16,0 0 3 0,0 16 0 0,0-4-2 15,0 6 2-15,0 1-4 0,2 5-7 16,4 3-5-16,0 7 1 0,0 1-8 0,4 1-4 15,0 2-2-15,-2 0-6 0,3 0 0 16,0 8-5-16,-3-8-2 0,-4 0-3 16,0 0-1-16,-4-5-2 0,-2-1-3 0,-2 1 1 15,-4-1 2-15,-8-1-9 0,-2-7-7 16,-4-1-11-16,-5-4-18 0,-5-6-26 16,2-5-25-16,-1-6-35 0,-7-6-49 15,0-8-53-15,0-6-65 0,-15-25-69 0,8-6-816 16,1-13 395-16,6-7 262 0</inkml:trace>
  <inkml:trace contextRef="#ctx0" brushRef="#br0" timeOffset="113329.8816">10639 10822 2428 0,'30'-5'33'0,"2"2"27"16,-2 3 25-16,1 4 35 0,2 2 6 15,3 3 13-15,8 7 4 0,1 3-19 0,13 13-13 16,-1 0-2-16,1 5-9 0,-5 1-9 15,-2 8-9-15,-5 7-5 0,-1 0-6 16,-7 5-5-16,-4 0-8 0,-9 1-2 0,-6-7-11 16,-6-5-4-16,-7 1-3 0,-2-7-14 15,-4 6-12-15,-2-5-21 0,-2 1-27 16,-4-3-33-16,-5 0-33 0,0-5-41 0,-2-7-51 16,7-3-53-16,-4-6-58 0,-4-3-761 15,4-7 362-15,3-2 240 0</inkml:trace>
  <inkml:trace contextRef="#ctx0" brushRef="#br0" timeOffset="116899.8935">12465 11447 202 0,'-2'7'203'0,"0"1"-9"15,0 0-15-15,-1-3-13 0,1 1-8 0,0 0-4 16,-1 0-2-16,1-3 1 0,-2 1-8 15,4-4-4-15,-6 3-6 0,6-3-13 0,-13-2 2 16,7-3-9-16,0-2-10 0,-1-3-6 16,1-3-4-16,-1-2-13 0,3 0-5 15,0-3-8-15,2 1-8 0,0-2-4 16,4 2-5-16,0-1-7 0,2 2-4 0,7 0-6 16,0 2-3-16,3 4-4 0,3 1-1 15,5 5-5-15,-2 1 3 0,4 6-5 0,3 1-1 16,5 8-3-16,0 1-1 0,6 6 2 15,3 2-5-15,-4 3-1 0,3-2-1 16,-2 2 0-16,3-4-1 0,-3 1-2 16,-4-4-2-16,-3-3 1 0,-1-2 5 0,-2-1 2 15,-3-5 12-15,-2-5 7 0,-2-2-1 16,-1-3 3-16,-2-7-1 0,0-3 0 16,-4-3 1-16,-1-4-1 0,-5-2-5 0,1-4-5 15,-2-2-2-15,-1 0-4 0,-2-2-1 16,0-3-4-16,2-1-11 0,-2 6-12 0,1 1-18 15,2 4-19-15,-1 2-32 0,-2 3-39 16,2 4-28-16,3 2-37 0,1 5-36 16,1 2-61-16,-2 5-648 0,1-2 316 15,0 7 209-15</inkml:trace>
  <inkml:trace contextRef="#ctx0" brushRef="#br0" timeOffset="117313.5984">14192 11248 47 0,'-6'-1'245'15,"-5"-3"10"-15,-2 2-2 0,0 2-8 16,-1 6-12-16,-4 1-12 0,0 7-19 0,-6 5-15 16,3 8-8-16,2 6-17 0,0 6-9 15,5 5-11-15,0 4-10 0,6 0-12 0,4 4-10 16,2 0-21-16,4-1-6 0,6-4 1 15,2 1-12-15,10-6-10 0,1-2-8 16,7-5-2-16,2-9-3 0,-1-8-5 0,7-5-3 16,-2-10-4-16,0-5 6 0,6-5-10 15,3-9 0-15,-1-6 3 0,11-14-9 16,-9-10 2-16,-4-3 0 0,-9-7-9 0,-5-5-2 16,-13 4-1-16,-5 6-1 0,-10 2-7 15,-4-1 5-15,-9 0 3 0,-15-7 1 0,-4 6 3 16,-3 15-1-16,1 7-3 0,-5 8-1 15,-5 6 0-15,4 5-8 0,-3 8 3 16,3 2-6-16,-3 6-1 0,1 7-7 16,1 5-18-16,7 2-28 0,8 1-26 15,6 2-34-15,3-1-35 0,8 1-38 0,9 2-39 16,2-4-19-16,8 0-15 0,5 0-674 16,6-3 316-16,7 1 208 0</inkml:trace>
  <inkml:trace contextRef="#ctx0" brushRef="#br0" timeOffset="118301.5327">14577 11498 87 0,'25'0'184'0,"-5"3"7"16,-6 2 13-16,-3 1 11 0,-3 0 8 16,-1 1 3-16,-1 2-11 0,-4 4-11 15,2 4-3-15,-4 0-20 0,0 3-14 0,-2 3-17 16,0 2-17-16,2 5-15 0,0 0-8 16,0 4-18-16,4 1 0 0,1-1-19 0,3 1-10 15,4-4-5-15,4-1-6 0,2-5-8 16,4-2-16-16,1-4-1 0,1-5 0 15,-2-6-6-15,6-4-3 0,-5-2 1 16,1-6-8-16,4-1 4 0,-4-3-8 0,2-2 10 16,-3-2 2-16,-1-2 3 0,-4 1 4 15,2-2 9-15,-3 2 0 0,-3-2 1 16,-1 4 3-16,0 1-1 0,-3 1-2 0,-2-1-1 16,1 3-4-16,0 1-3 0,-3 2 1 15,-2 0-1-15,5 4-10 0,-9 0-1 0,10 8 0 16,-1-2 2-16,-3 4-2 0,3 3-1 15,-1-2-5-15,2 2-3 0,0 1-3 16,4 3 5-16,-1-1-6 0,1 2-6 16,4-2 0-16,-2-1-9 0,2-2 1 0,0-1-2 15,-1-3-2-15,0-3 2 0,2 0-5 16,-1-3 1-16,0-3 3 0,1 0-7 0,-2-3 9 16,-2-5 0-16,2 2-3 0,-2-4 5 15,-3 1-1-15,2 0-1 0,-2-1 3 16,0 1 2-16,-1-1 0 0,0 1 0 0,-3 0 4 15,3 3-3-15,-5 2-2 0,2 0 5 16,2 4-2-16,0 0-1 0,-10 0 4 16,16 7-7-16,-7-1 4 0,0 4 6 0,-1-1-11 15,1 2 2-15,-1 3-3 0,-2-3-9 16,2 0 0-16,-3 1-4 0,2-4 2 16,-1 1 3-16,-2-3 0 0,2 0 0 0,-2-2 4 15,3-4 4-15,-7 0 1 0,11-8-2 16,-7 0 5-16,2-1-3 0,2-3 5 0,1 1 2 15,-1-2-3-15,1 1-1 0,0-1 2 16,-1 1 2-16,2 3 1 0,-2-1 2 16,4 1-1-16,-4 3-1 0,0 2 3 15,1 2 1-15,1 2-1 0,-1 0 1 0,0 6-3 16,1-3 2-16,-4 6 0 0,4 0 0 16,-2 1 0-16,0 0-6 0,0 2-2 0,-2 0 0 15,3-3 1-15,-1 3-1 0,3-3 2 16,0 1-1-16,-3-4 1 0,2-1 0 0,4 3 6 15,-4-4-4-15,4 0 2 0,0-1-1 16,0 1 1-16,1-2-3 0,2 2 4 16,0-1-2-16,0 0-1 0,0 0 4 15,0-1 4-15,0 0-2 0,0 0 5 0,1-2 1 16,0-2 1-16,-2-2 0 0,1-2 1 16,-2-1 4-16,0-2 4 0,-3-3 0 15,2-1 1-15,-4-1 1 0,-2-1 0 0,-1 2 4 16,-1-1 1-16,-4 4 12 0,1 2 6 15,-6 0-4-15,1 4 8 0,2 4 3 0,-13 0 1 16,13 0-3-16,-10 10-3 0,6-4-6 16,0 3 0-16,4 1-5 0,0-1-11 15,4 0 5-15,2 3-7 0,4-1-2 0,3 0-7 16,4 1-9-16,0 0-6 0,5-3-12 16,-4 3 3-16,4-1-1 0,-3 0 1 15,-3 1-7-15,2-2 3 0,-6 2 3 16,-2-2 2-16,-2 2 0 0,-6-2 10 0,-2 1 2 15,-7 1 1-15,-4-2-2 0,-1 2 1 16,-8-1-4-16,-1-1-8 0,-2-3-19 0,-2-1-28 16,-1 0-35-16,3-4-53 0,2-4-51 15,2 0-52-15,1-6-30 0,4-5-36 0,2-4-679 16,3-4 337-16,3-5 223 0</inkml:trace>
  <inkml:trace contextRef="#ctx0" brushRef="#br0" timeOffset="118517.6198">16808 11390 63 0,'28'-22'252'16,"-6"1"5"-16,-4 8 12 0,-4 1 4 0,-3 8 4 16,-3 0 2-16,-1 5-2 0,-7-1-7 15,-2 16-10-15,-3 0-17 0,-3 8-7 16,-3 8-14-16,-3 4-13 0,1 6-22 16,0 5-15-16,1 6-21 0,6-1-17 0,-1 2-18 15,5-1-18-15,4-1-21 0,5-1-28 16,3-5-22-16,4-2-23 0,6-6-32 15,5-4-31-15,5-6-31 0,0-8-39 0,3-5-52 16,5-4-65-16,0-5-44 0,-2-6-859 16,9-4 390-16,-5-5 258 0</inkml:trace>
  <inkml:trace contextRef="#ctx0" brushRef="#br0" timeOffset="118917.9404">17703 11696 79 0,'-17'-2'325'0,"9"2"2"16,2-1 7-16,6 1-9 0,-12 0 0 15,12 0-18-15,0 0-18 0,0 0-25 0,0 0-27 16,0 0-16-16,14 13-26 0,-4-4-22 16,1 1-13-16,-1 4-13 0,1 3-18 15,2-1-10-15,-5 6-15 0,-2 0-14 16,-4 3-13-16,0-4-11 0,-2 0-14 0,0 0-5 15,0-3-11-15,-2 0-5 0,2-2-4 16,0-3-8-16,0-4-9 0,2-1 3 0,1-5-7 16,-3-3-8-16,0 0 6 0,21-14 0 15,-11 3 0-15,6-3 2 0,0-3-4 16,1 2 1-16,1-3-3 0,-4 1 1 0,-2 4 3 16,2 1 1-16,-4 3 0 0,0-1-1 15,-3 3 3-15,-1 5 3 0,-2 2 3 16,-4 0 0-16,5 9-2 0,-5 1 1 15,0 3-1-15,0 6-2 0,0 0-4 0,2 2-7 16,-2 2-19-16,2 2-25 0,2 2-32 0,-1-5-38 16,-1-1-45-16,2 0-61 0,0-3-51 15,2-3-50-15,0-4-841 0,0-3 395 16,6-2 262-16</inkml:trace>
  <inkml:trace contextRef="#ctx0" brushRef="#br0" timeOffset="119081.9903">18239 12062 39 0,'2'8'286'0,"0"0"-12"16,-4 1 8-16,4 2 7 0,-4 5-9 16,2-2-10-16,-2 4-27 0,-3 0-21 0,3 2-23 15,0-1-26-15,-2 4-21 0,0 0-21 16,0-2-34-16,-1 0-45 0,3-4-58 16,-2-3-67-16,2 4-77 0,0-6-68 15,0-2-647-15,4-6 294 0,0 1 194 0</inkml:trace>
  <inkml:trace contextRef="#ctx0" brushRef="#br0" timeOffset="119473.1002">18599 11946 2187 0,'4'-12'58'0,"-2"3"17"16,0 3 50-16,-2 1 21 0,0 5 3 16,0 0-10-16,0 0-28 0,0 0-20 15,-4 17-15-15,4-7-9 0,2 5-3 0,0 1-9 16,4 2-10-16,1 1 1 0,3 2-4 15,1-4-10-15,6 0-10 0,2-3-7 16,2-3-2-16,5-2-2 0,1-5-6 0,1-4 2 16,1-2-1-16,-1-4 0 0,0-3 2 15,-6-3-10-15,0-1 9 0,-1 2 12 16,-6 1 8-16,-2 1 19 0,-5 3 5 0,-2 2 11 16,-2 2 11-16,-4 2 5 0,0 0 7 15,-4 14 6-15,0-3 1 0,0 3-4 16,0 2-2-16,-1 2-8 0,5 3-7 0,0 1-6 15,3 6-7-15,1-1-5 0,0 0-7 16,-2 2-5-16,0 2 4 0,2-3-7 0,0 5-5 16,-2-4-10-16,-2 2-7 0,-2 0-7 15,-2-1 0-15,-2-1 0 0,-4-4-12 16,-8-1-14-16,-3 1-17 0,-5-8-25 16,-2 1-30-16,-5-9-25 0,1-3-36 0,-1-6-46 15,-3-8-55-15,2-4-59 0,-2-10-52 16,2-11-799-16,-4-14 395 0,4-14 260 15</inkml:trace>
  <inkml:trace contextRef="#ctx0" brushRef="#br0" timeOffset="119665.0726">18991 11228 3123 0,'22'4'62'0,"0"5"4"0,1 12 20 16,3-2 31-16,1 14 29 0,2 3 29 15,8 21 9-15,-1 4-5 0,-5 5-18 0,1 7-6 16,-4 5-14-16,-5-1-14 0,-2 0-13 15,-6-2-11-15,-5 0-17 0,-8-13-25 16,-6-9-36-16,-6-1-44 0,-3-3-46 0,-13 12-53 16,2-12-50-16,-13 1-56 0,1-13-67 15,2-9-52-15,-6-5-978 0,-3-4 449 0,3-10 297 16</inkml:trace>
  <inkml:trace contextRef="#ctx0" brushRef="#br0" timeOffset="125480.1602">20267 12424 80 0,'-7'25'209'0,"1"-6"-12"0,4 0-10 0,0-2-12 15,2-3-10-15,2-4-8 0,0 1-2 16,2-6 1-16,5 1-4 0,1-4-2 0,5-7 0 16,1-2-9-16,4-8-5 0,5-6-7 15,5-10-8-15,0-3-4 0,12-16 0 16,-4-8-13-16,0-3-13 0,0-1-1 16,-2-5-8-16,2 4-2 0,-4-3-4 0,-2 1 0 15,-5 5-2-15,-5 9-4 0,-5 11-7 16,-3 8-8-16,2 1-3 0,-4 4-1 0,-2 8-1 15,6 4-4-15,-4 9 1 0,1 4-2 16,1 8 0-16,2 7-9 0,0 5-1 16,0 12 1-16,0 10-5 0,-1 4 2 0,-2 1-9 15,-1 4-7-15,-3 1-3 0,1 0-8 16,-2-1-29-16,-3 1-22 0,2-8-19 16,-3-2-23-16,-4-8-31 0,2-1-34 15,-4-3-30-15,2-1-31 0,-2-4-21 0,-2-4-10 16,-6-4-13-16,2-2-595 0,-4-4 290 15,-1-6 191-15</inkml:trace>
  <inkml:trace contextRef="#ctx0" brushRef="#br0" timeOffset="126001.5706">20688 12257 133 0,'-26'-16'134'15,"7"3"23"-15,3 1 14 0,0 1 5 0,8 2-11 16,2 0-5-16,4-1 4 0,0-1 0 16,6 1-2-16,4 0-7 0,2-3-12 15,10 1-13-15,5 0-14 0,5 1-12 0,8 2-9 16,4 3-8-16,3 2-10 0,-3 4-8 15,1 4-6-15,1 4-6 0,-6 1-7 16,3 5-4-16,-6 0-3 0,1 5-5 16,-4 0-4-16,-6 4-3 0,-1-3-4 0,-2 1-2 15,-2-2-3-15,-3 0-1 0,-4-4-1 16,-1 0 0-16,-3-3-1 0,1-1-1 0,0-1 3 16,-1-2 1-16,0-3-2 0,2-3-3 15,0-1 3-15,2-1 0 0,4-3-1 16,1-1 0-16,-1-3-4 0,4-1 6 15,1-2-9-15,0 3 3 0,-2-1-2 0,3 1 3 16,-6 1-6-16,2 2 1 0,1 0-7 16,-4 4 3-16,2 0 2 0,-1 2-5 0,-2 2 1 15,-1 2-1-15,2 1 1 0,-4 1-2 16,1 1-1-16,2-2 0 0,-2 4-3 16,0-4 2-16,2 3-2 0,0-4 1 15,1 0 2-15,1-3-2 0,-2 1 0 0,4-2-3 16,-2-2 2-16,-1-2-3 0,3-2 1 15,-4 1 2-15,2-3 3 0,-4-3-2 0,1 3-1 16,-2-2 4-16,-3 0-1 0,1 2 2 16,-3 1 0-16,0-1-1 0,-1 2 0 15,2 0-1-15,-3 1 5 0,-6 3-2 16,0 0 1-16,19 7-3 0,-13-1 4 0,1-1-2 16,-1 5-4-16,2-1-1 0,3 1-6 15,-3 2-7-15,5-2-12 0,-2 2-16 16,1-3-23-16,1-2-31 0,2 1-26 0,0-5-40 15,-3 0-35-15,4-6-36 0,-2 1-620 16,-2-5 290-16,0 0 191 0</inkml:trace>
  <inkml:trace contextRef="#ctx0" brushRef="#br0" timeOffset="126130.2581">22004 11870 48 0,'-4'-4'104'0,"2"0"-15"15,2 4-23-15,0 0-30 0,0 0-40 0,0 0-112 16,17-5 40-16,-11 2 26 0</inkml:trace>
  <inkml:trace contextRef="#ctx0" brushRef="#br0" timeOffset="127043.5892">22368 12070 8 0,'2'8'218'0,"0"-1"7"0,1 1 6 15,1 1-2-15,-2 3-12 0,-2-4-17 16,0 4-19-16,2 1-20 0,-2 2-17 0,5 0-13 16,-5-1-12-16,4 3-13 0,0-3-9 15,-2 1-14-15,4 1-8 0,-1-3-6 16,-1 0-9-16,0-1-6 0,0-3-8 0,2-1-5 16,1-2-3-16,0-5-5 0,1 3-2 15,0-2-4-15,3-2 2 0,-2 0-3 16,1-2-1-16,1 1 2 0,-1-2 0 0,-2 2 0 15,6-1-1-15,-4 0-1 0,2 0-4 16,2 0-2-16,-4 2-3 0,2 0 1 16,-1 2-4-16,0 0 0 0,-3 2 1 15,3 1-2-15,-3 1-3 0,-2 3 1 0,0 1 1 16,2 2 0-16,-2-2-7 0,-2 1 0 16,0-1-1-16,-2-1 0 0,2 0 2 15,0-2 2-15,-1 2-2 0,-1-4 6 0,2-1 3 16,0-2 2-16,-4-2 0 0,11 0-4 15,-11 0 2-15,15-10-4 0,-7 3-1 16,5 0-2-16,-2-4 2 0,3 4-4 0,-1-2 0 16,2 0 2-16,0 3-3 0,-1 2 0 15,2-2 1-15,-2 3-4 0,3 0 3 0,-4 3-3 16,1 2-4-16,1-1 3 0,0 4-3 16,0-1-1-16,1-1-4 0,2 1-3 15,1 2 0-15,0-3-5 0,6 3-1 16,-1-3-3-16,1-1-3 0,1-1 1 0,3-2-1 15,-2 1 1-15,1-2 4 0,0-2 2 16,-7-1 1-16,-3 2 1 0,2-1 3 0,-3-2 5 16,-4 5 10-16,-5-4 0 0,-1 2 1 15,-3 0 1-15,-4 3-2 0,0 0 0 16,0 0-1-16,0 0-1 0,-19-3 1 16,19 3-1-16,-18 3-2 0,10 2-2 15,0-1-3-15,0-1-1 0,-2 3-4 0,4-2 0 16,0-1 0-16,2 2-1 0,0 1-7 15,4-4-1-15,0-2-5 0,0 0-1 0,0 0-2 16,8 9 0-16,-2-7 4 0,0-1-2 16,2 1 3-16,-8-2 2 0,12 6-2 15,-6-2 2-15,-2-1-2 0,3 3-3 16,-3 2-5-16,2-3-2 0,1 1-4 0,-1 0-5 16,3 0 1-16,-1-1-1 0,2 1 6 15,2-6 3-15,2 0 3 0,5-4 11 0,2-3 11 16,4-3 15-16,5-3 18 0,0-7 17 15,-3-1 16-15,7-5 8 0,-2-5 6 16,-2-3 2-16,9-15-3 0,-2-3-1 16,-10 6 2-16,-4 5 3 0,-1 1 2 0,-1 0 10 15,-6 7-5-15,0 3-1 0,-7 5-2 16,2 2 1-16,-5 6-9 0,2 2-3 0,-5 7-7 16,-4 2-5-16,2 6-5 0,0 0-5 15,-12 18-3-15,6-2-4 0,0 8-5 16,-3 5-5-16,-3 3-5 0,1 2-11 0,0 4-9 15,1 0-18-15,2-2-9 0,-1 5-17 16,2-6-21-16,1 2-24 0,2-9-21 16,0 3-27-16,2-6-25 0,2-3-30 0,2 0-35 15,2-7-30-15,-2-3-721 0,2-4 331 16,0-3 218-16</inkml:trace>
  <inkml:trace contextRef="#ctx0" brushRef="#br0" timeOffset="128195.7089">24083 11990 196 0,'6'-21'314'16,"-2"3"-1"-16,-2 7-6 0,3 4-12 15,-5 2-21-15,0 5-14 0,0 0-13 16,0 0-20-16,2 23-17 0,-4-5-15 0,-1 7-10 15,-1 1-19-15,-2 5-9 0,0 5-16 16,0-1-15-16,-3 2-12 0,0 3-11 0,-1-3-13 16,2 0-10-16,1 0-11 0,-1-7-13 15,1-1-6-15,3-4-12 0,0-4-10 16,-1-4-12-16,5-2-1 0,5-4-2 0,1-1-1 16,5 0-4-16,2-3 1 0,-1 1-3 15,6-3-6-15,-2 3-5 0,3-2 4 16,2 1-7-16,2-1 2 0,1 0-3 0,-1-1-2 15,2 0-14-15,1 4-5 0,-1-6-4 16,3 3 2-16,-1-1 4 0,-3-5-11 16,1 0-1-16,2-3 0 0,-1 0 4 0,-1-3 4 15,-1-2 2-15,-4-3 3 0,0-1 4 16,-3 1 6-16,-3-1 4 0,0 1 5 0,-6 0 9 16,0-1 5-16,-4 1-3 0,-2 1 0 15,0 3 5-15,-2-1-1 0,0 2 0 0,-2 0 0 16,0 1 0-16,2 5-1 0,-8-2 0 15,8 2 3-15,0 0 2 0,-8 9-1 16,6-3-7-16,2 4 1 0,2-3 7 16,0 3-8-16,2-1 0 0,4 3-1 0,0-1-3 15,4-1 0-15,2-1-4 0,1-1-3 16,2 0 0-16,2-5-6 0,1-1 3 0,0 0-1 16,2-4 9-16,-1-2-4 0,-3 0 0 15,2-5 10-15,-2 0-7 0,-4-3 2 16,-2 0 10-16,-1-1 2 0,-7-2-1 0,-2 0-3 15,-2-3 0-15,-6 2 2 0,-3-3 1 16,-5 0-4-16,-2 1 7 0,2 3-5 16,-3 0 1-16,2 2-3 0,2 1-3 0,3 3-4 15,1-1-4-15,3 1-11 0,1-1 8 16,5 2-4-16,7 1-3 0,4-1-2 16,3 0 2-16,3 3-5 0,3 2 1 0,0-2 6 15,4 4-1-15,-3 1 0 0,3 0 2 16,-4 3 0-16,6 3 4 0,-3 1 2 15,-6-1-3-15,4 3 4 0,-1 3 2 0,-2 0-1 16,-1-1 1-16,-4 0 4 0,2 1-1 16,-1-1 5-16,0 1 0 0,-2 1-5 0,-2-1 1 15,4-1 2-15,-4-2 2 0,3 1-1 16,-1-1 0-16,-1 2-1 0,0-4-2 16,-1 0 4-16,0 1-4 0,2-4 0 15,-4-1 5-15,2 0-5 0,-1-3 3 0,-1 0-2 16,-8 0-3-16,15-5-1 0,-6 1 7 15,-1 0-6-15,-2-2 1 0,2-2-4 0,2-2 4 16,-4 1 0-16,4-2 1 0,-4 0 3 16,3-1-6-16,0 5 2 0,-3-2 0 15,0 2 1-15,1 1 0 0,-3 0-1 0,2 2 5 16,0 0 1-16,-6 4 3 0,16-1-1 16,-16 1-1-16,12 3 2 0,-4-1-5 15,1 0-2-15,0 4 2 0,-1-4 1 0,2 1 0 16,3 1-1-16,0-2-3 0,2-2 2 15,-1 1-5-15,2-2-3 0,-2 1-2 16,1-3 0-16,0-1-1 0,0-2 3 0,-3-2-1 16,0 1 1-16,0-1 2 0,-4 1 6 15,-2-1 0-15,-2 0 0 0,1 1 3 0,-5-1 5 16,-3 2 3-16,3 6 3 0,-6-8-6 16,2 7-1-16,4 1 2 0,0 0-2 15,-24 7-1-15,16-1 2 0,2 2 5 16,0-1-5-16,0 5-4 0,-1 1 4 0,3 0-3 15,1-1 2-15,1 0 0 0,2 3 0 16,2-2-9-16,1 1-12 0,-1-6-10 16,4 4-21-16,1-2-27 0,-1-4-30 0,2-1-34 15,2-2-29-15,2-2-19 0,-2-2-17 16,3-4-13-16,0 2-2 0,-1-6-7 0,3 2 2 16,2-6-501-16,0-2 245 0,6-4 161 15</inkml:trace>
  <inkml:trace contextRef="#ctx0" brushRef="#br0" timeOffset="128407.3142">26052 11812 105 0,'16'-41'125'16,"-3"9"9"-16,-5 2 10 0,-1 6 10 16,-3 1 15-16,1 6 17 0,-7-2 10 0,2 4-4 15,-5 1 3-15,-4 3 2 0,1 8 3 16,-2 1-10-16,-5 10-6 0,0 0-7 16,-2 10-4-16,0 8-13 0,0 5-12 15,0 11-12-15,2 6-13 0,5 2-11 0,-1 2-17 16,5-1-12-16,2 0-12 0,2 1-21 15,2 2-24-15,2-11-20 0,2-2-32 0,0-3-21 16,2-4-42-16,1-7-32 0,3-3-52 16,1-3-49-16,0-6-63 0,-1-3-657 15,4-6 321-15,0-2 211 0</inkml:trace>
  <inkml:trace contextRef="#ctx0" brushRef="#br0" timeOffset="128769.2514">26398 12037 66 0,'9'-7'214'16,"2"-1"8"-16,-1 2 14 0,0 1 4 0,2 3-15 15,0 1-16-15,-1 1-20 0,-1 1-19 16,1 5-18-16,0 3-14 0,-3 3-14 16,0 1-11-16,-2 2-14 0,-4 0-11 0,0 3-15 15,-2-3-10-15,0 1-11 0,-2 0-5 16,0-4-8-16,4-2-7 0,0 1-3 15,1-4-7-15,2-2-1 0,1-3-2 0,4-2 0 16,1 0-2-16,1-2 1 0,1-4 2 16,2 1 3-16,-1-1 2 0,0 0 8 15,-4 4 6-15,0-3 5 0,1 2 0 0,-2 0 9 16,-9 3 1-16,13 6-2 0,-7-1 3 16,-2 3-4-16,0 3 6 0,0 0-7 15,0 3-11-15,1-1 5 0,2 2-5 0,-1 0-17 16,0 0-5-16,4-2-24 0,-1-1-23 15,4-3-29-15,-1-1-39 0,1-1-36 16,2-3-42-16,0-2-40 0,3-2-39 0,0-3-671 16,3-1 315-16,0-6 208 0</inkml:trace>
  <inkml:trace contextRef="#ctx0" brushRef="#br0" timeOffset="128993.1379">27224 11559 228 0,'0'-25'249'0,"0"6"3"0,0 4-1 0,4 4 2 15,2 5 0-15,4 2-7 0,2 8-7 16,5 2-17-16,6 6-22 0,6 9-13 16,7 8-20-16,9 16-13 0,-5 6-10 15,-6 8-15-15,-2 4-12 0,-7 5-12 0,-15-9-13 16,-4-5-6-16,-12 4-18 0,-10 12-10 16,-8-4-18-16,-7-1-13 0,-5-10-7 0,-2-1-15 15,-3-10-18-15,3-12-20 0,5-8-34 16,-1-6-48-16,0-7-50 0,2-1-63 15,1-7-65-15,1-1-686 0,0-6 333 0,1 1 219 16</inkml:trace>
  <inkml:trace contextRef="#ctx0" brushRef="#br0" timeOffset="145595.5869">17375 9685 7 0,'0'0'64'0,"0"0"-1"0,0-6-7 16,0 6 3-16,0 0-3 0,0 0-5 15,0 0 1-15,0 0 1 0,0 0-3 16,0 0-3-16,0 0 2 0,0 0 1 0,0 0-5 16,19 9-2-16,-4-7-1 0,4 1-2 15,5-3-3-15,3-3-3 0,7 3 2 16,6-2-7-16,2-1-5 0,3 0 3 0,-1 0-7 15,1 0-3-15,-5 1 1 0,-4-1-4 16,-5 3-1-16,-1 0 8 0,-6 3-7 0,-6-1 2 16,-3 3-1-16,-6 1 1 0,-5 3 2 15,-6 1-3-15,-7 2 3 0,-5 2 6 16,-3 4-2-16,-7 3 4 0,-1-3 3 16,0 4 2-16,0-4 1 0,1 0 5 15,7-3-3-15,2-1-6 0,5 0-1 0,3 0 0 16,3-3-1-16,6 0-1 0,5 0-3 15,3-1-2-15,7-1-4 0,6-2 2 0,5 1-4 16,3-3-2-16,7-1-2 0,5-2 2 16,-1-2-2-16,-6 0 0 0,0 0-4 15,3 0 5-15,-5 0-4 0,-3-2-3 0,-7 2 2 16,-4 2-5-16,-4 0 2 0,-10 0-10 16,-4-1-14-16,-2-1-4 0,-15 8-23 15,0-6-32-15,-4 0-30 0,-4 0-31 0,-2-2-317 16,-7-2 155-16,-2-2 103 0</inkml:trace>
  <inkml:trace contextRef="#ctx0" brushRef="#br0" timeOffset="146131.0793">16353 8763 106 0,'4'-6'148'0,"2"2"-1"0,-4 0-6 0,-2 4-2 16,7-3-7-16,-7 3-6 0,4-4-4 15,-4 4-4-15,0 0-8 0,0 0-11 0,0 0-2 16,0 0 0-16,0 0 2 0,9 11 3 16,-7 1 2-16,4 1 5 0,0 6 2 15,5 4-4-15,3 7-3 0,8 8-2 16,10 20-3-16,-1 0-6 0,3 6-2 0,-2 5-4 16,0-1-6-16,-3 3-2 0,-1 3-2 15,-5-4 1-15,-1 3 4 0,-4-3-4 16,0 2-15-16,-10-11-1 0,-2-7-3 0,-4 1-1 15,-4 0-3-15,-2 0 0 0,-2-3-2 16,-7 1 1-16,-2 15-4 0,-4-13 0 0,4-12-2 16,-2-3-1-16,-1-4-6 0,2-5-4 15,2-3-5-15,1-6 0 0,2-2-1 16,3-3-6-16,-1-2-1 0,3-2-4 0,0-1-4 16,0-3-5-16,2 1-17 0,1-4-17 15,-2-1-12-15,5 1-24 0,-2-2-19 16,2-4-24-16,0 0-27 0,0 0-27 0,0 0-27 15,0 0-24-15,0 0-26 0,12-15-23 16,-8 7-670-16,-2 0 315 0,2 1 208 16</inkml:trace>
  <inkml:trace contextRef="#ctx0" brushRef="#br0" timeOffset="150193.0469">26911 11893 69 0,'4'-14'165'16,"-2"3"2"-16,0 1 13 0,2 3 8 0,-2-1 2 15,0 1-5-15,-2-1-11 0,2 4-12 16,0-2-11-16,-2 6-12 0,0 0-10 0,0 0-2 16,-22 8-3-16,5 5-4 0,-5 8-2 15,-3 4-7-15,-4 8-10 0,-10 13-5 16,1 1-7-16,4-5-8 0,7-4 1 15,-1-2-11-15,-2 2 7 0,8 0-13 0,-4-2-9 16,3 1 5-16,-1-3-13 0,8-4-5 16,1 1-8-16,0-5 0 0,4-1-6 15,1-2-7-15,2 0-19 0,1-6-39 0,0 0-50 16,3-1-57-16,0-1-57 0,2-1-53 16,-2 3-691-16,-2-4 321 0,-5-1 211 15</inkml:trace>
  <inkml:trace contextRef="#ctx0" brushRef="#br0" timeOffset="150691.7696">25677 12694 208 0,'14'-21'215'0,"4"3"-22"16,5 0-16-16,4 7-20 0,5 0-13 15,9 4-17-15,-2-1-13 0,5 2-10 0,1 2-10 16,-3 0-10-16,1 2-10 0,-5-1-7 16,-4 0-8-16,-4 2-10 0,-7-1-7 0,1 2-6 15,-8 2-4-15,-4-2 1 0,-2 4 0 16,-6-1 7-16,-4 3 9 0,0-6 12 15,-14 13 11-15,2-1 8 0,-2 1 2 16,-2 2-2-16,4 0-2 0,-3 3-4 0,5 3 0 16,1 1-3-16,2 3-2 0,5 0-8 15,2 2-4-15,2 1-7 0,3 1-6 16,1 3-4-16,3 2-2 0,-1-1-3 0,1-1-1 16,1-1-5-16,-4-3-4 0,-1-1-2 15,-1-4-1-15,-4-2 7 0,-2-2 2 16,-9 1 4-16,-4-2-5 0,-5-5-3 0,-8 0 7 15,-8-2-11-15,-3-4-2 0,-1-3 0 16,5-4-9-16,-5-4-10 0,1-2-27 16,5 0-32-16,6-1-43 0,4-3-40 0,6-1-19 15,10 1-28-15,4 0-14 0,8 1-11 16,8-3 0-16,10-1 3 0,12 0 3 16,13 0-436-16,1-3 218 0,5 3 144 0</inkml:trace>
  <inkml:trace contextRef="#ctx0" brushRef="#br0" timeOffset="150959.6196">26168 13030 1142 0,'64'-12'-57'0,"-12"5"30"16,-7-1 30-16,-11 2 17 0,-5 3 27 0,-3-1 26 15,-6 0 19-15,-2 2 10 0,-6 1 10 16,-5 1 7-16,-7 0 2 0,0 0-1 16,0 0-1-16,-23 14-12 0,5-3-5 15,-2-3-8-15,-4 6-9 0,3-3-5 0,-3 3-8 16,6-3-9-16,0 2-4 0,6-1-8 16,2 0-1-16,1-3 0 0,7-2-2 15,2 1-6-15,6-4 1 0,3-2-3 0,3-2-7 16,4 0-5-16,0-2-2 0,5-2-1 15,0 0-4-15,0 0-4 0,-1 1-1 16,0 1-1-16,0 0-4 0,-1 2-2 0,-2 0 0 16,0 4 0-16,-1 1 1 0,-2 3-1 15,-2 0-3-15,3 2 1 0,-5 2-4 16,3 0-9-16,-2 1-20 0,-3-1-29 0,2 0-40 16,0-4-55-16,0 0-43 0,-4-4-70 15,5-2-566-15,-5-4 281 0,-6 2 187 16</inkml:trace>
  <inkml:trace contextRef="#ctx0" brushRef="#br0" timeOffset="151302.0454">27580 11296 121 0,'-21'-23'310'0,"-1"4"1"0,-3 6 0 16,-3 5 0-16,-2 3-11 0,-6 7-12 15,-14 5-19-15,-26 16-14 0,-18 18 0 16,-11 20-13-16,-12 10-15 0,-31 33-16 0,-15 12-19 16,-4 3-17-16,0 3-12 0,6-1-12 15,5 4-10-15,1 1-2 0,9-3 1 0,2-10-9 16,34-24-8-16,-2 1-13 0,6-5-12 15,4-4-6-15,7-7-10 0,8-9-8 16,9-2-8-16,19-17-11 0,5-7-28 16,10-8-37-16,11-6-47 0,3-6-59 15,6-1-42-15,1-9-75 0,-1-4-82 0,6-5-69 16,1-7-1009-16,-4-6 473 0,0-11 313 0</inkml:trace>
  <inkml:trace contextRef="#ctx0" brushRef="#br0" timeOffset="152179.0671">14713 8528 64 0,'16'-3'132'0,"-3"0"-6"15,-6 3-13-15,-7 0 0 0,0 0-2 16,-14 14-2-16,-6-3 1 0,-21 10 3 15,-23 15 1-15,-22 20-2 0,-18 9 6 0,-7 13-5 16,-36 29-11-16,-11 11-7 0,-16 7-6 16,-4 3-5-16,-11-4-6 0,5 2-1 15,-2-1-1-15,4 1 3 0,4-4-5 16,7-8 0-16,17-7-2 0,35-31 0 0,13-3-9 16,13-10-1-16,8-7-5 0,24-16-5 15,8-4-6-15,13-9-2 0,8-5-6 0,7-6-3 16,5-1-3-16,2-5-2 0,2 0-4 15,2-1 0-15,3-1-2 0,-1-2-5 16,5-2 0-16,-2-3-4 0,9-1-17 0,0 0-24 16,-10-5-23-16,8-1-26 0,2 0-36 15,0 6-40-15,4-13-27 0,-2 8-39 16,4-4-531-16,3 0 254 0,4-1 168 0</inkml:trace>
  <inkml:trace contextRef="#ctx0" brushRef="#br0">22821 10993 68 0,'0'0'70'15,"0"0"-3"-15,0 0-4 0,0 0-2 16,0 0-6-16,0 0-6 0,-10 0-5 0,10 0-4 15,0 0 2-15,0 0-8 0,0 0-2 0,0 0 5 16,0 0-14-16,0 0 2 16,0 0 0-16,0 0 7 0,0 0-1 0,-7 4-3 15,7-4 3-15,0 0 7 0,0 0-2 16,0 0 5-16,0 0 2 0,0 0 2 0,0 0-2 16,0 0 3-16,0 0 0 0,0 0 1 15,0 0 0-15,0 0-3 0,0 0 5 16,0 0-9-16,0 0-2 0,0 0-2 15,0 0-3-15,0 0 1 0,0 0-4 16,0 0-2-16,0 0 3 0,0 0-4 0,0 0-3 16,0 0 0-16,0 0-4 0,0 0-1 15,0 0 2-15,0 0-2 0,0 0 2 0,0 0-1 16,0 0 2-16,0 0-4 0,0 0-1 16,0 0 3-16,0 0-5 0,-6 2 2 15,6-2 0-15,0 0 0 0,0 0-1 0,0 0 1 16,0 0-2-16,0 0 2 0,0 0-2 15,0 0 1-15,0 0 0 0,0 0-4 16,0 0 3-16,0 0-2 0,0 0-1 0,0 0-1 16,0 0-1-16,0 0-1 0,0 0-1 15,0 0-2-15,0 0 1 0,0 0 2 16,0 0-9-16,0 0 8 0,0 0-6 0,0 0 4 16,0 0-1-16,0 0-2 0,0 0 3 15,0 0-1-15,0 0 2 0,0 0-3 16,0 0-4-16,0 0 6 0,0 0-2 15,0 0 0-15,30 0 0 0,-15 2 2 16,5-2-2-16,4 0 0 0,10 0 4 0,9 0 1 16,5 0 2-16,15 0-2 0,28 2 2 15,6 0 4-15,10-2-2 0,4 4 2 0,36-2-2 16,7 1-2-16,10 1-2 0,5 0 1 16,-1-2-3-16,2 2-1 0,0 1 1 15,-3 1 0-15,-2-2-2 0,0 1 3 16,2 1-4-16,-4-2 2 0,-9 0-2 0,-5 0 1 15,-11 2-1-15,-27-5 2 0,-2 1-3 16,-6-2 1-16,-4 3 0 0,0-2-3 0,-8 1 2 16,-18-1 0-16,-7-1-1 0,-5 3-1 15,1-1 3-15,-11-2 0 0,-1 2 1 16,1-1 3-16,-4-1 1 0,-3 3-1 0,-2-3 2 16,-1 3 2-16,-7-3 1 0,-2 2-1 15,-5-2 2-15,-4 2 1 0,0-1-3 16,-3-1 0-16,-2 2 0 0,-1-2 0 15,-2 3-3-15,-2-3 2 0,-1 0-2 0,0 1-2 16,-2-1 2-16,-2 0 1 0,-8 0-1 16,17 2-2-16,-8-2 3 0,-9 0 1 15,12 0-4-15,-12 0 0 0,11 3 0 0,-11-3-2 16,8 0 2-16,-2 2-1 0,-6-2-1 16,0 0 0-16,12 0-2 0,-12 0-1 0,0 0 0 15,0 0 1-15</inkml:trace>
  <inkml:trace contextRef="#ctx0" brushRef="#br0" timeOffset="154501.5694">24685 10611 10 0,'0'0'9'0,"0"0"-16"16,0 0 2-16,-10 1 2 0</inkml:trace>
  <inkml:trace contextRef="#ctx0" brushRef="#br0" timeOffset="156077.8435">8270 13753 42 0,'-16'6'197'0,"10"-1"-11"0,0 0-8 15,-1 0-15-15,1 4-7 0,2-2-9 16,-2 0-11-16,-1-1-5 0,3 2-6 0,-1-3-1 16,1 1 6-16,0-4 5 0,0 4 11 15,0-3-3-15,4-3-13 0,0 0-13 0,-13-11-8 16,6 3-8-16,1-4-5 0,0-4-9 16,0-4-6-16,1 0-3 0,-1-4-8 15,2-1-11-15,2-2-6 0,0 3-7 16,0 0-4-16,2 4-1 0,0-2 0 15,2 6-6-15,0-1-5 0,4 4-3 0,3 4-1 16,1 3-2-16,3 6-1 0,6 6-1 16,4 6-6-16,2 4 1 0,10 9 1 0,-1 5-3 15,1 2-1-15,11 10-2 0,4 1-5 16,-13-7 4-16,10 5-1 0,-7-9-1 16,-6-5-3-16,-4-8 4 0,-3-1-3 0,1-2 14 15,-4-7 14-15,-6-3 4 0,4-6 8 16,-6-2 1-16,-1-6 3 0,2-3-5 15,-2-4-2-15,-3-6-4 0,-1-2-8 0,-4-2 5 16,1-5-8-16,-2-5 0 0,-4 3-3 16,1 2-8-16,1-3 1 0,-2 2-1 0,0 1-8 15,-2 2-8-15,4 3-14 0,-4 4-37 16,4 2-43-16,-1 2-36 0,1 1-36 16,3 5-47-16,3 3-53 0,-2 3-858 15,10 1 381-15,-4 2 252 0</inkml:trace>
  <inkml:trace contextRef="#ctx0" brushRef="#br0" timeOffset="156564.214">9573 13209 1692 0,'-6'-12'67'0,"1"4"-55"0,3-3 20 0,7 2 26 16,1-2 17-16,7-1 4 0,6 0-3 15,11-3-7-15,8 2-6 0,33-4-6 0,4 0-5 16,3 2-6-16,2 1-6 0,3 3-3 16,-15 3-12-16,-9 2-25 0,-5 2-27 15,-7 1-34-15,-7 1-22 0,-6 4-20 16,-4 1-17-16,-9-2-14 0,-5 2-14 0,-8 1-5 15,-6 1 1-15,-2-5 12 0,-10 7 21 16,-2-4 21-16,-4 1 26 0,-5 0 25 0,-3 0 21 16,-6-2 18-16,1 2 18 0,-1-2 25 15,0 2 16-15,6-3 13 0,0 3 14 16,3-4 0-16,1 4-8 0,2-2-7 16,3 2 1-16,2 3 14 0,3 3 5 0,1 5 1 15,3 0-2-15,2 6-3 0,2 4-3 16,2 2-5-16,-3 5-4 0,6 1-6 15,-1 3-4-15,0 1-5 0,0 4-4 0,-2-1-5 16,4-2-4-16,-4 2-5 0,2 0-1 16,0-1-3-16,-2 0-5 0,0-1-5 15,0-5-24-15,-2-1-26 0,0-2-30 0,2 0-35 16,-2-2-33-16,4-2-35 0,-4-5-546 16,2-2 241-16,0-5 159 0</inkml:trace>
  <inkml:trace contextRef="#ctx0" brushRef="#br0" timeOffset="156992.1013">10419 13621 164 0,'-8'-12'261'0,"2"3"-5"16,2-1-14-16,0 4-19 0,-1 0-24 16,1 0-19-16,2 5-17 0,2 1-14 0,0 0-11 15,-8 13-10-15,8-3-13 0,-3 4-13 16,6 2-9-16,-1 3-9 0,0 0-8 16,2 4-8-16,2 2-4 0,1 0-7 15,-1-1-5-15,2 1-6 0,3 0-5 0,-2-1-4 16,3-4-8-16,-2-3-3 0,4 0-6 15,2-6-10-15,-1-1-7 0,0-2-7 0,2-5-7 16,-3 0-4-16,2-2-2 0,0-5-2 16,1 1-2-16,-4-1 3 0,2-2 2 15,-1 1 2-15,-2-1-1 0,0-2 2 16,-1 1 0-16,-3-1 0 0,-1 2-2 0,-1 1-5 16,0-1-7-16,-1 0-3 0,-1 3-10 15,-2-3-17-15,0 0-22 0,0 2-22 0,-2 4-26 16,0 0-25-16,0-6-17 0,0 6-24 15,0 0-429-15,0 0 212 0,0 0 139 16</inkml:trace>
  <inkml:trace contextRef="#ctx0" brushRef="#br0" timeOffset="157665.8009">10132 13196 139 0,'0'-6'259'0,"0"2"-16"0,0 4-19 15,0 0-3-15,0 0 4 0,-6 25-5 16,2-2-6-16,-3 5-11 0,0 10-8 15,-3 9-12-15,2 2-19 0,-1 4-1 0,-6 17-21 16,5-9-21-16,-1-7-9 0,1-1-7 16,-1-3-9-16,2-3-15 0,1-9-3 15,2-2-13-15,0-7 0 0,3-4 1 0,-1-10-5 16,4-2 2-16,0-10-4 0,0-3 3 16,0 0-4-16,11-27 1 0,-5 4-1 0,2-12-5 15,0-4-1-15,4-14-7 0,2-22-4 16,-1-7-8-16,0-2 1 0,-1 0-5 15,-1 4 0-15,-3 4-6 0,3 13-3 16,-2 13-3-16,-1 5-2 0,-2 7 0 0,2 6-1 16,-1 3 0-16,4 9-1 0,-3 3 5 15,1 10-1-15,1 7-3 0,1 10 1 0,0 11 2 16,-1 13-2-16,2 12-1 0,2 9-3 16,-4 19 1-16,3 6 0 0,-5 0 1 0,3 2-2 15,-3-2 0-15,1-2-1 0,-3-13-9 16,-2-8-25-16,2-1-25 0,0-5-25 15,0 0-23-15,-4-9-22 0,0-5-24 16,0-5-27-16,-2-4-28 0,0-5-29 0,0-4-21 16,-4-2-9-16,0-7 4 0,-2-3 5 15,-2-7 3-15,2 0-534 0,-4-5 265 16,-1-7 175-16</inkml:trace>
  <inkml:trace contextRef="#ctx0" brushRef="#br0" timeOffset="158257.8979">10183 13980 1070 0,'-19'-22'-37'0,"-1"4"24"15,8 5 33-15,2 2 27 0,1 1 20 16,2 2 17-16,1 1 14 0,4 1 5 0,0-2 10 15,4 3 7-15,2-1-1 0,4 1-5 0,2-1-8 16,4 0-7-16,1 3-8 0,4-2-10 16,0 1-8-16,2 1-6 0,0 2-8 15,3 1-5-15,-3 0-6 0,0-3-2 16,0 3-6-16,3 3-4 0,-4-2-1 0,2 1 1 16,-3 2 6-16,-1-3 0 0,2 5 4 15,-4 2 4-15,2-1-2 0,-3-1 3 16,-1 3-4-16,-1 1 0 0,0 0-3 0,-1 1-3 15,-1 0-6-15,0 3 0 0,-3-1-3 16,3 0-1-16,-3-1-4 0,1 0 3 0,-3-4-12 16,3 3-1-16,-1-4-1 0,0-1 1 15,0-5-4-15,2-1 2 0,0-1-8 16,2-3 7-16,3-4 0 0,-2-1-5 16,2-2 7-16,-1 0-7 0,2 0-3 0,0-4 9 15,2 4-7-15,1-2-4 0,-7 3 3 16,3 0-2-16,-2 3 4 0,-1-1-2 15,4 4 0-15,-6 3 0 0,0 1 2 0,1 1 1 16,-3 3-3-16,3 4 3 0,-2-1-5 16,1 1 3-16,-2 4-1 0,4-3 0 0,-4 3 0 15,4-3-5-15,-1 3 4 0,-1-5-2 16,3 0-1-16,2-1-6 0,-1 0 9 0,2-5 7 16,-2 2-13-16,1-6 2 0,2 2 0 15,-2-5 0-15,4 0-3 0,-2-6 5 16,2 4-4-16,-2-6 4 0,-2 1-2 15,2-2-7-15,-2 1 7 0,-3 1-2 0,0 1-2 16,0 1 2-16,-4 0 3 0,0 3 0 16,-1-2-2-16,-1 6 1 0,0-2-4 0,1 1 2 15,-7 5 8-15,11 2 0 0,-11-2-1 16,8 9 5-16,-2-5-4 0,-2 6-1 16,4 1 1-16,0 1 1 0,0 1-6 0,-2 1 0 15,4-1 4-15,-1 0-11 0,2 1-20 16,-1-4-19-16,1 4-23 0,1-4-30 15,0-3-36-15,0-1-44 0,0 0-46 0,2-5-35 16,-6-1-710-16,2-2 329 0,-1-7 217 16</inkml:trace>
  <inkml:trace contextRef="#ctx0" brushRef="#br0" timeOffset="158394.738">11352 13533 65 0,'0'0'148'0,"-12"4"-16"0,6-1-14 16,4 1-37-16,2-4-41 0,0 9-45 0,2-1-192 16,2-3 67-16,2 1 44 0</inkml:trace>
  <inkml:trace contextRef="#ctx0" brushRef="#br0" timeOffset="159319.9564">11582 13740 62 0,'4'10'209'0,"0"1"12"0,3-3 1 0,-3 3-6 15,0-1-13-15,0 5-15 0,1 1-16 16,-1 0-17-16,0 2-16 0,1-1-13 16,1 4-11-16,-2 0-15 0,0-2-7 0,2 1-11 15,0-2-5-15,2 0-10 0,-4-4-7 16,2-2-9-16,-2-3-7 0,2 0-3 16,0-6-6-16,3 0 0 0,-9-3-5 15,13-6-4-15,-5 0-2 0,3-5-2 0,-3 0-2 16,3 0 1-16,0-3 0 0,-1 0-1 15,3 0 1-15,0-1 0 0,1 1-2 0,-1 3-3 16,2 1 2-16,0 3-6 0,-3 1 3 16,1 4 0-16,0 2-1 0,-1 2 3 15,1 6-3-15,0 1 1 0,-2 4-4 16,-1 5-2-16,0-2 0 0,0 3 1 0,-4 3-3 16,2-2-1-16,-2-4 1 0,0 0-1 15,-1-3 1-15,-1 0 1 0,0-3-2 0,1-1 3 16,-1-5 0-16,0-1 3 0,-4-3 2 15,0 0 1-15,21-11 2 0,-13 1-2 16,4-1-2-16,-2-4-1 0,4-2-2 16,0 2-2-16,2-1 0 0,-1 3-1 0,-2 1-1 15,2 0-1-15,-1 5 7 0,2 4-7 16,-4 0 0-16,1 6 5 0,-3 0-2 0,3 4-1 16,-2 4 0-16,-1 2 0 0,2 2-3 15,0 2 2-15,0 2-3 0,1-1 5 16,2-1-8-16,2 0 7 0,1-2-1 15,4-1-1-15,1-5-4 0,2-1 2 0,3-4 0 16,1-4-2-16,3-3-1 0,0-2 3 16,1-3-1-16,0-1-2 0,-6-3 9 0,0 1 1 15,-3-2 11-15,-3 1 8 0,-4-1 11 16,-4 2 1-16,-3-1-3 0,-4 2-2 16,-1 2-3-16,-5 1-16 0,-2 0 2 15,-7 2-2-15,1 2-7 0,0 3 1 16,-5 0 1-16,0 3 5 0,-2 3-6 0,3 2-3 15,-2 0 0-15,4 0-11 0,0 1-2 16,1-2-5-16,3 1-4 0,2 0 0 0,-1-1 3 16,5-1-1-16,0-2 2 0,0-4 0 15,11 6-4-15,-4-5 0 0,1-1 7 0,2 2-6 16,-2-2 2-16,4 0 1 0,-2 0-1 16,-2 0 6-16,3 2-3 0,0 0-1 0,-1 2 3 15,1 1 0-15,-3-1 4 0,3 0 0 16,0 4-1-16,1-4-1 0,-2 0-1 15,6-1-1-15,0 1 2 0,3-6 3 16,5 0-1-16,2-7 0 0,5-3 2 16,-1-5 2-16,6-6-6 0,-5-5 6 0,3-6 4 15,-4 1 7-15,10-17 5 0,-6-3 3 16,-1 1-4-16,-9 2 4 0,-5 2 2 0,-4 2 6 16,-2 0 9-16,-3 8 15 0,-6 4 5 15,2 4 9-15,-4 3-1 0,1 6 0 16,-6 4-11-16,1 7-3 0,-4 6-2 0,0 6-3 15,-2 10-3-15,-5 7-4 0,0 9-2 16,-2 12-6-16,3 7-2 0,-1 5-3 0,2 24-4 16,5-9-4-16,4-7-19 0,6 0-27 15,6 17-32-15,8-5-34 0,7-5-38 16,1-9-47-16,1-11-62 0,2-12-52 0,1-8-58 16,0-4-735-16,-5-12 369 0,1-3 244 15</inkml:trace>
  <inkml:trace contextRef="#ctx0" brushRef="#br0" timeOffset="159536.3611">13927 13564 2730 0,'-8'-14'61'0,"2"3"-6"0,4-1-5 16,4 3 27-16,4-5 21 0,8 1 7 0,8-1-5 15,7-1-1-15,5 0-21 0,13 1-8 16,5-3-4-16,27 3-6 0,6-2-14 15,2 5-3-15,-5 0-16 0,-17 0-29 0,-12 5-30 16,-9-1-42-16,-5 1-44 0,-9 3-38 16,-7 1-45-16,-4 2-46 0,-13-2-46 15,-4 2-606-15,-2 0 306 0,0 0 202 0</inkml:trace>
  <inkml:trace contextRef="#ctx0" brushRef="#br0" timeOffset="159714.1855">14397 13375 105 0,'-25'9'155'0,"4"-2"6"0,5 5-3 16,2 0 6-16,4 0 20 0,0 2 9 15,4 3 5-15,0 4 3 0,0 4 0 16,2 4-8-16,2 3-9 0,-1 6 4 0,6 5-22 16,-3 0-16-16,2 11-15 0,-2 0-13 15,0 2-13-15,2-1-12 0,-4 1-15 16,4-4-27-16,-4-7-31 0,-3-2-36 0,5-3-44 16,-2-7-48-16,2-5-42 0,0 0-39 15,0-10-41-15,5-5-623 0,-1-5 289 16,2-3 190-16</inkml:trace>
  <inkml:trace contextRef="#ctx0" brushRef="#br0" timeOffset="160543.0114">14456 14122 224 0,'13'-24'126'0,"-3"-2"17"16,-3 3 15-16,-2 4 18 0,-3 4 11 0,0-1 8 15,-2 3 6-15,0 1 4 0,0 3 1 16,-2 0-3-16,0 0-7 0,-1 5-11 0,-1 1-9 16,4 3-19-16,0 0-10 0,-13 16-5 15,9-6-14-15,0 7-14 0,2-1-8 16,2 6-11-16,2-2-10 0,2 7-8 15,2-2 0-15,2 0-15 0,4 3-10 0,4-3-7 16,1 0-16-16,4-5-12 0,0-2-15 16,5-1-12-16,-4-7-3 0,0-3-18 15,0-3 1-15,-3-6-6 0,-1-2-3 0,2-1 6 16,-2-7 1-16,2 2 3 0,-5-5 4 16,-1 0 3-16,-1-4 1 0,-2 1 2 15,-3 4 11-15,0-1 0 0,-1-1 4 0,0 3 6 16,-1 1 9-16,-2 1 3 0,2 2-4 15,-2 1-4-15,1 0 1 0,-1 3 1 16,2 3 0-16,-6 2 0 0,15 5-1 0,-8-1 2 16,1 2-4-16,0 2 0 0,3 1-4 15,0 2-11-15,-1-1-13 0,1 0-9 0,-1-1-12 16,3-1-2-16,-2-4-4 0,-1-1 3 16,0-1 5-16,2-2 7 0,0-4 3 15,1 0 3-15,0-1 7 0,-3-1 11 0,3 0 8 16,-1 1 11-16,2-1 9 0,-4 2 3 15,2 0 8-15,-1 2 4 0,0 1 2 16,-1 2 3-16,-1 3 2 0,-1 2-5 0,2 0-3 16,-1 3 2-16,-2 3-10 0,-1 2 2 15,-2-3-2-15,2-1-5 0,-2 5 6 16,0-7-6-16,-1 3-3 0,0-3-1 0,3-2-4 16,-2 0 0-16,0-1-5 0,2-5 1 15,-6 0-3-15,15-9 3 0,-4 4 7 16,2-3-11-16,-1 0 1 0,2-1 0 0,2 4-5 15,3-4 8-15,-2 3-2 0,0 3-3 16,-1 3 3-16,4 1 3 0,-4 4 1 0,6 1 1 16,-1 1 4-16,0 2-2 0,0 3-3 15,5-1-1-15,1 3 2 0,5-1 8 16,0-1-14-16,2-3 7 0,1-2-5 0,-3-1-6 16,0-4 4-16,-1 0-1 0,1-2-1 15,0-4 4-15,-4 1 1 0,-3-5-6 16,-3 0 7-16,-4 1 4 0,-3-3 3 0,-4 3 4 15,-5 0-1-15,-1-2 0 0,-5 4-6 16,-3 0 6-16,3 5-6 0,-12-9-2 16,5 7-2-16,-4 2 1 0,11 0-1 0,-18 2-3 15,6 2 2-15,6 1-1 0,0 0-4 16,0 3 10-16,2-2-8 0,4 0 2 16,0 1-1-16,2-4-2 0,2 3-4 0,0-2 2 15,4-1-2-15,0 1 1 0,0-2-3 16,0 0-2-16,2-2 2 0,1 2-2 15,2 0-4-15,-2 1-1 0,1-3-4 0,0 3-3 16,2 0-9-16,0 1-12 0,1 0-16 16,0 0-22-16,0-2-32 0,-3-1-43 0,4 2-59 15,-2-6-37-15,-4 0-806 0,6-3 358 16,-6-1 237-16</inkml:trace>
  <inkml:trace contextRef="#ctx0" brushRef="#br0" timeOffset="160763.7855">16335 13383 83 0,'6'-8'312'0,"4"4"2"15,0 4 9-15,7 6 2 0,4 1-4 16,4 11-16-16,7 7-17 0,2 6-11 0,9 19-20 16,-1 3-16-16,-4 8-21 0,-1 4-20 15,-11 1-23-15,-4 5-17 0,-16-10-39 16,-8-6-37-16,-8-4-42 0,-14 17-46 0,-10-8-39 15,-8-5-41-15,-9-7-45 0,-8-6-55 16,-7-4-51-16,-7-11-60 0,-8-6-751 0,-10-12 355 16,-13-6 235-16</inkml:trace>
  <inkml:trace contextRef="#ctx0" brushRef="#br0" timeOffset="161106.0643">13652 12868 1 0,'9'-13'298'0,"-5"3"-4"15,-2 4-10-15,-2 3-7 0,0 3-12 0,0 0-2 16,-17 22 3-16,4 5-5 0,-2 16 2 16,-8 26-4-16,-2 10-4 0,-3 23-8 0,3 9-15 15,7 8-11-15,12 2-10 0,6-14-17 16,16 16-12-16,11-2-19 0,9-7-15 16,12-6-13-16,7-11-8 0,13-9-36 15,4-11-55-15,2-11-73 0,-4-20-93 0,2-14-148 16,-4-9-150-16,-5-17-966 0,-9-12 473 15,13-17 314-15</inkml:trace>
  <inkml:trace contextRef="#ctx0" brushRef="#br0" timeOffset="161915.9212">17650 13693 199 0,'4'13'222'0,"2"3"-13"0,0-3-13 16,0 2-10-16,-2 0-9 0,2-3-9 0,-2-3-8 16,0 1-2-16,1-1 0 15,-1-5-3-15,2-2-10 0,-6-2-9 0,11-8-4 16,-5-4-7-16,3-1-1 0,-1-7-5 16,0-1-11-16,2-4 5 0,0-2-10 0,0-3-3 15,1 2-6-15,0-2-3 0,-3 5-8 16,3 5-13-16,-3-1-6 0,2 4-3 15,2 5-6-15,0 3-5 0,0 3-7 0,4 6-1 16,2 2-9-16,1 4 6 0,3 5-12 16,6 6 3-16,-4 0-8 0,13 7 0 15,-3-2-5-15,2 1-3 0,-1 1 2 0,-3-8-5 16,2-1 10-16,0-2 8 0,-1-3 8 16,-3-4-2-16,0-4 5 0,-1-4-1 15,-3-2-1-15,-2-6-7 0,-3-1 0 0,-3-6-4 16,-4-1-5-16,-2-4-3 0,-4-3-12 15,1-2-14-15,-5 1-16 0,1 1-24 0,-1 2-27 16,0 4-31-16,-2 0-40 0,2 5-35 16,-2 2-23-16,2 5-24 0,3 1-22 15,-3 3-30-15,2 6-712 0,3-2 337 16,-2 5 222-16</inkml:trace>
  <inkml:trace contextRef="#ctx0" brushRef="#br0" timeOffset="162107.491">18808 13630 169 0,'7'11'230'16,"-3"3"25"-16,-2 1 12 0,0 4 0 16,-2 2-9-16,0 6-20 0,-4 2-16 0,2 4-24 15,0 5-18-15,-5 5-19 0,3 0-14 16,-1-1-15-16,-1 7-11 0,0-6-17 0,2-2-30 16,-2 0-33-16,-3-3-38 0,2-1-43 15,-1-5-46-15,0-8-52 0,1-1-54 16,-1-2-57-16,2-6-555 0,-3-7 274 15,2-5 180-15</inkml:trace>
  <inkml:trace contextRef="#ctx0" brushRef="#br0" timeOffset="162372.1939">18595 13565 201 0,'10'-26'274'0,"3"3"12"0,6 4 0 15,2 5-2-15,5 3-10 0,7 3-11 0,9 5-21 16,0 3-20-16,7 3-15 0,7 7-15 15,13 7-17-15,-3 10-22 0,-7 2-11 16,-6 10-14-16,-9 9-15 0,-5 1 0 0,-9 11-10 16,-10 0-9-16,-11-2-8 0,-9-5-5 15,-9-1-3-15,-9 21-5 0,-12-8-2 16,-11 0-7-16,-9-4-4 0,-15 6-4 0,-14-8-8 16,13-13-6-16,1-8-1 0,-1-6-9 15,15-9-22-15,9-8-36 0,11-7-37 16,3-4-50-16,9-8-52 0,4-2-59 0,6-2-50 15,7-5-47-15,6-8-804 0,9 0 382 16,11-12 253-16</inkml:trace>
  <inkml:trace contextRef="#ctx0" brushRef="#br0" timeOffset="162947.1649">19473 14068 10 0,'7'8'197'0,"-5"1"27"0,-7 1 21 16,3 1 8-16,-5 5-9 0,1 1-13 0,-2 5-17 15,1 1-14-15,-1 4-15 0,2 1-11 16,2-1-16-16,-1 2-14 0,5-2-13 16,-2-1-13-16,4-2-15 0,5 0-7 15,1-4-12-15,5-3-5 0,1-3-11 0,2-4-12 16,0-5-10-16,1-3-9 0,2-4-5 16,0-3 0-16,-4-3-9 0,0-1-1 15,-3-4-2-15,0-3-3 0,-6 1 2 0,-2-4-1 16,-2 0 8-16,-4 0 0 0,0 2 8 15,-2-3 6-15,0 5 4 0,-2-2 1 16,2 4 2-16,2-1-9 0,0-1-4 16,4 3 0-16,2-1-6 0,6 0-9 0,0 1 1 15,2 5-1-15,1 0-6 0,4 1 0 16,0 4-1-16,3 2-3 0,-2 2-1 0,-1 5 5 16,2 0-3-16,0 10-5 0,-4-7 2 15,0 6-9-15,-3-1-2 0,2 2-2 0,-4 0-7 16,-2 1-1-16,1-3 1 0,-3 0-1 15,0 0-3-15,1-2 6 0,2-1-3 16,-3-2-3-16,2-1-1 0,0-3 0 16,4-3 0-16,-2 0 1 0,2-2 2 0,3-2 5 15,0-2-6-15,0-3 3 0,-1 1 0 16,2 0 0-16,-2-6 11 0,1 4 2 0,-2-2 5 16,-2-1 16-16,-1 2 5 0,-2 1 3 15,1-1-1-15,-2 2-1 0,-3-1-2 16,0 1 5-16,-4 3-12 0,2-2 4 0,0 0-4 15,-2 5 1-15,0 0-4 0,-2-8-3 16,2 8 1-16,0 0-1 0,0 0-3 16,0 0-3-16,-8-3-11 0,8 3-22 15,0 0-18-15,0 0-26 0,-11 0-32 0,11 0-38 16,0 0-45-16,-11-2-38 0,11 2-30 16,-8 2-30-16,8-2-648 0,-11-2 316 0,3 0 210 15</inkml:trace>
  <inkml:trace contextRef="#ctx0" brushRef="#br0" timeOffset="163748.112">19712 14164 74 0,'2'-6'319'0,"2"1"0"0,5-2-20 15,2 1-18-15,-1 3-26 0,5-1-29 16,-3 4-17-16,6 0-13 0,-4 4-15 16,1 2-20-16,-2 1-13 0,-1 4-13 0,1 2-17 15,-5 3-10-15,-1 2-8 0,-3 2-15 16,-1-1-8-16,-3 4-5 0,-5 0-9 0,1 0-1 16,-3 0-10-16,1-3-5 0,0-2-8 15,-1-4 1-15,3 3-3 0,0-7-2 16,2-1-9-16,4-3-1 0,0-3 1 0,-2-3-3 15,0 0 0-15,23-14-2 0,-10 3-4 16,4 2-9-16,2-9 5 0,-2 0-5 16,2 4-1-16,-2 1 3 0,0-1-4 0,-5 3-2 15,2 1 3-15,-4 1 3 0,0 3 5 16,-3 2-3-16,-1 2 2 0,-6 2-1 16,0 0 3-16,11 12 0 0,-9-6-3 15,0 5-3-15,0-5 1 0,0 5-6 0,3-1-1 16,3 1-3-16,-2 1-5 0,5-3-6 15,2 0-10-15,-1-3 7 0,5-1-4 0,2-3-4 16,0 2 6-16,1-5-2 0,0-4 1 16,2 3 5-16,-1-7-5 0,0-2-2 0,-2-2 12 15,-5 0 0-15,2-3 6 0,-4 1 3 16,-3 1-1-16,-3 1 9 0,1 2 4 16,-5 1-9-16,0-1 3 0,-2 4 0 15,0 0 1-15,-2 2 0 0,2 5-2 0,-4-6 0 16,4 6-1-16,0 0 0 0,0 0 1 15,-7 19-4-15,9-11 5 0,-2 1-5 16,5 4-9-16,-3-3-4 0,2 1 2 0,2 3-10 16,1-4 0-16,1-1-1 0,2 0-1 15,-1-1 4-15,0-3 1 0,-1 0-4 16,0-1 6-16,-2-2 0 0,3-2 3 0,-9 0 1 16,15-5 3-16,-11 2-5 0,3-1 4 15,-5 0-1-15,2-4-7 0,0 3 9 16,-2-1 1-16,0 0-2 0,0 1 3 0,-2-1-3 15,2-2 5-15,1 5 1 0,-3-3-4 16,0 6 7-16,2-8-1 0,-2 8 0 16,2-7 6-16,-2 4-5 0,0 3 0 0,2-7 6 15,-2 7-7-15,0 0 0 0,3-6 5 16,-3 6-11-16,0 0 6 0,0 0 2 16,0 0-14-16,-5-5-17 0,5 5-30 0,0 0-31 15,-13 0-32-15,13 0-28 0,0 0-22 16,-14 2-19-16,14-2-14 0,-9 3-13 0,7-3-6 15,2 0-8-15,0 0-503 0,0 0 249 16,0 0 165-16</inkml:trace>
  <inkml:trace contextRef="#ctx0" brushRef="#br0" timeOffset="164336.008">20445 14268 1172 0,'0'0'-62'0,"-5"-7"24"15,5 7 21-15,0 0 19 0,-7-8 8 0,5 4 10 16,0 1 15-16,-2 0-1 0,2-4 12 16,-2 4 6-16,2-3 4 0,-2 1 5 15,2-1 11-15,-4-1 8 0,1 0 14 0,0 1 13 16,1-1 10-16,-2-4 12 0,-2 2 6 15,-1-1-1-15,-1-1 0 0,-1-2-1 0,-4 1 9 16,-1 1-8-16,-6-3-10 0,-1 3-9 16,-3 0-1-16,-6-1-8 0,-1 5-7 15,-3-1-13-15,0 6 1 0,2 2-7 16,-4 4-8-16,-1 4-4 0,4 3-5 16,3 2-8-16,2 5-5 0,7 0-8 0,6 0-2 15,4 1 0-15,7-3-12 0,2 3 1 0,6-1-15 16,4 0-8-16,7-2-8 0,2 0-4 15,4-3 0-15,5-2-9 0,0-1-2 16,4-5 5-16,3-1-5 0,1-2 7 16,3-4 3-16,-1-2-2 0,2-1-1 0,-5-5 6 15,-3 1 4-15,-1-1 2 0,-2-1 13 16,-3 1-1-16,-3 1 9 0,-5-1 8 0,0 2 10 16,-4 3 1-16,-2-1 7 0,-2 4-2 15,-1 1 3-15,-5 1 6 0,2 9 13 16,-4 2 10-16,0 1 6 0,-3 5 7 0,1 6 3 15,2 4-4-15,0 3-3 0,-2 5-5 16,4 7-7-16,2 3-5 0,0 6-7 0,0 4-6 16,4 1-7-16,-4 3-1 0,5 21-7 15,-3-13-6-15,-2-8-9 0,-2 2-16 16,-2-3-22-16,-2 2-9 0,-3-5-8 0,-3-4-7 16,-2-1 3-16,-6-6 3 0,0-6-1 15,-8-4 6-15,3-13 0 0,-5-2 5 16,0-11 4-16,3-8 4 0,-3-4 10 15,0-8 6-15,0-7 6 0,-2-9 2 16,7-6 3-16,3-8-4 0,6-7-1 0,8-4-4 16,8-2-3-16,8-17 1 0,10 2-5 15,9 1-9-15,7 5-15 0,6 0-22 0,5 6-29 16,3 2-41-16,3 6-32 0,-1-3-37 0,-6 3-47 16,1 1-54-16,-3 5-42 0,-2-1-44 15,-8 7-835-15,-7 3 410 0,-1-1 271 16</inkml:trace>
  <inkml:trace contextRef="#ctx0" brushRef="#br0" timeOffset="164573.8278">20984 13550 2217 0,'2'-17'26'16,"1"2"-15"-16,-1 3 71 0,-4 3 63 16,2 3 22-16,-5 0-2 0,-1 4-3 15,6 2-22-15,-17 6-8 0,2 7 1 0,-5 7 3 16,4 5-3-16,-1 6 4 0,2 12-8 15,0 2 0-15,-3 24-8 0,6-13-12 16,4 0-13-16,4 3-4 0,6-6-9 16,2 7-10-16,7 12-8 0,0-13-20 0,-1-10-25 15,5-2-33-15,0-6-46 0,6-1-39 0,-5-8-43 16,2-5-47-16,-1-5-49 0,2-6-52 16,-2-1-43-16,-3-8-821 0,2-4 392 15,-6-3 258-15</inkml:trace>
  <inkml:trace contextRef="#ctx0" brushRef="#br0" timeOffset="164991.0823">21401 14087 10 0,'6'-7'200'0,"0"1"21"16,-1 0 22-16,0 2 9 0,-5 4-5 16,4-3-12-16,-4 3-9 0,0 0-24 0,2 15-16 15,0-6-19-15,-4 4-14 0,4 3-13 16,0-1-15-16,0 4-12 0,4-2-11 0,0 7-6 15,5-5-13-15,2-3-8 0,4 0-8 16,0-1-6-16,4-4-9 0,1-3-8 16,2-2-6-16,4-3-7 0,1-4-6 15,1-4-2-15,0-2-1 0,-3 1 0 0,-1-3 0 16,-3 1 0-16,-2 0 10 0,-4 2 11 16,-2 0 13-16,0 1 8 0,-5 5 9 15,-4 0 14-15,-1 5 17 0,-5 4 11 0,-2 4 5 16,-5 6 4-16,3 6-1 0,2 4-4 15,0 2-8-15,4 9-10 0,-2 6-12 16,2 6-6-16,-2 0-10 0,2 2-8 16,0 4-4-16,-2 1-9 0,-2-1-17 0,2 3-5 15,-6-3-1-15,2-3-3 0,-6 1-4 0,-4-3 0 16,0-7-5-16,-5-3-7 16,-7-6-10-16,-4-6-20 0,-3-7-19 0,1-8-24 15,0-7-25-15,1-8-34 0,1-5-33 0,-2-11-47 16,0-12-54-16,3-5-61 0,-3-21-51 15,11-16-911-15,4-7 435 0,11-13 287 16</inkml:trace>
  <inkml:trace contextRef="#ctx0" brushRef="#br0" timeOffset="165217.8565">21805 13658 2684 0,'20'-24'94'16,"-6"5"-28"-16,1 7 4 0,4 5 25 0,4 2 17 15,3 10 12-15,8 4 15 0,8 8-9 16,1 7-9-16,11 21 14 0,3 4 1 15,-2 10 0-15,3 19-3 0,-1 4-10 0,-7 6-9 16,-15-12-7-16,-8 4-13 0,-10 0-7 16,-9 1-6-16,-8-9-8 0,-10 6-7 15,-7 1-4-15,-11-7-8 0,-1-8-7 0,-14-3-3 16,1-8-8-16,-7-10-28 0,-4-6-33 16,3-14-51-16,7-4-54 0,3-15-66 15,4-4-95-15,0-11-91 0,-5-9-1003 0,2-8 471 16,-7-17 311-16</inkml:trace>
  <inkml:trace contextRef="#ctx0" brushRef="#br0" timeOffset="166073.9652">23723 14307 59 0,'4'7'237'15,"1"2"-9"-15,-1 1-17 0,0 3-15 0,0-3-14 16,0 0-8-16,3 1-11 0,-5-2-7 16,5-2-10-16,-5 3-6 0,2-4-6 15,-2 0-11-15,0-5-7 0,-2-1-7 16,0 0-3-16,0 0-7 0,8-11 4 16,-6 2-5-16,0-7-1 0,2 0-7 0,1-2-2 15,2-6-1-15,-1-1-5 0,2 0-3 16,1-1-7-16,1 2-7 0,1 1-5 0,2 2 0 15,-1 2-11-15,3 4 0 0,2 4 3 16,-2 3-8-16,2 6 1 0,2 4-6 16,-5 4-4-16,8 6 0 0,-1 3-1 15,2 5-1-15,0 1-11 0,3 2-3 0,0 1 0 16,1 0 6-16,1-3-10 0,6 4 2 16,-7-6-2-16,5-2-4 0,0-3 1 0,1 0 6 15,-3-10 3-15,0-2 11 0,-1-2 14 16,1-6 9-16,-2-5 1 0,-2-5-3 0,0-2 3 15,-3-9-5-15,-3-1-7 16,-4-9-1-16,0-7-5 0,-4 1-6 0,-4 3-3 16,-4 0-4-16,3 0-9 0,-5 3-20 15,0 9-17-15,0 1-29 0,2 6-46 16,-1 2-34-16,-1 4-44 0,0 3-40 0,0 3-44 16,2 3-43-16,-2 2-888 0,5 7 404 15,-7-3 267-15</inkml:trace>
  <inkml:trace contextRef="#ctx0" brushRef="#br0" timeOffset="166453.1398">25052 14150 56 0,'0'11'243'0,"-4"2"18"16,0 4 2-16,0 6-7 0,-5 2-20 15,3 6-15-15,-3 3-18 0,3 2-17 16,2 4-20-16,0-2-17 0,4 1-10 15,2 1-17-15,0-2-13 0,4-2-8 0,4 1-10 16,6-6-11-16,-2-4-6 0,7-4-6 16,3-4-8-16,1-7-2 0,1-5-3 15,4-5 2-15,-2-4-1 0,7-7 5 16,-1-5 1-16,2-7-3 0,2-8-8 0,4-14-1 16,-4-4-6-16,-6-9-5 0,-4-3 3 15,-14 1-11-15,-4 7 8 0,-5-2-3 0,-10 2 2 16,-1 4 5-16,-10 1 3 0,-6 4 3 15,-9 5 0-15,-5 7 3 0,-7 4 3 0,-1 7-4 16,-7 2-7-16,1 10 0 0,0 6-9 16,4 2-3-16,1 6-11 0,-3 5-23 15,11 1-24-15,4 6-41 0,5 1-23 0,8 1-37 16,4-2-34-16,10-2-36 0,6 0-37 16,8 0-36-16,6-1-21 0,4-3-702 15,10 0 338-15,-3-5 223 0</inkml:trace>
  <inkml:trace contextRef="#ctx0" brushRef="#br0" timeOffset="167386.8892">25473 14196 255 0,'34'-2'155'0,"-8"2"1"0,-7-3 8 0,-4 3 14 16,0-1 20-16,-5 1 11 0,-2 0-4 15,1 1-3-15,-2 4-1 0,-1 2 0 16,-2 4-16-16,-2 2-11 0,2 3-17 16,-2 2-8-16,0 3-13 0,0 4-23 0,3 1-7 15,-1 0-7-15,0 1-14 0,3 1-13 16,-1-3-13-16,5-2-13 0,1-2-13 0,2 0-13 15,2-3-11-15,3-5-2 0,2-4-3 16,0-1 3-16,1-4-3 0,-2-4 0 16,4 0 0-16,-1-6 3 0,3-1 3 15,-4-3 0-15,2-1 9 0,-3-3 0 0,1 1 6 16,-2 0 7-16,-2 1-1 0,-2-1-2 16,0 3 3-16,-4 2-3 0,1-1-7 0,-3 3 0 15,1 4 9-15,0 2-3 0,-3 5 0 16,0 1-4-16,1 2 7 0,0 3-3 15,-3 1-11-15,2 4 2 0,-1-1-3 16,1 2 1-16,0 2-4 0,1 0-2 0,0 0-3 16,1-2-6-16,-2-1-10 0,3-3-4 15,0 1-6-15,-1-3-9 0,3-2-6 0,-2-3 3 16,4 1 3-16,-5-7 0 0,2 0 0 16,2 0 3-16,-4-3 3 0,5-2 1 15,-5-3 1-15,3 1 4 0,-2-3 0 16,-1-1 1-16,0 1 8 0,2-1 1 0,-2 3-1 15,-4-1 5-15,5-2 1 0,-5 4 1 16,3-2 5-16,-3 4 0 0,3 1 7 0,-3 1 6 16,0-1 0-16,0 2-3 0,3 2 3 15,-9 0 2-15,0 0-5 0,17 6 0 16,-13 1 0-16,0-2 0 0,0 4-7 16,0 0 0-16,-1 0 3 0,2 4-7 0,-3-2 1 15,0 0 2-15,2 3 2 0,-2-7-1 16,0 3 2-16,0-4-5 0,0 1-1 15,0-1 3-15,0-5-2 0,-2-1-4 16,0 0 0-16,0 0 1 0,17-7 0 0,-10 2-3 16,1-6-2-16,-1 2 10 0,3-1-7 15,-2 1 1-15,4-2 6 0,-4 0-6 0,2 2-1 16,-2 2-2-16,3-1 5 0,-4 3-3 16,1 0-4-16,1 5 8 0,-1 0-6 15,-8 0 6-15,14 5-12 0,-4-3 14 0,-2 4-6 16,2 2-5-16,1 1 5 0,0-2 2 15,3-1-5-15,3 0 4 0,1 1 3 16,2-6-10-16,4 1 7 0,1-2-1 0,5-2-5 16,0 1 1-16,5-10 3 0,1 0-6 15,-2-2 6-15,-2-3 2 0,-1-2 0 16,-3 1-1-16,-2-2-3 0,-7 4 5 0,-5 0 1 16,-1 5-5-16,-8-1 3 0,-3 1 4 15,-2 4-3-15,-2 2 3 0,2 4 4 16,-11-3-10-16,11 3 13 0,0 0-5 15,-17 5 2-15,15 1-1 0,0 0-6 0,2 2 4 16,4 1-2-16,0 1 7 0,4 1-5 16,6 2-6-16,-2-1 0 0,4 3-11 0,2 0 2 15,1 1-4-15,0-1-1 0,-2 1-4 16,-3 2 3-16,2 0-2 0,-10-6 5 16,-2 4 1-16,-4-3 8 0,-4 0-9 15,-4 1 7-15,-6-1-1 0,-4-1 3 0,-1-1-1 16,-7-1-5-16,-2-1-21 0,4-5-31 15,-2-2-47-15,3-2-53 0,1-4-53 0,6-2-44 16,0-3-41-16,6-5-710 0,8-3 343 16,0-4 226-16</inkml:trace>
  <inkml:trace contextRef="#ctx0" brushRef="#br0" timeOffset="167597.0228">27819 13789 112 0,'15'-12'303'16,"-3"0"-10"-16,-1 3-2 0,-6 3 7 15,-5 6 21-15,0 0-1 0,-12 16-6 16,0 4-11-16,-7 10-10 0,0 15-16 16,-11 23-18-16,3 8-19 0,1 2-17 0,5 5-19 15,8 2-13-15,5-1-17 0,10-3-19 16,4-2-13-16,9-5-14 0,6-4-15 0,9-10-32 16,-2-15-51-16,-3-12-62 0,7-6-69 15,-7-15-85-15,2-4-119 0,-3-3-1188 16,1-13 508-16,3-5 335 0</inkml:trace>
  <inkml:trace contextRef="#ctx0" brushRef="#br0" timeOffset="168325.4284">28884 13797 25 0,'10'-6'284'0,"7"-1"-13"0,2 0-26 16,4-4-23-16,5 4-23 0,2 0-21 15,5 1-18-15,1-1-25 0,3-1-31 16,-3 2-31-16,-4 0-26 0,-5 3-26 16,1-3-24-16,-8 2-12 0,-2 2 2 0,-2 0 1 15,-5 1 4-15,-5-2 2 0,-4 2 8 16,-2 1 12-16,0 0 20 0,0 0 21 15,-25 4 17-15,13-3 14 0,-6 3 17 0,4 2 11 16,-3 4 7-16,0 3 7 0,0 5 4 16,-1 9 6-16,8 4 0 0,2 5 2 15,2 2-3-15,4 6-7 0,2 1-9 0,0 11-8 16,2 1-8-16,0 4-2 0,4 19-6 16,-4-11-1-16,2 11-7 0,-2-14-9 15,-2-5-2-15,-2-6-7 0,-2 1 0 0,-4-1-2 16,-3-2-6-16,-4-4 4 0,-4-7 1 15,-4-7-6-15,-4-1-2 16,-3-7-5-16,-2-10-3 0,-1-3-5 0,-4-7-4 0,5-7-8 16,-2-4-10-16,0-7-20 0,1-4-27 15,-3-12-30-15,6-2-46 0,5-4-47 16,5-10-40-16,4 1-40 0,8 6-41 16,6 5-35-16,6 3-27 0,4-5-864 0,6 6 405 15,4 2 268-15</inkml:trace>
  <inkml:trace contextRef="#ctx0" brushRef="#br0" timeOffset="168646.0488">29577 14396 192 0,'16'-5'263'0,"-10"3"13"0,-2-3-6 16,-4 5-5-16,0 0-12 0,-14-7 2 16,2 4-21-16,-2 6-19 0,-5 0-15 0,-2 1-21 15,-2 3-15-15,-1 5-17 0,-4 3-11 16,5 6-16-16,0-1-10 0,4 3-13 15,5-4-10-15,2 2-11 0,2-2-15 16,6-1-5-16,4-2-11 0,0-2-2 0,4-1-12 16,4-4-1-16,4-4-13 0,0 1 0 15,2-4 0-15,2-4-3 0,0 1-4 0,3-5-3 16,3 2 4-16,-6-2-6 0,4 0-1 16,-6 0 2-16,1 3-4 0,-2-1 0 15,0 2 2-15,-3 2-1 0,-2 2 0 16,4 1-3-16,-4 1-8 0,0 5-7 0,0-2-20 15,3 5-21-15,-2-3-27 0,1 1-37 16,-1-1-46-16,3-1-52 0,0-3-39 16,0-1-753-16,0 0 343 0,5-8 227 0</inkml:trace>
  <inkml:trace contextRef="#ctx0" brushRef="#br0" timeOffset="169139.6713">29991 14470 172 0,'0'-6'197'0,"-2"3"16"16,2 3 17-16,-12-2 4 0,12 2-11 15,-14 5-15-15,4 5-13 0,-3 2-19 16,0 3-17-16,0 2-19 0,3 4-14 0,2-1-11 16,-2 5-8-16,2-1-13 0,4 1-20 15,4-4-14-15,2-1-14 0,2-1-17 16,7 0-18-16,2-4-17 0,4-3-8 0,2-5-3 16,2-1-2-16,3-10 2 0,5-1 10 15,3-5 14-15,0-5 15 0,4-6 14 16,-3-6 9-16,-1-3 9 0,0-2 7 0,10-17 6 15,-7-3 11-15,-7 4 5 0,-6 10 22 16,-5 0 13-16,-3 7 12 0,0 1 8 16,-4 6 4-16,-4 3-6 0,0 3-10 15,-2 5-11-15,-4 3-11 0,-2 4-7 0,2 6-12 16,0 0-7-16,0 0-7 0,-22 23-6 16,10-4-8-16,2 2-7 0,2 4-12 0,-1 5-16 15,-1 2-13-15,3-3-22 0,3 1-15 16,2-3-17-16,2 0-18 0,2 0-10 15,2-4-16-15,3-2-8 0,-1-5 4 16,2-3 5-16,3-4-1 0,-3-2 8 0,3-1 5 16,-2-6 7-16,1 0 4 0,2-4 9 15,0 1 6-15,0-3 7 0,-3 0 10 16,-1 0 6-16,2 2 8 0,-3 1 4 0,2 0 4 16,-3 0 1-16,-2 1 2 0,-4 2-2 15,0 0 6-15,8 9-3 0,-6 0 2 16,-2 0-1-16,2 0 3 0,0 1-13 0,0 2-25 15,1-2-38-15,2 1-49 0,-3-3-54 16,6 0-45-16,-2-4-59 0,3 2-610 16,-1-6 305-16,3-3 201 0</inkml:trace>
  <inkml:trace contextRef="#ctx0" brushRef="#br0" timeOffset="169288.6653">30791 14615 2232 0,'4'3'59'0,"-2"8"23"0,-2-4 44 0,-2 6 28 16,0 0-11-16,-2 5-25 0,-5 3-17 15,0 1-16-15,1 3-19 0,-5 4-3 16,3-2-11-16,-1 2-8 0,0 0-23 0,1-5-47 16,2 0-59-16,-2-3-74 0,4-6-57 15,2 1-757-15,2-9 331 0,2 1 218 16</inkml:trace>
  <inkml:trace contextRef="#ctx0" brushRef="#br0" timeOffset="169697.6125">31237 14312 31 0,'6'-11'282'0,"-1"3"4"15,-1 2-16-15,0 4-14 0,-4 2-15 0,0 0-23 16,9 10-22-16,-7-1-15 0,2 6-18 16,-2 3-20-16,1 1-11 0,3 5-15 0,0 1-12 15,0 0-11-15,4-2-9 0,4-2-10 16,0-2-6-16,1-2-13 0,4-2-10 15,0-3-12-15,3-5-6 0,-2-3-3 16,2-4-2-16,-1-4-3 0,3-1-2 0,-4-5 0 16,0 3 5-16,-6-3 0 0,1 2 11 15,-4-1 12-15,0 1 2 0,-3 3 3 16,-4 0 3-16,-2 4 10 0,-2 1 11 0,0 0 6 16,0 0 5-16,-8 21 4 0,4-8-2 15,-1 4-7-15,-1 6 1 0,-1 4-5 16,3 1-6-16,-2 8-1 0,2 3-6 0,-1 1-5 15,-1 2-6-15,2 4-3 0,0-5-4 16,-2 9-9-16,-1-3-2 0,-4-2 2 16,1 1-8-16,-5-4-1 0,-4-7-11 15,0-5-17-15,-5-6-30 0,0-6-48 0,0-8-52 16,-3-7-60-16,3-3-61 0,2-8-63 16,2-8-66-16,1-7-789 0,2-6 397 15,6-11 263-15</inkml:trace>
  <inkml:trace contextRef="#ctx0" brushRef="#br0" timeOffset="169871.0282">31764 13946 3 0,'35'-21'315'16,"-4"12"-18"-16,-2 9-9 0,-3 3-1 15,3 15 25-15,7 9 23 0,9 20 14 0,-5 12-2 16,1 10-16-16,-7 6-20 0,4 19-28 16,-15-13-26-16,-11 2-25 0,-5-3-24 15,-18-2-23-15,-8 0-45 0,-13-6-62 16,-6 0-71-16,-11-6-78 0,-5-12-76 15,-7-2-83-15,-3-8-77 0,-4-8-989 0,0-9 441 16,7-10 290-16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3:09.238"/>
    </inkml:context>
    <inkml:brush xml:id="br0">
      <inkml:brushProperty name="width" value="0.05292" units="cm"/>
      <inkml:brushProperty name="height" value="0.05292" units="cm"/>
      <inkml:brushProperty name="color" value="#FF0000"/>
    </inkml:brush>
  </inkml:definitions>
  <inkml:trace contextRef="#ctx0" brushRef="#br0">20617 2625 2 0,'0'0'84'0,"0"0"-5"0,0 0-4 16,0 0 1-16,0 0 1 0,0 0-7 0,0 0-3 16,0 0 0-16,0 0-3 0,0 0-2 15,0 0-6-15,12 11-4 0,-12-11-3 16,0 0-7-16,0 0 2 0,4 6-3 0,-4-6 8 15,0 0 2-15,0 0 5 0,2 4 6 16,-2-4 4-16,0 0 2 0,0 0-1 16,0 0 0-16,0 0-2 0,4-12-3 15,-4 12-3-15,0-7-3 0,0 7-2 0,-6-12-7 16,2 4-5-16,-2 1-1 0,-4-1-1 16,-2 1-7-16,0 1-5 0,-6 3 0 0,-3 0-2 15,-2 1-5-15,-9 4 1 0,0 2-2 16,-6 6 3-16,0 3-2 0,-4 6-4 15,1 0 0-15,8 4-1 0,5-2-2 16,5 1-2-16,4 1 0 0,7 1 2 0,5 1 2 16,7 1 1-16,9-1 0 0,5 3 2 15,6 0-2-15,5 8-4 0,2-7 1 0,0 5-3 16,1-3-2-16,-4 2-1 0,-1-1 2 16,-7-2-2-16,0 1 1 0,-8 1 1 15,-4-1 2-15,-8-2-5 0,-4 3 2 16,-8-1 0-16,-9 2 1 0,-7 0-4 0,-4-2 2 15,-16 5 3-15,-5-6-1 0,8-5 7 16,3-8 6-16,-1-3 4 0,7-6 7 0,4-2 5 16,4 1 8-16,2-3 0 0,3-3-3 15,3 1-4-15,5-1-4 0,0-1-6 16,6 0-3-16,3 0-5 0,6 3-2 16,4-3-2-16,0 0 0 0,0 0-2 0,25 12-3 15,-4-6-1-15,7-2 0 0,9 2-1 16,6 0-4-16,1-3 0 0,8-1 0 0,-1-2 0 15,7 0-1-15,-1-5 0 0,1-1-4 16,-5-3 3-16,-2-3-1 0,-1 1 0 16,-5-4-1-16,-5-2 0 0,-8-3 3 15,-3 2-3-15,-3-1 0 0,-8-1 2 0,-4 1 1 16,-6 1 1-16,-2 2 1 0,-4 3 0 16,-4 1-3-16,0 3 1 0,-4 2 0 0,-2 3 3 15,-2 2-3-15,0 2 0 0,-4 6-2 16,1 0 0-16,2 2 0 0,-2 6 1 15,3-3-5-15,4 4 0 0,2 3 1 16,-1-3 0-16,8 2-3 0,1 0-4 0,2-2-3 16,6 0-3-16,1-3-5 0,2-3-4 15,8-1-1-15,-1-5 1 0,5 2 0 16,-1-8 3-16,4 0 1 0,-2-3 4 0,0-1 0 16,6-5 3-16,-5 1 2 0,-1-5 1 15,-5 3 1-15,-1 0 11 0,-2 2 3 16,-4 1 6-16,-4 2 0 0,1-1 0 15,-2 3 1-15,-1 3-5 0,-3 3-1 0,-7 0 1 16,6 7-1-16,-4 0-1 0,-2 1-1 16,0 2-2-16,2 1 2 0,-2 1-2 15,-2-1 0-15,4 1 6 0,-2-3-6 0,0 2-3 16,0-2 0-16,0-1 0 0,0-2 0 16,2-2-3-16,2-3 3 0,-4-1 1 15,20-3-2-15,-8-2-1 0,5-3 3 0,0 1-2 16,0-2 4-16,0 2-6 0,2 1-2 15,0 3-1-15,0-2 0 0,0 5-1 0,-2 0-1 16,4 5 2-16,-1-2-3 0,3 7-1 16,-2-3-4-16,4 2 1 0,-1 2 1 15,3-4 1-15,1 2 2 0,-1-3 0 16,2-2 1-16,3-2 1 0,3-2 3 0,-1-3 0 16,1-8 1-16,3 0 8 0,-4-6 13 15,4-4 9-15,-1-5 3 0,-4-5 7 0,9-14-5 16,-4-8 1-16,-6-1-1 0,-2-3-4 15,-7-7 3-15,-5 10 0 0,-8 2 6 16,-2 4 7-16,-4 6 6 0,-2 4 11 16,0 6 2-16,-2 3 1 0,-2 4-8 0,-2 9-7 15,-2 2-5-15,-2 10-7 0,-6 8-3 16,-2 8-2-16,-5 12-1 0,-5 11-6 16,-6 22-3-16,0 4 0 0,5 7-3 0,2 0-2 15,6 1-2-15,1-2-1 0,8-12-6 16,8-6-4-16,2-10-2 0,4 3 2 0,7-6-6 15,4 0-4-15,4-1 6 0,2-10 0 16,2-3-9-16,3-4 10 0,-3-7-3 16,4-4 0-16,1-3-2 0,-1-5 3 15,3-5-2-15,-2-2-5 0,3-3 10 0,-1-3-4 16,-2 1 2-16,-7-2-2 0,0 4 1 16,-2-6 0-16,-5 4 3 0,0 2 2 0,-4 2-4 15,-2-1 0-15,-3 4 0 0,-1 1 2 16,-6 3-14-16,2 2 11 0,0 0 3 15,0 0 4-15,-21 15-6 0,15-3-3 0,-1 1 0 16,0 0 6-16,3 2-3 0,0 2-1 16,2 0-7-16,2-3 8 0,2 3 2 15,4 1-4-15,3-3 1 0,4 0-4 16,4-2-15-16,2-1-18 0,2-3-14 0,0-3-22 16,2-2-18-16,1-4-23 0,1 0-25 15,3-4-29-15,-1-4-29 0,-2-2-28 0,3 1-29 16,-1-8-37-16,-3 0-599 0,-3-6 303 15,-2 0 199-15</inkml:trace>
  <inkml:trace contextRef="#ctx0" brushRef="#br0" timeOffset="165.1371">21685 3200 12 0,'-20'4'190'0,"12"-4"-20"16,4 0-12-16,4 0-16 15,0 0-14-15,25-6-13 0,-5 3-10 0,4-1-13 16,8-2-22-16,9 3-55 0,1-6-63 16,-2 2-343-16,3-1 133 0,-3 1 88 0</inkml:trace>
  <inkml:trace contextRef="#ctx0" brushRef="#br0" timeOffset="539.5103">22445 3242 146 0,'4'8'194'15,"0"1"-5"-15,2 1-3 0,0 3-7 0,1 0-12 16,2 5-15-16,1-2-12 0,-1 6-14 16,3-3-11-16,-1 2-13 0,0 0-9 15,3-1-7-15,-1 1-12 0,-2-1-6 0,1-4-4 16,-3 0-5-16,1-5 5 0,-3 2 8 15,1-3 9-15,-1-1 10 0,-1 0 4 16,2-6 2-16,0 0-6 0,4-3-9 16,0-3-6-16,3 0-9 0,0-3-3 0,4-3-6 15,2 2-9-15,0-1-4 0,3 2-8 16,-6 1-5-16,3 2 0 0,1 0-6 16,-4 3-2-16,4 3-1 0,-1 0-2 0,-2 2-5 15,0 6-1-15,1-2 1 0,-2 4-7 16,-3 3 1-16,0 2-10 0,-2-2-18 15,-3 1-20-15,0 0-25 0,-2-2-25 0,-2-1-27 16,0-3-42-16,0-1-34 0,0-3-41 16,1-3-629-16,-3-1 293 0,-4-3 193 15</inkml:trace>
  <inkml:trace contextRef="#ctx0" brushRef="#br0" timeOffset="1104.0461">23453 3400 108 0,'0'0'181'16,"0"0"4"-16,2 13 3 0,-4-5 0 0,-3 3-5 16,-2 5-13-16,-1-1-10 0,2 0-16 15,-1 5-15-15,1-4-13 0,0 2-10 16,4 1-14-16,0-3-6 0,2 2-8 16,4-1-9-16,0-3-8 0,7-1-7 0,1-4-2 15,3-1-6-15,4-2-4 0,0-5-5 16,2 1-2-16,2-4-3 0,3-3-3 0,0 1 0 15,-3-3 6-15,0-1 7 0,-4-2 4 16,3 1 8-16,-6-3 2 0,-1 3 0 16,-4-1-5-16,-3 1 0 0,-4-1-4 15,1 2-4-15,-5 4 2 0,0 4-10 0,-7-6-4 16,7 6-2-16,0 0-3 0,-23 12-4 16,12-2-2-16,3-1-1 0,-2 3-2 0,2-1-4 15,2 3 1-15,0-3-2 0,4 0 1 16,4 1-4-16,0-3 0 0,4 1-2 15,4-2 0-15,2-2-1 0,0-3 0 16,5-1-4-16,5-2 5 0,-4-4-3 0,6-1-1 16,2-3-2-16,-3-2 3 0,0 1-3 15,0-3 1-15,-1 3 5 0,-4-3-2 0,-3 5-2 16,-2-1 2-16,0 1 0 0,-3 0-2 16,-2-1 0-16,2 3-1 0,-2 0-2 15,0 3 2-15,0-2-5 0,-1 4 0 16,3 0 2-16,1 4 0 0,0-1-1 0,1 1 4 15,1 2 0-15,-2 2-3 0,1 2 2 16,-1-1 1-16,0 3 0 0,-3 3-3 16,-2-2 2-16,-2 2 2 0,-4 0-4 0,-4 0 1 15,-4 5 2-15,-3-2-2 0,-6 0 0 16,1-3-2-16,-2 1-20 0,-1-4-31 0,0-4-46 16,2-1-52-16,7-1-52 0,0-6-62 15,10 0-649-15,-12-11 311 0,14 5 205 16</inkml:trace>
  <inkml:trace contextRef="#ctx0" brushRef="#br0" timeOffset="1288.2848">24392 3609 140 0,'10'0'251'0,"1"-3"3"16,6 1-1-16,4 0-2 0,7-2-9 15,2 1-11-15,7-1-17 0,1-2-24 0,3-2-14 16,-1 2-20-16,0-1-21 0,0 0-43 15,-3-4-36-15,-1 3-49 0,-3-4-57 0,-3 0-65 16,0 0-49-16,-7 2-67 0,-4-4-479 16,-4 1 241-16,-1 0 159 0</inkml:trace>
  <inkml:trace contextRef="#ctx0" brushRef="#br0" timeOffset="1503.2575">25059 3263 39 0,'0'0'190'0,"0"0"-3"15,0 0 8-15,4 15 12 0,0-7 2 16,2 2 0-16,1 4-4 0,0-1-8 16,1 5-6-16,2 1-10 0,1 0-19 0,-2 4-8 15,-3 0-11-15,0 4-11 0,-4-3 7 16,-2-1-12-16,-4 4 0 0,-4-1-17 0,-8 6-15 16,-4-6-9-16,-8 2-8 0,-6-3-13 15,-1-2-41-15,-4-7-50 0,-1-4-80 16,2-6-97-16,-5-8-90 0,5-5-668 15,4-3 327-15,3-7 216 0</inkml:trace>
  <inkml:trace contextRef="#ctx0" brushRef="#br0" timeOffset="2003.9219">26225 2983 140 0,'-5'-7'341'15,"3"0"-20"-15,0 1-24 0,0 1-18 16,2 5-28-16,-2-6-16 0,2 6-18 0,0 0-10 15,-2 24-11-15,0-6-13 0,4 9-11 16,-2 5-15-16,0 9-12 0,0 4-15 0,2 1-13 16,-2 7-12-16,2 4-7 0,-2-1-15 15,-2-3-14-15,0 0 3 0,0-11-8 16,0-2-7-16,-2-8-5 0,4-1-5 0,-2-4-2 16,2-6 10-16,-2-3 16 0,0-6-2 15,0-6-5-15,-1-4-8 0,3-2-6 16,0 0-1-16,0-29 1 0,3 10 0 15,3-9-1-15,0-8-4 0,2-13-7 16,0 0-2-16,10-19-6 0,1-1-1 0,-4 12-3 16,2 10-4-16,-3 1-1 0,4 1-8 0,-2 6-3 15,-1 5 4-15,2 5-4 0,0-2-2 16,-3 7 0-16,6 1-7 0,-6 5 0 16,4 2-20-16,-4 4-23 0,1 2-18 15,2 4-26-15,0 4-31 0,-5 4-39 0,0 1-41 16,0 6-54-16,-1 2-58 0,-3 6-956 15,-6-1 430-15,-2 3 284 0</inkml:trace>
  <inkml:trace contextRef="#ctx0" brushRef="#br0" timeOffset="2164.9083">26265 3387 39 0,'-13'9'197'0,"5"1"-10"16,0-6-9-16,4-1-9 0,2 3 1 15,2-6 6-15,2 6 9 0,-2-6-7 16,16 4-14-16,-3-4-16 0,6 0-18 0,2-2-29 15,7-2-51-15,-1-2-45 0,3 2-52 16,4 0-41-16,2-3-29 0,2 3-38 16,-7-2-413-16,3 3 193 0,3-1 127 0</inkml:trace>
  <inkml:trace contextRef="#ctx0" brushRef="#br0" timeOffset="2421.6291">26935 3377 74 0,'2'8'148'0,"-2"-1"-3"16,0 5-1-16,0 0-4 0,-2 4 6 15,-2 0 6-15,2 3-10 0,0 0-10 0,2 2-6 16,2-1-6-16,0 1-5 0,6 4-6 16,0-3-3-16,2-1 5 0,5-3 2 0,0-2 0 15,6-5-1-15,1-1-5 0,2-4-2 16,0-5-2-16,1-2-4 0,3-2-4 16,-2-3-5-16,-1-3-6 0,-4-2-7 15,-2-3-7-15,-5-3-10 0,-2-2-3 16,-10 3-10-16,-4-2-6 0,-8-1-7 0,-4 0-8 15,-12 2-17-15,-3 1-17 0,-1 1-26 0,-4 0-34 16,-1 4-39-16,1 1-47 0,4 2-51 16,0 1-55-16,5 1-596 0,1-3 291 15,4-1 192-15</inkml:trace>
  <inkml:trace contextRef="#ctx0" brushRef="#br0" timeOffset="2713.2689">27727 2983 178 0,'10'2'188'0,"-2"4"5"0,-4 5 6 0,0 3 3 15,0 2-2-15,-4 5-5 0,0 8-8 16,0 2-11-16,-2 7-13 0,0 0-11 16,2 0-3-16,2 2 3 0,2-2-13 15,3 1-5-15,6-1-1 0,4 1 7 16,8-1-5-16,2-2 1 0,22 7-7 0,5-4-5 15,4-7-7-15,3-7-3 0,-3-6-12 0,-7-5-3 16,4 1-9-16,-3-4-5 16,-1-2-8-16,-9 2-7 0,-3-4-6 0,-7-1-11 15,-5 0-10-15,-4-3-24 0,-4 1-36 0,-1-1-48 16,-10 0-66-16,-8-3-83 0,2-4-88 16,-2 4-925-16,-26-7 417 0,3-4 275 15</inkml:trace>
  <inkml:trace contextRef="#ctx0" brushRef="#br0" timeOffset="3402.8462">21261 5277 50 0,'0'0'218'0,"0"0"-11"0,0 0-12 0,-2-20-8 16,-2 13-8-16,2-2-13 0,-2 2-9 16,-4-4-14-16,-2 4-14 0,-4 0-11 0,-1-1-12 15,-2 5-9-15,-4 2-13 0,-3 2-7 16,-2 5-7-16,-2 4-7 0,-2 4-7 16,3-1-4-16,1 2-7 0,3 0-5 15,6 0-3-15,2 1-7 0,7-1-1 0,2-2-5 16,6-2 0-16,4 1-1 0,4-4 2 15,5 3 6-15,4-7 3 0,2-1 6 0,1-1 4 16,4 1 1-16,0-3 2 0,-1 0-1 16,0 0 1-16,-2 1-4 0,1 0-9 15,-2 5 7-15,1 5 1 0,-1 0-1 0,-4 6 4 16,4 8-4-16,-8 3-2 0,1 5-7 16,-4 1 1-16,-5 6-5 0,0 0-7 15,-2 2 4-15,-2 2-8 0,0-1 1 16,-2 0-14-16,0-4-16 0,-2 0-19 0,-1-3-23 15,3-8-32-15,0-1-43 0,0-4-45 16,2-7-75-16,2 1-681 0,0-10 316 0,3-1 209 16</inkml:trace>
  <inkml:trace contextRef="#ctx0" brushRef="#br0" timeOffset="3831.2207">22223 6036 2449 0,'0'5'38'0,"2"-4"-20"0,-2-1 6 15,0 0 25-15,10-20 5 0,-4 4 0 16,5-5 2-16,4-5-2 0,2-5 1 0,4-7-2 16,0-4-3-16,7-15-4 0,1-2-5 15,-1-2-4-15,-10 12-5 0,2 8-4 16,-6 9 0-16,0 3-3 0,-6 5 2 15,0 5-3-15,-6 2-4 0,-2 5-2 0,-4 6-3 16,-2 2 1-16,-4 7-2 0,-4 4-3 16,2 2 4-16,-3 5-8 0,2 1 2 0,3 2-1 15,1 0 1-15,7 2-1 0,4 2 0 16,7 0 1-16,1 4-3 0,8-2 3 16,4 2-1-16,4-1-2 0,-1 0 2 0,7 0-2 15,-6-1-2-15,-1-2 0 0,-6 0 1 16,0-3 0-16,-7-2-3 0,-2 3 2 0,-6-2 1 15,-8-1-1-15,-4-1-2 0,-4 2-2 16,-7-2 3-16,-2 0 2 0,-6 0-6 16,-5-3-3-16,4-2-15 0,-1-5-25 0,-1-2-25 15,6-8-33-15,1 2-41 0,6-7-33 16,2-3-42-16,7-6-28 0,4-4-595 16,6-6 286-16,4-6 188 0</inkml:trace>
  <inkml:trace contextRef="#ctx0" brushRef="#br0" timeOffset="4631.4329">22726 5320 43 0,'34'-27'111'0,"-6"9"12"0,-3 4 6 16,-6 1 7-16,-2 7 9 0,-1 2 14 0,0 8 6 16,-2 4 5-16,-1 5 7 0,2 8 1 15,-4 4-6-15,-1 5-10 0,-4 7-13 0,0 1-15 16,0 2-11-16,-2 4-12 0,0-1-12 16,-2 7-10-16,0-5-26 0,0 1-49 15,-2-4-48-15,-2-2-43 0,2-1-34 16,0-8-15-16,-2-4-3 0,2-6 9 0,0-4-6 15,0-5 10-15,0-6 9 0,0-5 17 16,0-1 5-16,0 0 17 0,0 0 21 0,0 0 20 16,10-13 19-16,-6 10 18 0,3-3 10 15,1 0 12-15,5 0 8 0,2 0 7 16,1 1 2-16,10-1 2 0,2 0 1 16,5-2 4-16,5 2-4 0,1-5 4 0,1 3-1 15,0-3-3-15,1 0 2 0,-3 0-2 16,-2-5 5-16,-3 1-5 0,-1 2 3 0,-4-4 1 15,-5 3 1-15,-6-1 2 0,-4 2 1 16,-5 2-5-16,-2 1-2 0,-4 2-3 16,-4 2-1-16,2 6-6 0,-8-5-2 15,8 5-5-15,-17 5-3 0,8 3-3 0,-1 4-5 16,1 3 0-16,3 0-3 0,0 2-1 16,4 2-5-16,0 1 7 0,4-2-11 15,6 1 7-15,0 3-7 0,7-3-5 0,3-3-6 16,0 0-9-16,6-7-6 0,5 1-5 15,-1-6-1-15,2-3-1 0,-1-1-2 16,3-5 1-16,-2-3 2 0,-1 1 1 0,1-7 4 16,-7 4 2-16,-2-7 7 0,-4 1 11 15,0 0 9-15,-7 3 13 0,1 0 10 16,-2 1 9-16,-5 3 1 0,0 3 8 0,-2 2-5 16,-2 4 5-16,0 0 5 0,0 0 10 15,-10 28 11-15,5-8 4 0,-1 2-5 16,-3 8-1-16,3 4-8 0,-2 3-13 0,0 9-3 15,-2-6-1-15,4 9-13 0,-2-3-4 16,4-6-8-16,0 0-4 0,-2-5 2 16,3-7-12-16,-1-1 4 0,2-8-7 0,-1-4 3 15,1-5-4-15,0-6-3 0,-2-4 2 16,4 0 2-16,-4-17 7 0,4 1 5 16,-2-5 6-16,2-6 5 0,0-3 1 0,2-9 3 15,4 0 0-15,0 1-8 0,8-5-3 16,0 2-2-16,6 2-3 0,0 4-3 15,1 8-1-15,5 3-1 0,0 0-3 0,3 9-4 16,-4 4-2-16,-2 5-2 0,-1 3 1 0,-1 3-1 16,-4 3 1-16,-2 3-4 0,-3 4 3 15,-5 2-4-15,-3 0-3 0,-6 4 3 16,-5 0-1-16,-3 4-3 0,-9 2-7 16,-5-2-12-16,-2 0-14 0,-7-1-17 0,1-1-23 15,-2-5-26-15,3-3-36 0,1-5-42 16,5-1-48-16,4-4-55 0,4-6-54 0,4-1-735 15,9-3 364-15,2-4 240 0</inkml:trace>
  <inkml:trace contextRef="#ctx0" brushRef="#br0" timeOffset="4834.8187">24418 5865 2147 0,'16'10'210'15,"1"-3"-1"-15,1 1-23 0,0-2-15 0,2-3-6 16,5 1-1-16,5 0-7 0,6-2-11 15,1-2-28-15,7 0-9 0,8 0-12 16,5-4-7-16,4 1-9 0,1-2-10 0,-3-2-14 16,-2-1-26-16,-2 1-37 0,0-1-26 15,-12-2-39-15,-5 1-50 0,-5-3-47 16,-7 4-49-16,0-3-41 0,-6 0-38 0,-5 2-738 16,-2 1 351-16,-5-2 233 0</inkml:trace>
  <inkml:trace contextRef="#ctx0" brushRef="#br0" timeOffset="5060.1739">25355 5699 339 0,'-4'-7'90'0,"2"3"16"0,-2-2 13 16,1 1 5-16,3 5 3 0,-2-6 9 16,2 6 14-16,0 0 15 0,0 0 2 0,0 0-1 15,22 11 1-15,-12-3-7 0,-2 1-10 16,6 3-3-16,-4-1-12 0,2 3-9 0,-1-1-2 16,0 4-7-16,-1 1-11 15,-3 1-5-15,-3 0-6 0,-4 1 1 0,-2 3-5 16,-7 2-4-16,-3 2-15 0,-8 1-6 15,-7 0-7-15,-3 2-4 0,-6-5-8 16,-4-3-2-16,-2-3-24 0,-7-2-28 0,-2-6-38 16,9-5-47-16,-2-6-63 0,9-1-76 15,-3-7-76-15,7-4-686 0,-5-7 338 0,2-8 222 16</inkml:trace>
  <inkml:trace contextRef="#ctx0" brushRef="#br0" timeOffset="5499.1926">27068 5561 169 0,'-5'-8'236'0,"-1"-2"5"0,1 3-1 15,-1-1-7-15,0 3-14 0,-4-1-13 16,-2 2-15-16,-2 4-15 0,-3 4-13 0,-4 5-6 15,-2 3-8-15,-7 7-5 0,-6 9-8 16,-9 16-3-16,1 8 10 0,1 5-9 16,3 2-6-16,9 1-9 0,3 3-6 15,10-11-13-15,8-7-6 0,8-2-10 0,4-4-7 16,10 1-11-16,4 2-5 0,8-4-6 16,5-1-19-16,7-7-28 0,17 5-35 15,-5-13-45-15,-1-8-48 0,-5-7-51 16,5-1-50-16,1-6-47 0,0-6-797 0,-4-1 362 15,3-7 239-15</inkml:trace>
  <inkml:trace contextRef="#ctx0" brushRef="#br0" timeOffset="6033.0977">27842 5875 107 0,'2'13'276'0,"-6"-4"7"0,2 5 4 0,-2 1-1 16,-2 8-4-16,-3 0-4 0,2 3-18 16,-3 5-20-16,-1 0-21 0,3 3-21 0,0 0-21 15,-1-2-16-15,0-3-16 0,3 1-15 16,0-2-15-16,0-4-14 0,-1 1-11 0,2-6-19 16,-1-2-16-16,4-4-20 0,-2-1-18 15,0-5-4-15,0-3-1 0,0-4-10 16,4 0 1-16,-7-11-5 0,5 1 4 15,0-7 2-15,0-2-8 0,4-8 1 16,0 0 5-16,0-1-5 0,0-3 2 0,5 3 8 16,-3 0 2-16,4 1 1 0,-2 4 6 15,6 0 3-15,-2 7 0 0,2-2 4 0,-1 6 3 16,4 5-2-16,0 5-5 0,1 4 8 16,4 2 2-16,0 5-7 0,4 4 1 15,4 5-3-15,-1 3 1 0,1 1 0 16,8 5-4-16,-1-2-3 0,1 1 0 0,3 2-2 15,-3-6-3-15,2 0-1 0,-7-6 1 16,-1-1 1-16,-4-3 0 0,-1-5 4 0,1-3 8 16,-8-2 9-16,2-2 7 0,-4-7 0 15,-1-3 2-15,-2-1-4 0,-2-4 3 0,-1-7-1 16,0 0-9-16,-3-6 1 0,-2-6-3 16,-1 4-4-16,-4-8-3 0,2 0-1 0,-2 0-1 15,-2 1-6-15,-2 1-14 0,2 6-18 16,-3 1-24-16,0 1-30 0,5 3-26 15,-2 0-31-15,0 4-41 0,2 0-46 16,2 4-48-16,2 2-34 0,1 1-864 16,8 1 395-16,-5 4 262 0</inkml:trace>
  <inkml:trace contextRef="#ctx0" brushRef="#br0" timeOffset="6250.0991">29089 5631 78 0,'13'-8'230'0,"-7"5"-4"16,0-1-2-16,7-1-6 0,-1 0-15 0,8 2-15 15,0 0-20-15,4 1-15 0,6 1-15 16,1-1-14-16,1-1-19 0,4 3-32 16,-1-1-38-16,0-1-36 0,-3-1-36 15,0 2-31-15,-2 1-30 0,-5 0-30 0,-6-1-22 16,-4 1-18-16,-3 0-347 0,-2 0 175 15,-5-3 116-15</inkml:trace>
  <inkml:trace contextRef="#ctx0" brushRef="#br0" timeOffset="6514.9353">29531 5575 8 0,'-10'-2'63'15,"-3"2"8"-15,3-1 5 0,1 1 7 16,-2-2 6-16,1-1 6 0,2 3 9 0,-1-1 4 16,0-1 5-16,9 2 5 0,-12-3 2 15,12 3-4-15,-11-1-2 0,7 0-2 16,4 1-6-16,0 0-6 0,-13-2-3 0,13 2-5 15,-7-3-3-15,7 3-6 0,0 0-8 16,-8-1-5-16,8 1-6 0,0 0-7 16,0 0-4-16,0 0-8 0,0 0-2 0,-14 1-3 15,14-1-5-15,0 0-4 0,-9 3-4 16,9-3-2-16,-7 2-4 0,7-2-10 16,-10 2-17-16,2 1-22 0,-1-1-22 0,1-1-27 15,-3 2-20-15,-2-1-15 0,1-1-19 16,-2 4-6-16,0-4-9 15,-3 4-7-15,2-3-6 0,1 3-337 0,-1-1 168 0,2-2 112 16</inkml:trace>
  <inkml:trace contextRef="#ctx0" brushRef="#br0" timeOffset="6739.6117">29127 5614 565 0,'-6'2'-6'15,"6"-2"26"-15,-9 4 23 0,5-1 17 16,0-1 17-16,4-2 18 0,-7 4 14 0,5 1 15 16,2-5 14-16,-4 8 11 0,2 0 12 15,-1 2 9-15,1 1 6 0,-2 6 6 0,0 0 8 16,-2 6 4-16,2 3-2 0,-2 4 0 15,-4 3-8-15,4 4-9 0,-2 1-22 16,0 2-12-16,-1 6-12 0,3-4-14 16,-1-1-8-16,1 0-11 0,1 0-10 0,1 0-10 15,0-6-8-15,0 2-15 0,2-5-14 16,0-3-31-16,-2-1-22 0,4-3-30 0,-2-4-34 16,0-2-34-16,0-4-38 0,0-4-40 15,-2 0-43-15,2-2-43 0,0-4-800 16,0-3 366-16,0 1 241 0</inkml:trace>
  <inkml:trace contextRef="#ctx0" brushRef="#br0" timeOffset="6973.9845">29133 6069 49 0,'0'0'252'0,"6"-6"7"15,-1 4 3-15,-5 2-6 0,11-5-6 16,-3 2-14-16,2-2-15 0,6 1-20 0,2-1-18 16,3 0-16-16,3-4-20 0,4 4-13 15,-1-4-15-15,3 2-8 0,-3 0-31 16,2-1-23-16,-1 0-39 0,-3 0-42 0,-1-1-56 16,-5 2-67-16,-2-1-54 0,-5-2-666 15,-1 1 294-15,-7-1 195 0</inkml:trace>
  <inkml:trace contextRef="#ctx0" brushRef="#br0" timeOffset="11433.186">23865 7547 85 0,'-10'-9'155'0,"-4"1"-8"0,0 2 15 16,-3 3-6-16,-3 1-12 0,-4 5-17 0,-8 9-7 16,-9 11-8-16,-16 15-8 0,-2 14-2 15,-15 22-6-15,-2 15-4 0,1 10-1 16,4 8-7-16,1 7-10 0,9 5-1 0,6-1-4 16,13-3-8-16,9 2-4 0,19-23-8 15,7-5-1-15,11-5-6 0,13-6-1 16,10-6-6-16,14-7-2 0,5-8 0 15,12-9-4-15,5-8 3 0,5-10 3 0,-9-11 3 16,-6-9 0-16,3-7 4 0,1-6 4 16,-3-7 5-16,1-5 6 0,11-12 3 0,-5-3 6 15,-10-6 2-15,-13 1-2 0,-8 3 1 16,-7 0 4-16,-10-1 0 0,-4 1-13 16,-9 3-1-16,-9 1-3 0,-6 0-2 15,-8 1-3-15,-9 2-5 0,-2 3-4 0,1 6-1 16,-1 1-7-16,4 3-11 0,7 0 0 15,1 3-6-15,10 5 1 0,6 0-5 0,6 2-5 16,0 2-2-16,20 0-4 0,2 4 1 16,3 4-5-16,11 3-3 0,0 3-4 15,7 4 4-15,-3 6-2 0,-4 2 2 0,-3 5-1 16,-1-1 2-16,-6 4 0 0,-3 0 3 16,-6-1-4-16,-4-1 2 0,-1 0 0 15,-1-2 1-15,0-6 2 0,-1 1 1 16,-2-4-4-16,5-4 2 0,-2-6 1 0,4-2 0 15,3-4 0-15,4-5-4 0,-1-2 2 16,7-4 3-16,4-3-1 0,1-7-3 0,5-5 2 16,0 0-7-16,-2-3 8 0,1-2 1 15,-4 1 0-15,-5 1 2 0,-5 4 4 0,-2 0 8 16,-4 5 4-16,-2 0 2 0,-3 4 8 16,-3 1-7-16,-3 4-3 0,-4 4 6 15,-2 2-8-15,0 0-7 0,-10 18 3 16,6-5 4-16,-3 4-7 0,3 0 0 0,4 2 2 15,0 2-4-15,2 0-3 0,2 2 7 16,5-2-9-16,1 0 6 0,5-4 0 0,2 0-3 16,5-5 2-16,-4-3 3 0,2-3-3 15,1-4 11-15,-3-2 0 0,4-4 1 16,-3-3 3-16,0-5 9 0,-2-3-9 16,-5-3 4-16,-1-3-4 0,-4-1-1 0,-3-4-2 15,-8-4 1-15,-5-2-4 0,-12-6-5 16,-8 4 1-16,-23-7-5 0,-5 4 2 15,-6 6 0-15,-3 6-8 0,9 10-12 0,7 3-9 16,7 7-30-16,-1-1-29 0,6 4-36 16,5 2-42-16,7 2-41 0,6 4-46 0,8 2-41 15,5-1-735-15,9-1 347 0,5 2 229 16</inkml:trace>
  <inkml:trace contextRef="#ctx0" brushRef="#br0" timeOffset="11932.8628">25111 8901 42 0,'24'-2'218'0,"-7"-3"10"0,-7-1 5 0,-6 3 2 16,-1-1-3-16,-3 4-12 0,0 0-7 16,-19-7-22-16,6 7-19 0,-4 1-14 15,-4 3-18-15,-3 2-14 0,-1 5-13 16,-3 5-11-16,4 3-12 0,-2 1-11 0,5 3-5 16,2 2-12-16,8-2-11 0,3-1-9 15,4 2-7-15,2-4-7 0,6-1-5 16,4-1-6-16,2-3-4 0,5-4 1 0,0-3 0 15,2-2-1-15,3-4-5 0,0-2 0 16,0-2-1-16,1-2 0 0,-1-4-3 16,2 1 0-16,-1-1-2 0,-4 1 0 0,0 0 0 15,0 1-3-15,0 0-2 0,-3 1 0 16,4 4-3-16,-4 1-8 0,1 1-3 0,2 2-2 16,0 0-1-16,3 2 3 0,-4-2 3 15,3 1 0-15,0-3 3 0,2-1 1 16,3-1 3-16,3-5 2 0,1-3 9 15,2-5 7-15,6-7 7 0,1-4 14 0,-1-3 4 16,15-11 1-16,-7-6 11 0,3 0-4 16,-7-7 1-16,-8-3 0 0,-6 5-5 15,-12 5 13-15,-1 0 2 0,-7 6 2 0,-2 2 10 16,-4 7-4-16,0 2-6 0,0 7-6 16,-2 2-7-16,-2 9-4 0,-2 5-3 15,0 10-1-15,-5 5-8 0,1 9 3 0,1 5-8 16,-2 12-2-16,3 4-5 0,2 10-9 15,-3 2-4-15,5 2-8 0,1 2-16 16,1 1-15-16,0-4-21 0,2-5-27 0,2-2-38 16,0-4-42-16,3-3-50 0,0-2-50 15,1-9-805-15,2-3 363 0,0-4 240 16</inkml:trace>
  <inkml:trace contextRef="#ctx0" brushRef="#br0" timeOffset="12056.971">26185 9247 57 0,'6'-3'137'0,"-6"3"-16"16,0 0-22-16,3-6-44 0,-3 6-82 0,-3-10-124 15,-1 4 52-15,-1-3 33 0</inkml:trace>
  <inkml:trace contextRef="#ctx0" brushRef="#br0" timeOffset="12867.2409">26305 9041 11 0,'-14'-4'253'16,"1"2"-12"-16,4-2-15 0,5 2-17 15,4 2-7-15,0 0 0 0,22-9-6 0,-2 5-10 16,12 1-11-16,15-2-11 0,14 0-13 16,31-1-16-16,7-2-10 0,11 2-8 15,2 1-9-15,26-1-11 0,-24 2-12 16,-8 3-6-16,-9-1-9 0,-21 2-9 0,-15-2-22 16,-12 0-30-16,-7 0-45 0,-12 0-60 15,-4-4-62-15,-9 1-43 0,-9-1-59 0,-4-2-553 16,-8-3 276-16,-6-3 183 0</inkml:trace>
  <inkml:trace contextRef="#ctx0" brushRef="#br0" timeOffset="13113.7041">27097 8607 114 0,'0'0'178'0,"0"0"1"16,32 1 4-16,-4 5 4 0,3 4-6 15,9 1-1-15,9 5-8 0,17 9-8 16,3 5-3-16,1 0-9 0,-5 4-16 15,0 3-6-15,-9-1-10 0,-5 3-7 0,-13-3-6 16,-12-5-1-16,-7 0-10 0,-7 2 1 16,-10-5-6-16,-6 2-7 0,-8 3-11 15,-13 1-4-15,-23 11-15 0,-9-6-4 0,-6-5-11 16,-7-5-12-16,3-8-24 0,9-8-33 16,7-7-37-16,11-6-42 0,7-4-47 15,5-4-48-15,4-5-52 0,10-2-569 0,4-8 281 16,10 2 185-16</inkml:trace>
  <inkml:trace contextRef="#ctx0" brushRef="#br0" timeOffset="13554.0814">28549 8874 102 0,'6'19'188'0,"-4"-5"-4"15,-4 3 4-15,-6-5-6 0,2-1-8 16,-5 1-11-16,-2-3-8 0,1-3-13 15,-5 0-9-15,-1-3-14 0,0 0-6 0,-2-6 1 16,2 0-5-16,-1-7-6 0,1-1-8 16,2-4-11-16,0-3-6 0,6-1-2 15,2-1-1-15,2-1-7 0,4 1-4 16,2 2-6-16,4 0-4 0,4 3-8 0,6 0-5 16,2 2-4-16,2 5-3 0,4 4-1 15,3 4-3-15,5 4-2 0,6 5-6 0,2 1-1 16,7 5 0-16,-3 6-3 0,3-2-1 15,-3 4 0-15,2 2-3 0,-1-2 0 16,-4-2-1-16,1 0-2 0,-1-2-2 16,-7-6 7-16,0-2 9 0,-5-3 8 0,-2-2 11 15,-2-6 10-15,1-2 6 0,-3-6 8 16,0-2-3-16,-4-3-6 0,0-4 4 16,-2-4-3-16,-3-1 3 0,0-7-8 0,-4-2-4 15,0-1-4-15,-4 2-5 0,-2-1-4 16,1 0-8-16,-1 4 2 0,-2-1-8 15,2 3 2-15,-2 4-7 0,0 3-18 0,0 0-24 16,0 3-39-16,0 4-44 0,0 1-43 16,-2 3-50-16,2 3-61 0,-2 2-69 15,2 2-723-15,0 0 357 0,0 0 237 0</inkml:trace>
  <inkml:trace contextRef="#ctx0" brushRef="#br0" timeOffset="14069.1364">30003 8654 86 0,'0'-5'306'0,"-2"-1"-11"0,0 0-17 15,2 6-22-15,-10 0-22 0,10 0-21 16,-18 13-18-16,4 0-15 0,1 6-13 0,-4 6-11 16,2 6-8-16,-6 9-17 0,0 4-13 15,-9 19-15-15,3-2-1 0,-3 1-13 16,-2-1-6-16,1 1-17 0,-3-7-6 16,0-4-5-16,4-13-5 0,3-7-2 0,-1-6-7 15,3-6-4-15,4-4-3 0,-2-6 2 16,3-3-5-16,2-6-4 0,0-6 2 0,4-1 2 15,3-5-9-15,5-3 2 16,1-4-4-16,5-1 0 0,7-2-5 0,1 0 4 16,7 2-9-16,4 1 3 0,4 0 1 15,3 6 1-15,3 3-2 0,5 2 0 0,-2 5-5 16,4 6-2-16,3 3 1 0,-4 6 3 16,7 7-2-16,0 0 1 0,-1 6-1 15,-1 0 2-15,0 0-3 0,13 10 1 0,-6-6 0 16,-9-6 7-16,0-1 6 0,2-1 4 15,-6-6-4-15,2-2 0 0,0-2-3 16,2-4-2-16,-6-6 4 0,0 2-8 0,-3-7-5 16,3-3-23-16,-4-4-28 0,-1-3-42 15,-3-5-54-15,-2-2-66 0,0-2-67 16,-5-4-878-16,0-2 392 0,-9-7 258 0</inkml:trace>
  <inkml:trace contextRef="#ctx0" brushRef="#br0" timeOffset="16027.4497">30118 5614 81 0,'0'0'167'0,"-9"-4"-17"0,5 3-12 16,4 1-17-16,0 0-9 0,-9-5-12 15,9 5-12-15,0 0-9 0,0 0-5 16,0 0-7-16,18 19-4 0,-4-6-5 0,3 3-8 16,9 7-7-16,3 4 4 0,1 5-8 15,0 1 5-15,4 22 4 0,-7 1 18 16,-8 9 0-16,-9-5 6 0,-7-6 6 0,-8 6 7 16,-10 20 5-16,-8 0 2 0,-7-2 4 15,-3-2 1-15,-3-4-3 0,0-2-4 16,0-2-6-16,6-4-7 0,5-3-7 0,7-10-4 15,10-7-3-15,4-3-11 0,8-3-3 16,9 6-3-16,6-4-4 0,15 13-6 16,6-6-3-16,7-3 1 0,2-1-9 15,1 0 1-15,-1-5-6 0,-9-6 1 0,-6-3 0 16,-5 1-1-16,1-2-2 0,-8 2 0 16,-4-4-3-16,-1 6-2 0,-4-3 7 15,-2 4-5-15,-3-2 8 0,0 5 5 16,-2-1-5-16,2 1-3 0,-2-1 3 0,2 1-5 15,2 0 9-15,5 7-6 0,3-4 0 16,0 1 3-16,4 0-7 0,1-2 11 0,-2-3-6 16,4 3 0-16,1-2-2 0,-5 0 8 15,-2-5-1-15,-2-3 0 0,-2-1 11 16,-4-2 1-16,-5 0 6 0,-6-3 4 0,-2 0-3 16,-7-2 2-16,-6 3-8 0,-4-2-3 15,-4 0-2-15,-6-2-9 0,-10 3-1 16,-3 0-4-16,-2-7-27 0,-1 1-24 0,5-5-47 15,2-6-55-15,3 0-83 0,9-4-72 16,-2-1-903-16,5-1 404 0,1-5 267 16</inkml:trace>
  <inkml:trace contextRef="#ctx0" brushRef="#br0" timeOffset="18453.9969">26672 11178 2573 0,'0'-2'15'0,"0"2"-21"15,0 0 18-15,0 0 25 0,-7 25 15 0,7-6 30 16,-2 8 10-16,0 4-2 0,0 5-2 16,0 6-8-16,-3 1-2 0,3 3-13 15,-2 7-4-15,2 0-7 0,0 5 1 16,0-3-13-16,0-1-1 0,0-1-7 16,0-9-3-16,2-1-4 0,0-5-3 0,0-6-16 15,0-2-6-15,-2-4-14 0,2-5-15 16,-2-4-13-16,0-6-17 0,0-3-12 0,-4-6-11 15,6-2-8-15,0 0-2 0,-12-23-2 16,6 6-5-16,0-5 4 0,-1-8 3 0,1-7 7 16,-3-11 8-16,1-7 9 0,-3-23 5 15,3-4 11-15,0 2 7 0,0 2 14 16,6 13 21-16,0 8 20 0,2 8 15 16,2 5 19-16,0-1 10 0,6 2 5 0,-2 4 6 15,4 2 8-15,5 1 1 0,4-1 1 16,2 5 1-16,7 1-2 0,4 3-7 0,3 4-1 15,3 5-3-15,3 2-7 0,3 3-10 16,-4 6-2-16,3 2-6 0,-1 0-3 16,1 3-18-16,-7 1-15 0,-3 2-32 0,-3 2-39 15,-2 1-36-15,-6 3-42 0,-4 4-39 16,-6 0-45-16,-5 4-702 0,-5 2 317 16,-11 3 209-16</inkml:trace>
  <inkml:trace contextRef="#ctx0" brushRef="#br0" timeOffset="18605.0191">26529 11568 2912 0,'2'10'-22'0,"10"-5"-5"16,9-5 3-16,4-2 17 0,4-4 0 15,20-4 1-15,9 1 2 0,24-7 2 16,3 1-12-16,2 2-36 0,-3-1-36 0,-2 5-32 16,-11 1-26-16,-10 5-22 0,-1 0-12 15,-4 0-522-15,-11 3 238 0,-1 0 157 16</inkml:trace>
  <inkml:trace contextRef="#ctx0" brushRef="#br0" timeOffset="19533.0701">27787 11470 45 0,'6'-6'180'16,"-3"0"4"-16,-3-1 12 0,-3-5 7 0,-3 3 12 0,0-1 2 15,-5-1-4-15,-4 3-4 0,-3 0-9 16,-4 5-1-16,-1 3-11 0,-5 2-16 16,-2 3-3-16,-3 7-17 0,-1 1-19 15,-4 8-9-15,4 2-14 0,7 0-2 0,1 2-25 16,5 0-13-16,4 0-10 0,4-3-12 15,5 1-8-15,4-4-13 0,4-2-4 0,2-2 2 16,4-3-2-16,5-3-8 0,1-3 2 16,4-2-5-16,-2-4 1 0,5-4-2 0,0-4-3 15,0-1 3-15,3-4-5 0,-4-5 0 16,0 5 3-16,-2-2-2 0,-1 1-3 16,-2 3 1-16,-3 1 2 0,1 3-3 15,-3 3-1-15,0 3 4 0,-8 1-7 0,14 8 10 16,-8 1-9-16,0 3-2 0,2 2 5 15,-1 3-3-15,4 0-8 16,-1 2 8-16,3 0-2 0,1-2-5 0,4-1 2 0,-2-3 2 16,4-1-10-16,1-5 11 0,0-4-1 15,2-3 4-15,5-3 4 0,-1-4 4 16,3-8 0-16,2-1 8 0,2-5-1 16,-1-7 7-16,14-14 0 0,-9-5-3 0,0-6 7 15,-2 0-8-15,-2-2-3 0,-3-2 0 16,-9 7 4-16,-7 8 2 0,-5 8 2 0,-3 2-1 15,-5 5 7-15,-2 6 3 0,-4 5-3 16,-3 3 1-16,-4 4-1 0,3 4-7 0,-2 7-3 16,-1 7-3-16,0 1 3 0,-1 11-3 15,3 1 0-15,1 6-4 0,-1 3-1 16,5-1-5-16,4 3-2 0,0-1-3 16,4-1-4-16,3 1-4 0,1-5 1 0,3-3 0 15,-1 0-2-15,3-6 3 0,2-2-3 16,-3-4 0-16,3-1-4 0,-2-4-2 15,0-3-7-15,1-1 4 0,0 0-4 0,-4 0-2 16,-2 0 5-16,0-3-3 0,1 2 2 16,0-1 7-16,-3 2-10 0,-2 0 2 0,3 1 2 15,-3 2 4-15,0 2 0 0,-2 0 3 16,2 3-4-16,-4-2-2 0,0 2 3 16,-2 1-5-16,-2 3 1 0,-2-4-3 15,-1 2 2-15,-3 1 6 0,-1-4-1 0,-2 1 4 16,3-2 5-16,-2-1 3 0,0-2 6 15,4-3-3-15,2 0-1 0,0-3 3 0,6 0 3 16,0 0 0-16,0 0 0 0,18-22 1 16,2 11-2-16,3-1 1 0,4-3-2 0,8 0-2 15,5-4 4-15,2 0 3 0,1 3 1 16,1-4-12-16,-3 1 3 0,2 3 3 16,-3 0 0-16,-6-1 5 0,-4 1 3 0,-1-1 2 15,-3 2 9-15,-4 1 3 0,-4-3 2 16,-3 4 2-16,-2 1-1 0,-5 1-1 15,-1 1-2-15,-7 5-3 0,0-1 0 16,0 6 3-16,-13 0 1 0,13 0 1 0,-21 10 6 16,8-1-2-16,3 3-2 0,1 1 3 15,0 0 3-15,5 1 0 0,2 1 7 0,2-2 0 16,6 1-7-16,3-1 1 0,4-3-3 16,1 1-4-16,8-2-5 0,-1-2 0 15,5-2 1-15,-6-4-8 0,6 2-7 0,-3-6-9 16,1 2-17-16,-2-1-14 0,2-4-26 15,-5 0-36-15,-2 1-47 0,-4-3-53 16,-3 0-71-16,0-1-72 0,-5 1-1001 0,-5-1 453 16,-3-5 299-16</inkml:trace>
  <inkml:trace contextRef="#ctx0" brushRef="#br0" timeOffset="20327.7374">26468 12649 130 0,'19'-23'229'15,"1"5"0"-15,-8 0 8 0,-2 5-3 0,0 0-8 16,-4 1-13-16,-2 1-17 0,-4 3-18 16,0-2-8-16,-6 5-13 0,-3 1-8 15,-4 2-10-15,-3 5 0 0,-10 7-12 16,-6 4 1-16,-8 8-8 0,0 6-1 0,-8 11-13 15,7-5-15-15,11-2-7 0,7 2-8 16,8 2-5-16,7-4-11 0,8 0-4 0,4 4-2 16,10 0-10-16,4 3-8 0,7 0-4 15,1-1-10-15,-2 1-4 0,2-1-4 16,0-2-5-16,-5-1-4 0,-7-5-2 0,-2 3-5 16,-8-7 6-16,-4 0-4 0,-6 1 0 15,-10 1 4-15,-7-1-2 0,-9 2 3 16,-10-3 5-16,-19 5 1 0,-3-6 9 15,5-6 3-15,8-8 0 0,1-1 15 0,7-4 7 16,3-5 1-16,8 2 0 0,4-6-6 16,7 2-1-16,5-5-5 0,6 0 2 0,6 0-8 15,6 3-3-15,-2 3-7 0,28-4 3 16,0 8-2-16,1 3-4 0,7 7 1 16,5 5 4-16,-1 8 2 0,13 14-5 15,-9 7 18-15,-4 7-1 0,-3 6-1 0,-11 7 0 16,-2 7 1-16,-7 3-6 0,-4 0-6 15,-7 0-1-15,1 0-2 0,-5-11-4 0,0-10-7 16,0-2-9-16,0-1-12 0,2-10-27 16,0-2-25-16,0-5-29 0,4-9-32 15,-2-6-44-15,2-6-43 0,2-7-51 0,1-7-52 16,4-4-877-16,2-10 406 0,4-9 268 16</inkml:trace>
  <inkml:trace contextRef="#ctx0" brushRef="#br0" timeOffset="20884.1181">27507 12894 9 0,'-2'-16'267'0,"0"-5"10"15,4 0-7-15,0 0 4 0,5-4-9 16,0 0-14-16,5 4-14 0,2 0-14 0,8 1-15 15,6 0-17-15,3 5-17 0,3 2-17 16,4 1-17-16,1 6-17 0,-3 5-6 16,-1 2-11-16,3 5-7 0,-4 2-14 0,-6 7 1 15,-3 4-4-15,-5 4 2 0,-6 3-8 16,-8 4-4-16,-6 0-1 0,-4 10 4 16,-8 5 9-16,-6-1 14 0,-13 16-2 0,-3-3 11 15,0-4-5-15,2-9-3 0,5-9-4 16,1 2-10-16,6-3-8 0,0-5-6 0,1-1-5 15,4 3-10-15,5-3-3 0,1-3-5 16,3 0-4-16,0 2-1 0,6 1-6 16,0-1-4-16,2 1-3 0,0-1-1 0,2 2-4 15,2-2-1-15,1-1-2 0,1 1-3 16,1 0-2-16,1 1-1 0,1 2-3 16,3 1 2-16,0 0-5 0,-2 0 0 0,5-2 0 15,-2 2-1-15,2-1-2 0,-1 0 2 16,2 1-3-16,-2 0-1 0,2 0-3 15,0-1-3-15,-1-4 1 0,1 3-2 0,0-2-1 16,0-1-1-16,-4 1-2 0,3-2-2 16,-4 0 0-16,-2-3-1 0,-1 2 3 15,-4 0-1-15,-4-2 2 0,-2 2 1 0,-2 1 1 16,-4 0 3-16,-4 1-2 0,-7 1-2 16,-5 0-2-16,-8-1-19 0,-3 0-23 15,-3-5-35-15,-6-5-36 0,3-4-45 0,-1-5-57 16,-2-7-62-16,6 0-67 0,-3-6-55 15,4-4-893-15,-1 1 442 0,4-1 291 16</inkml:trace>
  <inkml:trace contextRef="#ctx0" brushRef="#br0" timeOffset="22712.1204">22521 9268 13 0,'4'-6'228'0,"1"1"2"0,-1 2-8 15,0-2-15-15,-4 5-17 0,8-6-9 16,-8 6-2-16,10 1 4 0,0 6-6 16,-2 7-5-16,0 6-11 0,5 8-10 0,-3 6-13 15,3 11-8-15,-2-2-12 0,1 4-13 16,0 0 1-16,0-4-11 0,-2-5 7 0,1-4-5 16,2-2-3-16,4-4 2 0,3-6 1 15,6-5-1-15,2-10-3 0,7-10-7 0,17-6-13 16,25-19-7-16,19-19-7 0,0-4-8 15,-6-4-14-15,-3-2-7 0,-6 0-10 16,-18 11-17-16,-4 4-20 0,-3 6-10 16,-14 7-9-16,-7 8-23 0,-5 2-23 0,-6 7-22 15,-1 2-22-15,0 2-20 0,-2 2-33 16,1 6-28-16,-4 0-34 0,1 2-42 16,3 2-594-16,-4 2 298 0,2-3 197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04T06:33:58.084"/>
    </inkml:context>
    <inkml:brush xml:id="br0">
      <inkml:brushProperty name="width" value="0.05292" units="cm"/>
      <inkml:brushProperty name="height" value="0.05292" units="cm"/>
      <inkml:brushProperty name="color" value="#FF0000"/>
    </inkml:brush>
  </inkml:definitions>
  <inkml:trace contextRef="#ctx0" brushRef="#br0">13499 7478 12 0,'-2'8'34'16,"0"5"-1"-16,-2-1-3 0,-4 4-1 15,0 3 4-15,-6-1-9 0,-2 3-3 16,-3 4-3-16,-5-3 1 0,-2 3-2 0,-5 3-3 15,-5-2 1-15,-4 1-2 0,-3-2 0 16,-15 5-2-16,-4-4-1 0,7-2 2 16,-10-1-3-16,-6-4 3 0,-3 0 5 0,-4-8 6 15,10-1 2-15,5-8 2 0,-1-2 4 16,1-5-1-16,-20-8 2 0,3-5-2 16,5-5-6-16,10-7 0 0,3-5-2 0,7-7-1 15,11-6-6-15,10-4 0 0,13 4-1 16,11 2-1-16,6 1-5 0,10-8 0 15,10-19-4-15,12-3 2 0,6-3-2 0,15-9-3 16,8-1 1-16,8 4 3 0,12 5-1 16,5 1-1-16,13 1 3 0,12 7 0 0,13-1 4 15,15 3-4-15,39-7 0 0,-28 18 4 16,6 6-6-16,8 5 4 0,2 2 2 16,5 9-4-16,7 1-3 0,-3 7 5 15,-5 9-1-15,-12 5-2 0,-11 7 10 0,-30 8-9 16,-12 7 2-16,-8 8-4 0,-8 8 8 15,-8 9-7-15,-11 10 1 0,-9 10 1 16,-9 9 2-16,1 22-4 0,-17-9 6 0,-11 10-1 16,-4 1-3-16,-7 4 0 0,-3-4 3 15,-5-1 4-15,-4-5 3 0,-2-1 4 16,-7-1 9-16,-2-7-2 0,-6-2 2 0,-3-3 3 16,-4-2 10-16,-6-4-9 0,-9-2 0 15,-5-3-7-15,-5-3-1 0,-10-4-1 16,-5-5 2-16,-3-2-10 0,-4-6 2 0,-1-4 1 15,-2-3-7-15,-2-4 0 0,1-6 1 16,-3-2-5-16,3-3 0 0,10-3 0 16,6-5-4-16,-3-5 3 0,1 0-8 15,-3-1-4-15,3-1-11 0,-1-2-11 0,5-1-5 16,2-1-14-16,10 2-17 0,5-1-14 16,4 1-16-16,6-1-17 0,2-1-255 0,5 2 124 15,7-3 81-15</inkml:trace>
  <inkml:trace contextRef="#ctx0" brushRef="#br0" timeOffset="8042.7508">9916 9726 39 0,'0'0'81'0,"0"0"-9"16,0 0-3-16,0 0 3 0,4 3-12 0,-4-3 5 15,0 0-12-15,0 0 1 0,0 0 1 16,0 0-7-16,0 0-2 0,0 0-2 16,0 0-2-16,0 0 0 0,2 3 1 15,-2-3-4-15,0 0 2 0,0 0 3 0,6 5 0 16,2-4 1-16,-2 1-4 0,2 2 6 16,2-1-11-16,5 1 1 0,0 0 1 0,6 0 9 15,7-2 2-15,4 2-7 0,10-1 2 16,11-3-6-16,14 3 1 0,38-2-2 15,4-1-4-15,10 0 2 0,25 2 7 16,-1 0 0-16,4 0-3 0,1 0 4 0,6 4 1 16,1 0-3-16,-1 1 3 0,1 2-7 15,-7 1-2-15,-3 4 3 0,-6-2 1 0,-4 4-3 16,-3-2-4-16,-9 2 3 0,-20-2-1 16,-4 1-1-16,-2 0 5 0,0 1-5 15,-6-3 3-15,-5 0-1 0,-6 1-2 16,-6 1 2-16,-13-6 4 0,-7 1 2 0,-3-2-6 15,-9-1-3-15,0-1-3 0,-3-1 1 16,-6-1-2-16,-3 2-2 0,-2-4-3 16,-4 2 1-16,-2-1-4 0,-3 2-1 0,-2-4-1 15,0 0 2-15,-5 2-2 0,1-1-6 16,0-2-2-16,-3 1-1 0,-1 1 0 16,1-2-4-16,-3 3-4 0,2-3-15 0,-3 1-16 15,-6-1-29-15,10 2-24 0,-10-2-30 16,8 3-22-16,-8-3-14 0,12 0-31 0,-12 0-27 15,10-5-461-15,-4 1 227 0,0-4 150 16</inkml:trace>
  <inkml:trace contextRef="#ctx0" brushRef="#br0" timeOffset="10772.069">20074 10069 64 0,'0'0'66'15,"0"0"3"-15,0 0-9 0,0 0-1 16,0 0 1-16,0 0-8 0,6-3-4 0,-6 3-3 15,0 0-5-15,0 0 1 0,0 0 0 16,0 0-1-16,0 0-4 0,0 0 2 16,0 0-6-16,0 0 4 0,0 0-5 15,0 0 9-15,0 0-7 0,0 0-1 0,0 0-4 16,8 0-3-16,-8 0-1 0,10-4 6 16,-4 2-5-16,4-1 1 0,7 0-6 0,6-2 10 15,5-3-11-15,12 0 8 0,9-1-2 16,10-1 8-16,26-3-9 0,10-2-1 15,8 1 0-15,0 1 2 0,0 1-1 16,2-1-10-16,2 3 9 0,-2-2 7 0,-2 0-11 16,-2-1-3-16,-2 2 3 0,-2 1 7 15,-2 0-2-15,-6 3-1 0,0-1 0 16,-6 0-2-16,-11 4-2 0,-13 1-3 0,1-1 3 16,-3 0-2-16,-11 2-4 0,-1 0 3 15,-3 0-6-15,-8 1 0 0,-1-2 4 16,-3 0-1-16,0 3 1 0,-9-2-3 0,1 2-3 15,-4 0 3-15,2-2 1 0,-6 2 5 16,-1-2 2-16,0 2 2 0,-2 0 3 0,-1-2-3 16,0 2-2-16,-1 0-4 0,-9 0 2 15,15-2-6-15,-15 2-1 0,10 0 0 16,-10 0-8-16,0 0-9 0,7-2-19 16,-7 2-11-16,0 0-18 0,0 0-17 0,0 0-11 15,0 0-8-15,0 0-20 0,0 0-16 16,0 0-354-16,0 0 164 0,0 0 108 0</inkml:trace>
  <inkml:trace contextRef="#ctx0" brushRef="#br0" timeOffset="19848.5616">14050 14815 64 0,'0'0'117'0,"0"-6"-18"0,0 6-7 0,0 0-8 16,0 0-11-16,0 0-10 0,0 0-1 15,0 0 1-15,-2-7-1 0,2 7-1 0,0 0 0 16,0 0-6-16,0 0-2 0,0 0-9 15,4-5-8-15,-4 5 6 0,0 0-6 16,0 0-5-16,0 0-2 0,0 0 1 16,0 0 1-16,4-4 1 0,-4 4-9 0,0 0 10 15,0 0 4-15,0 0 6 0,2-3-1 16,-2 3-1-16,0 0 4 0,5-4-2 0,-5 4 2 16,6-3 5-16,-6 3 7 0,10-4 6 15,-3 0 1-15,4 1 6 0,1 3-5 16,3-6-1-16,6 4-2 0,6-3 1 0,11 0 1 15,5 3 3-15,13-6-4 0,5 5 1 16,25 1 0-16,3-4-1 0,2 4 0 16,2 0 1-16,2 2-4 0,0 2 4 15,-1 0-5-15,0 4 4 0,-1-2-5 0,-5 5-3 16,-1-7 1-16,-15 3-8 0,-10 0-4 16,-1-3-8-16,-5 4 6 0,-6-3-10 15,-3-1 1-15,-5 1-1 0,-1 0-3 0,-7 0-6 16,0-3 0-16,-2 3-6 0,-5-3-3 0,-1 1-8 15,-5-1-5-15,1 3-14 0,-4-3-2 16,-2 0-14-16,-2 0-17 0,-1 0-20 16,-2 0-21-16,-1 0-24 0,-1 0-31 15,-9 0-36-15,10-4-30 0,-6 1-36 0,-4-6-572 16,-2 4 278-16,-6-5 183 0</inkml:trace>
  <inkml:trace contextRef="#ctx0" brushRef="#br0" timeOffset="20282.7872">14249 14758 37 0,'0'0'165'0,"0"0"-2"15,15-14 0-15,0 11-8 0,1-3-5 16,10 0-7-16,4 0-7 0,5 1-5 0,10-6-5 16,8 3-10-16,4-4-6 0,20-1-3 15,-14 1-7-15,17-1-2 0,-13 4-2 16,-9-1-4-16,3 2-5 0,-2 1-6 15,-1-4-5-15,-1 4-7 0,-2 0-6 0,0 1-5 16,-11-1-5-16,0 2-3 0,-3-1-7 16,-3 4-4-16,-8-3-1 0,0 2-7 15,-3 0-4-15,-5 0-6 0,-2 1-8 0,0 0-11 16,-4 0-7-16,-3 1-10 0,0 1-13 16,0-2-16-16,-3 0-14 0,-2 2-23 0,-8 0-22 15,18-2-18-15,-12 4-20 0,-6-2-16 16,0 0-17-16,0 0-477 0,0 0 222 15,6 2 146-15</inkml:trace>
  <inkml:trace contextRef="#ctx0" brushRef="#br0" timeOffset="25837.9452">8892 16276 43 0,'4'4'167'16,"-4"-4"0"-16,6 0-10 0,-6 0 4 15,6 6-12-15,-6-6-6 0,6 1-14 0,2 2-8 16,-8-3-8-16,10 3-9 0,-10-3-10 15,10 2 0-15,-10-2-4 0,11 3-5 0,-7 0-6 16,3-3-3-16,-7 0-4 0,10 0-6 16,-10 0-4-16,9 1-5 0,-9-1-6 15,6 4 1-15,-6-4-4 0,0 0-2 16,8 0-1-16,-8 0-2 0,0 0-3 0,0 0 0 16,8 0-3-16,-8 0-1 0,0 0 0 15,0 0-4-15,8 5-4 0,-8-5 2 16,0 0-1-16,0 0 1 0,6 3 1 0,-6-3 0 15,10 2 1-15,-6 2 1 0,5-2 0 16,4-2-1-16,1 5 3 0,3-3-3 16,7 0 1-16,3 2-1 0,5-4-3 0,4 2-1 15,10 2 0-15,5-4-2 0,13 0-1 16,3 0-2-16,24 0-2 0,4 0-1 16,-2-4 0-16,-1 2-3 0,-1-2 3 0,0 0-4 15,0 1-2-15,-2 1 5 0,-4-6-2 16,-12 5 4-16,-9-2-4 0,-1 0 1 0,-1 2 2 15,-3-2-8-15,-4 2 5 0,-6-1 4 16,-1 4-6-16,-5-6 4 0,-1 6-4 16,-6-4 1-16,-4 1 2 0,0 3-3 15,-5-5-1-15,-1 5-1 0,-5-1-1 0,0 1-4 16,-4 0-1-16,-1-5 2 0,0 5-1 16,-2 0-7-16,-1-1 0 0,-2 1-8 0,-1 0-7 15,1 0-6-15,-5-2-9 0,-6 2-14 16,16 2-11-16,-16-2-16 0,8 0-17 15,-8 0-13-15,8 0-13 0,-8 0-13 0,0 0-14 16,10 1-6-16,-10-1-7 0,5 5-8 16,-5-5-6-16,0 7 3 0,0-7-8 15,-3 7-12-15,3-7-444 0,-4 6 213 0,2 0 141 16</inkml:trace>
  <inkml:trace contextRef="#ctx0" brushRef="#br0" timeOffset="31934.1878">12818 16777 115 0,'0'0'135'0,"0"0"-3"0,0 0-3 16,0 0-9-16,2 6-3 0,-2-6-11 15,0 0-3-15,0 0-8 0,0 0-1 16,0 0-6-16,4 5-2 0,1-5 2 16,-5 0-4-16,8 5-1 0,-2-2 3 0,1-1-4 15,2 2 2-15,-1 0 4 0,0-1-2 16,7 3 2-16,0-3-1 0,4 3-4 16,6 0 0-16,4 0-3 0,10-2-4 0,1 1-1 15,6 1-1-15,10-1-2 0,3-5-5 16,4 5-9-16,3-1 2 0,21 1-1 15,-11-2-7-15,10-2-2 0,3 4-2 0,-14 0-3 16,-11-3-4-16,1-1-3 0,-4 4-5 16,1-4-1-16,-5 5-7 0,-9-4-4 15,-1 3-2-15,-3-3-12 0,-3 2 2 0,-5-4-6 16,-4 6-9-16,-3-4-5 0,-1-2-12 16,-7 0-8-16,0 2-6 0,-2-2-12 15,-6 4-12-15,0-4-11 0,-3 0-15 0,-4 0-14 16,-6 0-17-16,0 0-16 0,0 0-12 15,0 0-9-15,0 0-11 0,-35-6-12 16,11 6-10-16,-8 2-432 0,-3-2 210 16,-5 4 140-16</inkml:trace>
  <inkml:trace contextRef="#ctx0" brushRef="#br0" timeOffset="32191.9382">13106 17249 129 0,'38'7'131'0,"0"-7"2"0,0 6 0 0,1-3 4 15,5-1 1-15,2 1-1 0,9-3-8 16,4 6-1-16,3-3-6 0,-3-3-4 16,5 5-8-16,-1-5-13 0,0 0-13 15,-1 2-8-15,-3-2-13 0,-6 0-18 0,-1-2-19 16,-4 2-6-16,-1 0-21 0,-3-5-18 15,1 5-13-15,-5-6-22 0,0 3-15 0,-7-2-18 16,-1-4-21-16,-4 2-26 0,-1 0-360 16,-3-6 168-16,1-5 111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F1235-73DD-44D3-A108-372977280778}" type="datetimeFigureOut">
              <a:rPr lang="en-IN" smtClean="0"/>
              <a:t>04-10-2021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84CF9-0FB7-4000-BB91-ECFB424A04C6}" type="slidenum">
              <a:rPr lang="en-IN" smtClean="0"/>
              <a:t>‹#›</a:t>
            </a:fld>
            <a:endParaRPr lang="en-IN"/>
          </a:p>
        </p:txBody>
      </p:sp>
    </p:spTree>
    <p:extLst>
      <p:ext uri="{BB962C8B-B14F-4D97-AF65-F5344CB8AC3E}">
        <p14:creationId xmlns:p14="http://schemas.microsoft.com/office/powerpoint/2010/main" val="334968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Unique_Name_Assumption" TargetMode="External"/><Relationship Id="rId2" Type="http://schemas.openxmlformats.org/officeDocument/2006/relationships/slide" Target="../slides/slide129.xml"/><Relationship Id="rId1" Type="http://schemas.openxmlformats.org/officeDocument/2006/relationships/notesMaster" Target="../notesMasters/notesMaster1.xml"/><Relationship Id="rId5" Type="http://schemas.openxmlformats.org/officeDocument/2006/relationships/hyperlink" Target="http://en.wikipedia.org/wiki/Open_World_Assumption" TargetMode="External"/><Relationship Id="rId4" Type="http://schemas.openxmlformats.org/officeDocument/2006/relationships/hyperlink" Target="http://en.wikipedia.org/wiki/Closed_World_Assumption"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FE5E1-EC72-4FCA-B265-1276C7D0C4F3}" type="slidenum">
              <a:rPr lang="en-US" altLang="en-US"/>
              <a:pPr/>
              <a:t>2</a:t>
            </a:fld>
            <a:endParaRPr lang="en-US" alt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7515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6009E-57D9-4B78-A208-1E238C25EB88}" type="slidenum">
              <a:rPr lang="en-US" altLang="en-US"/>
              <a:pPr/>
              <a:t>30</a:t>
            </a:fld>
            <a:endParaRPr lang="en-US" alt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9429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20A4A-0A3E-49FD-B2A3-E041C82B6F44}" type="slidenum">
              <a:rPr lang="en-US" altLang="en-US"/>
              <a:pPr/>
              <a:t>31</a:t>
            </a:fld>
            <a:endParaRPr lang="en-US" alt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456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C15FD-DDEC-40B0-8989-89BD3F03C5C0}" type="slidenum">
              <a:rPr lang="en-US" altLang="en-US"/>
              <a:pPr/>
              <a:t>32</a:t>
            </a:fld>
            <a:endParaRPr lang="en-US" alt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317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AF8881-DE56-43A3-89F7-648DEF65BD32}" type="slidenum">
              <a:rPr lang="en-US" altLang="en-US"/>
              <a:pPr/>
              <a:t>33</a:t>
            </a:fld>
            <a:endParaRPr lang="en-US" altLang="en-U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6471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15F1C0-C21D-4A90-B742-637124AC9005}" type="slidenum">
              <a:rPr lang="en-US" altLang="en-US"/>
              <a:pPr/>
              <a:t>34</a:t>
            </a:fld>
            <a:endParaRPr lang="en-US" alt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18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51204D-7450-4168-8E67-BA231E5A9BAF}" type="slidenum">
              <a:rPr lang="en-US" altLang="en-US"/>
              <a:pPr/>
              <a:t>39</a:t>
            </a:fld>
            <a:endParaRPr lang="en-US" altLang="en-US"/>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9833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FF5D31-BAAB-4298-866D-4E816E8CEC81}" type="slidenum">
              <a:rPr lang="en-US" altLang="en-US"/>
              <a:pPr/>
              <a:t>47</a:t>
            </a:fld>
            <a:endParaRPr lang="en-US" alt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8674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FEFDC-5DE4-4512-A0DC-A3AE4CE34E03}" type="slidenum">
              <a:rPr lang="en-US" altLang="en-US"/>
              <a:pPr/>
              <a:t>61</a:t>
            </a:fld>
            <a:endParaRPr lang="en-US" alt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9953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30C83-307E-4B83-A552-3C3C49611B86}" type="slidenum">
              <a:rPr lang="en-US" altLang="en-US"/>
              <a:pPr/>
              <a:t>62</a:t>
            </a:fld>
            <a:endParaRPr lang="en-US" altLang="en-US"/>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5339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928780-472D-4A02-BADC-ECD359716D1A}" type="slidenum">
              <a:rPr lang="en-US" altLang="en-US"/>
              <a:pPr/>
              <a:t>63</a:t>
            </a:fld>
            <a:endParaRPr lang="en-US" altLang="en-U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790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F2FA2-8C64-4BB8-82DB-61121F23C164}" type="slidenum">
              <a:rPr lang="en-US" altLang="en-US"/>
              <a:pPr/>
              <a:t>3</a:t>
            </a:fld>
            <a:endParaRPr lang="en-US" alt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885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5EC691-2D3D-42A0-8C81-CD52FD4394AE}" type="slidenum">
              <a:rPr lang="en-US" altLang="en-US"/>
              <a:pPr/>
              <a:t>64</a:t>
            </a:fld>
            <a:endParaRPr lang="en-US" alt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0843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26625-E304-46BF-BFD1-48A0A0D14B70}" type="slidenum">
              <a:rPr lang="en-US" altLang="en-US"/>
              <a:pPr/>
              <a:t>65</a:t>
            </a:fld>
            <a:endParaRPr lang="en-US" alt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0627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81A0C-B25C-4B56-9635-70365F66AC3C}" type="slidenum">
              <a:rPr lang="en-US" altLang="en-US"/>
              <a:pPr/>
              <a:t>66</a:t>
            </a:fld>
            <a:endParaRPr lang="en-US" altLang="en-US"/>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5756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BF083-8B41-48A3-98BD-0BFD3F4B8FE7}" type="slidenum">
              <a:rPr lang="en-US" altLang="en-US"/>
              <a:pPr/>
              <a:t>67</a:t>
            </a:fld>
            <a:endParaRPr lang="en-US" altLang="en-US"/>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11291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2A528-E55F-468A-886B-4393563BDBC0}" type="slidenum">
              <a:rPr lang="en-US" altLang="en-US"/>
              <a:pPr/>
              <a:t>68</a:t>
            </a:fld>
            <a:endParaRPr lang="en-US" altLang="en-US"/>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222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9056D-5412-460A-83AA-BF80F6D339EB}" type="slidenum">
              <a:rPr lang="en-US" altLang="en-US"/>
              <a:pPr/>
              <a:t>69</a:t>
            </a:fld>
            <a:endParaRPr lang="en-US" altLang="en-US"/>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44539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B77A42-532D-4997-85FC-FB38976E5D83}" type="slidenum">
              <a:rPr lang="en-US" altLang="en-US"/>
              <a:pPr/>
              <a:t>70</a:t>
            </a:fld>
            <a:endParaRPr lang="en-US" alt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30129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70952-7DA4-43F5-9D31-4333DA557CE3}" type="slidenum">
              <a:rPr lang="en-US" altLang="en-US"/>
              <a:pPr/>
              <a:t>71</a:t>
            </a:fld>
            <a:endParaRPr lang="en-US" altLang="en-US"/>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921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87F7E-C97C-442B-9C3C-21AFA19C30C0}" type="slidenum">
              <a:rPr lang="en-US" altLang="en-US"/>
              <a:pPr/>
              <a:t>72</a:t>
            </a:fld>
            <a:endParaRPr lang="en-US" alt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56079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440111-B35F-4805-8B27-1DEA7AD8B157}" type="slidenum">
              <a:rPr lang="en-US" altLang="en-US"/>
              <a:pPr/>
              <a:t>73</a:t>
            </a:fld>
            <a:endParaRPr lang="en-US" altLang="en-US"/>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817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4C155-1506-4E84-90BF-AF0AD8587C60}" type="slidenum">
              <a:rPr lang="en-US" altLang="en-US"/>
              <a:pPr/>
              <a:t>4</a:t>
            </a:fld>
            <a:endParaRPr lang="en-US" alt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4630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42AA1-9DF0-492E-B60F-2761772459C6}" type="slidenum">
              <a:rPr lang="en-US" altLang="en-US"/>
              <a:pPr/>
              <a:t>74</a:t>
            </a:fld>
            <a:endParaRPr lang="en-US" alt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51189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C63DB-737E-49C8-BD16-0D88BEE7E930}" type="slidenum">
              <a:rPr lang="en-US" altLang="en-US"/>
              <a:pPr/>
              <a:t>75</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042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74304E-9562-404D-953A-8BE309424FC9}" type="slidenum">
              <a:rPr lang="en-US" altLang="en-US"/>
              <a:pPr/>
              <a:t>76</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251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57365-617A-4ECD-A643-9A3DDC599AC9}" type="slidenum">
              <a:rPr lang="en-US" altLang="en-US"/>
              <a:pPr/>
              <a:t>77</a:t>
            </a:fld>
            <a:endParaRPr lang="en-US" alt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93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4A44AD-6633-4749-A9A1-85B3B2199E2F}" type="slidenum">
              <a:rPr lang="en-US" altLang="en-US"/>
              <a:pPr/>
              <a:t>78</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5678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18E836-ED17-48A0-9F83-5CA916D9BF11}" type="slidenum">
              <a:rPr lang="en-US" altLang="en-US"/>
              <a:pPr/>
              <a:t>79</a:t>
            </a:fld>
            <a:endParaRPr lang="en-US" altLang="en-US"/>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9779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162C66-E276-4F62-B94E-51C89F64A58C}" type="slidenum">
              <a:rPr lang="en-US" altLang="en-US"/>
              <a:pPr/>
              <a:t>80</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39861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837C7-8B86-4C63-8D0A-C179CC54EC9F}" type="slidenum">
              <a:rPr lang="en-US" altLang="en-US"/>
              <a:pPr/>
              <a:t>81</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8251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CC63DB-737E-49C8-BD16-0D88BEE7E930}" type="slidenum">
              <a:rPr lang="en-US" altLang="en-US"/>
              <a:pPr/>
              <a:t>83</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191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74304E-9562-404D-953A-8BE309424FC9}" type="slidenum">
              <a:rPr lang="en-US" altLang="en-US"/>
              <a:pPr/>
              <a:t>84</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2547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1B936-316B-4DDD-B464-83726F3440EC}" type="slidenum">
              <a:rPr lang="en-US" altLang="en-US"/>
              <a:pPr/>
              <a:t>11</a:t>
            </a:fld>
            <a:endParaRPr lang="en-US" alt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8920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57365-617A-4ECD-A643-9A3DDC599AC9}" type="slidenum">
              <a:rPr lang="en-US" altLang="en-US"/>
              <a:pPr/>
              <a:t>85</a:t>
            </a:fld>
            <a:endParaRPr lang="en-US" alt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86652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9E330-0A90-40EB-87F6-5C294DAB49AF}" type="slidenum">
              <a:rPr lang="en-US" altLang="en-US"/>
              <a:pPr/>
              <a:t>87</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4890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EED798-9F54-43D9-ADCF-A355928576B8}" type="slidenum">
              <a:rPr lang="en-US" altLang="en-US"/>
              <a:pPr/>
              <a:t>88</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57125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B24C8-4B9B-49E6-A578-B18C41EF3781}" type="slidenum">
              <a:rPr lang="en-US" altLang="en-US"/>
              <a:pPr/>
              <a:t>90</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8010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52C9D-1BD9-48CD-A5F9-37564B3350F8}" type="slidenum">
              <a:rPr lang="en-US" altLang="en-US"/>
              <a:pPr/>
              <a:t>91</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0462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E85ED3-CCD9-46F7-B843-90FC0809F9C2}" type="slidenum">
              <a:rPr lang="en-US" altLang="en-US"/>
              <a:pPr/>
              <a:t>92</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010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18E45E-A12D-4A6E-BA64-9A02FBE690F3}" type="slidenum">
              <a:rPr lang="en-US" altLang="en-US"/>
              <a:pPr/>
              <a:t>93</a:t>
            </a:fld>
            <a:endParaRPr lang="en-US" altLang="en-US"/>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3626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CDE98-B033-4579-ACBD-EF9160CA04CF}" type="slidenum">
              <a:rPr lang="en-US" altLang="en-US"/>
              <a:pPr/>
              <a:t>94</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6100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CE08F-EA4B-4A17-85BA-B1ADF9E6B929}" type="slidenum">
              <a:rPr lang="en-US" altLang="en-US"/>
              <a:pPr/>
              <a:t>95</a:t>
            </a:fld>
            <a:endParaRPr lang="en-US" altLang="en-US"/>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27815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8E7F2-52A5-410E-9EB1-A4BA9DA68700}" type="slidenum">
              <a:rPr lang="en-US" altLang="en-US"/>
              <a:pPr/>
              <a:t>96</a:t>
            </a:fld>
            <a:endParaRPr lang="en-US" altLang="en-US"/>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8453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F61A6-A28C-48A9-86A4-5A396A256A34}" type="slidenum">
              <a:rPr lang="en-US" altLang="en-US"/>
              <a:pPr/>
              <a:t>15</a:t>
            </a:fld>
            <a:endParaRPr lang="en-US" alt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1180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AA858B-7825-491C-9D19-FC86CEDCBC6F}" type="slidenum">
              <a:rPr lang="en-US" altLang="en-US"/>
              <a:pPr/>
              <a:t>97</a:t>
            </a:fld>
            <a:endParaRPr lang="en-US" altLang="en-US"/>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2728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D575E-EB68-413D-BCC1-6EFD7E129C79}" type="slidenum">
              <a:rPr lang="en-US" altLang="en-US"/>
              <a:pPr/>
              <a:t>98</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72663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602143-D7FF-453E-8342-3FDEFA3A302E}" type="slidenum">
              <a:rPr lang="en-US" altLang="en-US"/>
              <a:pPr/>
              <a:t>99</a:t>
            </a:fld>
            <a:endParaRPr lang="en-US" altLang="en-US"/>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40524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1F2FEA-6D04-4CF1-82E4-7197C498223E}" type="slidenum">
              <a:rPr lang="en-US" altLang="en-US"/>
              <a:pPr/>
              <a:t>100</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300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A264A9-7CD5-4504-876D-A90EDE374157}" type="slidenum">
              <a:rPr lang="en-US" altLang="en-US"/>
              <a:pPr/>
              <a:t>101</a:t>
            </a:fld>
            <a:endParaRPr lang="en-US" altLang="en-US"/>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40112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458D34-7E30-485A-9038-BFB3F7938EFD}" type="slidenum">
              <a:rPr lang="en-US" altLang="en-US"/>
              <a:pPr/>
              <a:t>102</a:t>
            </a:fld>
            <a:endParaRPr lang="en-US" altLang="en-US"/>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702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D9BDF5-8624-4A64-8E76-BD169BAC56BD}" type="slidenum">
              <a:rPr lang="en-US" altLang="en-US"/>
              <a:pPr/>
              <a:t>103</a:t>
            </a:fld>
            <a:endParaRPr lang="en-US" altLang="en-US"/>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74452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7E842-E36C-466C-BD66-4C8986D08904}" type="slidenum">
              <a:rPr lang="en-US" altLang="en-US"/>
              <a:pPr/>
              <a:t>104</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26059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1B13D-9B78-4CDA-B4D6-5D4EDE457F7C}" type="slidenum">
              <a:rPr lang="en-US" altLang="en-US"/>
              <a:pPr/>
              <a:t>105</a:t>
            </a:fld>
            <a:endParaRPr lang="en-US" altLang="en-US"/>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87179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07BB76-D925-42A7-9806-7CDA6DE1C7DE}" type="slidenum">
              <a:rPr lang="en-US" altLang="en-US"/>
              <a:pPr/>
              <a:t>106</a:t>
            </a:fld>
            <a:endParaRPr lang="en-US" alt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6203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192B0-4A19-454A-A4F3-C0102D1E1E91}" type="slidenum">
              <a:rPr lang="en-US" altLang="en-US"/>
              <a:pPr/>
              <a:t>16</a:t>
            </a:fld>
            <a:endParaRPr lang="en-US" altLang="en-US"/>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275194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4A2877B-9F05-4308-8DFC-F7B7D7686838}" type="slidenum">
              <a:rPr lang="en-US" altLang="en-US" sz="1200"/>
              <a:pPr/>
              <a:t>128</a:t>
            </a:fld>
            <a:endParaRPr lang="en-US" altLang="en-US" sz="1200"/>
          </a:p>
        </p:txBody>
      </p:sp>
    </p:spTree>
    <p:extLst>
      <p:ext uri="{BB962C8B-B14F-4D97-AF65-F5344CB8AC3E}">
        <p14:creationId xmlns:p14="http://schemas.microsoft.com/office/powerpoint/2010/main" val="3401703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DL does not make the </a:t>
            </a:r>
            <a:r>
              <a:rPr lang="en-US" altLang="en-US" smtClean="0">
                <a:hlinkClick r:id="rId3" tooltip="Unique Name Assumption"/>
              </a:rPr>
              <a:t>Unique Name Assumption</a:t>
            </a:r>
            <a:r>
              <a:rPr lang="en-US" altLang="en-US" smtClean="0"/>
              <a:t> (UNA) or the </a:t>
            </a:r>
            <a:r>
              <a:rPr lang="en-US" altLang="en-US" smtClean="0">
                <a:hlinkClick r:id="rId4" tooltip="Closed World Assumption"/>
              </a:rPr>
              <a:t>Closed World Assumption</a:t>
            </a:r>
            <a:r>
              <a:rPr lang="en-US" altLang="en-US" smtClean="0"/>
              <a:t> (CWA). Not having UNA means that two concepts with different names may be allowed by some inference to be shown to be equivalent. Not having CWA, or rather having the </a:t>
            </a:r>
            <a:r>
              <a:rPr lang="en-US" altLang="en-US" smtClean="0">
                <a:hlinkClick r:id="rId5" tooltip="Open World Assumption"/>
              </a:rPr>
              <a:t>Open World Assumption</a:t>
            </a:r>
            <a:r>
              <a:rPr lang="en-US" altLang="en-US" smtClean="0"/>
              <a:t> (OWA) means that lack of knowledge of a fact does not immediately imply knowledge of the negation of a fact.</a:t>
            </a:r>
          </a:p>
          <a:p>
            <a:pPr eaLnBrk="1" hangingPunct="1">
              <a:spcBef>
                <a:spcPct val="0"/>
              </a:spcBef>
            </a:pPr>
            <a:endParaRPr lang="en-US" altLang="en-US" b="1"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A9FDFBE-B123-4F76-9CC2-78E74DA9A5EC}" type="slidenum">
              <a:rPr lang="en-US" altLang="en-US" sz="1200"/>
              <a:pPr/>
              <a:t>129</a:t>
            </a:fld>
            <a:endParaRPr lang="en-US" altLang="en-US" sz="1200"/>
          </a:p>
        </p:txBody>
      </p:sp>
    </p:spTree>
    <p:extLst>
      <p:ext uri="{BB962C8B-B14F-4D97-AF65-F5344CB8AC3E}">
        <p14:creationId xmlns:p14="http://schemas.microsoft.com/office/powerpoint/2010/main" val="937182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3FD3A70-0C9A-404C-BC1B-08BD6B0FEF96}" type="slidenum">
              <a:rPr lang="en-US" altLang="en-US" sz="1200"/>
              <a:pPr/>
              <a:t>130</a:t>
            </a:fld>
            <a:endParaRPr lang="en-US" altLang="en-US" sz="1200"/>
          </a:p>
        </p:txBody>
      </p:sp>
    </p:spTree>
    <p:extLst>
      <p:ext uri="{BB962C8B-B14F-4D97-AF65-F5344CB8AC3E}">
        <p14:creationId xmlns:p14="http://schemas.microsoft.com/office/powerpoint/2010/main" val="1392304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Adv loosely coupled we can add information which is apparently inconsistent but the system resolves the inconsistencies</a:t>
            </a: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24B9C16-F18D-4044-8285-F25E0E45CB85}" type="slidenum">
              <a:rPr lang="en-US" altLang="en-US" sz="1200"/>
              <a:pPr/>
              <a:t>131</a:t>
            </a:fld>
            <a:endParaRPr lang="en-US" altLang="en-US" sz="1200"/>
          </a:p>
        </p:txBody>
      </p:sp>
    </p:spTree>
    <p:extLst>
      <p:ext uri="{BB962C8B-B14F-4D97-AF65-F5344CB8AC3E}">
        <p14:creationId xmlns:p14="http://schemas.microsoft.com/office/powerpoint/2010/main" val="4500136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A5ED0A-04A9-4102-B072-2C3CE51877C8}" type="slidenum">
              <a:rPr lang="zh-TW" altLang="en-GB" sz="1200"/>
              <a:pPr/>
              <a:t>132</a:t>
            </a:fld>
            <a:endParaRPr lang="en-GB" altLang="zh-TW" sz="120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An OWL ontology is a set of axioms which include classes axioms C is a subclass of D, or C is equivalent to D, role axioms R is a subrole of S, R is a functional role, S is a transitive role, and individual axioms, a is an individual of C, a participates in a R role with b. </a:t>
            </a:r>
          </a:p>
          <a:p>
            <a:r>
              <a:rPr lang="en-GB" altLang="en-US" smtClean="0"/>
              <a:t>Here is an ontology example, fish is a sublcass of Animal and CanSwim, and fish is a subclass of animal and canswim…. Moonjelly is an individual of jellyfish. </a:t>
            </a:r>
            <a:endParaRPr lang="en-GB" altLang="en-US" b="1" smtClean="0"/>
          </a:p>
        </p:txBody>
      </p:sp>
    </p:spTree>
    <p:extLst>
      <p:ext uri="{BB962C8B-B14F-4D97-AF65-F5344CB8AC3E}">
        <p14:creationId xmlns:p14="http://schemas.microsoft.com/office/powerpoint/2010/main" val="707585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DFC856B-F721-4461-BB28-3EB8D94D2598}" type="slidenum">
              <a:rPr lang="en-US" altLang="en-US" sz="1200"/>
              <a:pPr/>
              <a:t>133</a:t>
            </a:fld>
            <a:endParaRPr lang="en-US" altLang="en-US" sz="1200"/>
          </a:p>
        </p:txBody>
      </p:sp>
    </p:spTree>
    <p:extLst>
      <p:ext uri="{BB962C8B-B14F-4D97-AF65-F5344CB8AC3E}">
        <p14:creationId xmlns:p14="http://schemas.microsoft.com/office/powerpoint/2010/main" val="2937713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F8AF39A-41F3-4CD4-9B1B-8D264E9AA85B}" type="slidenum">
              <a:rPr lang="en-US" altLang="en-US" sz="1200"/>
              <a:pPr/>
              <a:t>134</a:t>
            </a:fld>
            <a:endParaRPr lang="en-US" altLang="en-US" sz="1200"/>
          </a:p>
        </p:txBody>
      </p:sp>
    </p:spTree>
    <p:extLst>
      <p:ext uri="{BB962C8B-B14F-4D97-AF65-F5344CB8AC3E}">
        <p14:creationId xmlns:p14="http://schemas.microsoft.com/office/powerpoint/2010/main" val="28795638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D3F5EE7-8BFC-43C2-AF9B-E5E14BA8C1F8}" type="slidenum">
              <a:rPr lang="en-US" altLang="en-US" sz="1200"/>
              <a:pPr/>
              <a:t>135</a:t>
            </a:fld>
            <a:endParaRPr lang="en-US" altLang="en-US" sz="1200"/>
          </a:p>
        </p:txBody>
      </p:sp>
    </p:spTree>
    <p:extLst>
      <p:ext uri="{BB962C8B-B14F-4D97-AF65-F5344CB8AC3E}">
        <p14:creationId xmlns:p14="http://schemas.microsoft.com/office/powerpoint/2010/main" val="91124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7958D18-FAB7-4DE9-99F4-281E449ED8AB}" type="slidenum">
              <a:rPr lang="en-US" altLang="en-US" sz="1200"/>
              <a:pPr/>
              <a:t>136</a:t>
            </a:fld>
            <a:endParaRPr lang="en-US" altLang="en-US" sz="1200"/>
          </a:p>
        </p:txBody>
      </p:sp>
    </p:spTree>
    <p:extLst>
      <p:ext uri="{BB962C8B-B14F-4D97-AF65-F5344CB8AC3E}">
        <p14:creationId xmlns:p14="http://schemas.microsoft.com/office/powerpoint/2010/main" val="2378393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B8B253-ECB5-4749-BE0F-40ECBBE580F6}" type="slidenum">
              <a:rPr lang="en-US" altLang="en-US" sz="1200"/>
              <a:pPr/>
              <a:t>137</a:t>
            </a:fld>
            <a:endParaRPr lang="en-US" altLang="en-US" sz="1200"/>
          </a:p>
        </p:txBody>
      </p:sp>
    </p:spTree>
    <p:extLst>
      <p:ext uri="{BB962C8B-B14F-4D97-AF65-F5344CB8AC3E}">
        <p14:creationId xmlns:p14="http://schemas.microsoft.com/office/powerpoint/2010/main" val="4105726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63F2E6-68DA-4CD1-96EC-6437BDE191E8}" type="slidenum">
              <a:rPr lang="en-US" altLang="en-US"/>
              <a:pPr/>
              <a:t>19</a:t>
            </a:fld>
            <a:endParaRPr lang="en-US" altLang="en-US"/>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55067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6225B43-80EA-4C17-A2CB-7C62589AA5C6}" type="slidenum">
              <a:rPr lang="en-US" altLang="en-US" sz="1200"/>
              <a:pPr/>
              <a:t>138</a:t>
            </a:fld>
            <a:endParaRPr lang="en-US" altLang="en-US" sz="1200"/>
          </a:p>
        </p:txBody>
      </p:sp>
    </p:spTree>
    <p:extLst>
      <p:ext uri="{BB962C8B-B14F-4D97-AF65-F5344CB8AC3E}">
        <p14:creationId xmlns:p14="http://schemas.microsoft.com/office/powerpoint/2010/main" val="298061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FE98A38-A3F4-472C-B39B-805E120943ED}" type="slidenum">
              <a:rPr lang="en-US" altLang="en-US" sz="1200"/>
              <a:pPr/>
              <a:t>139</a:t>
            </a:fld>
            <a:endParaRPr lang="en-US" altLang="en-US" sz="1200"/>
          </a:p>
        </p:txBody>
      </p:sp>
    </p:spTree>
    <p:extLst>
      <p:ext uri="{BB962C8B-B14F-4D97-AF65-F5344CB8AC3E}">
        <p14:creationId xmlns:p14="http://schemas.microsoft.com/office/powerpoint/2010/main" val="3292876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FFA9EB4-6F9A-4E2B-A5B2-FF8352090A30}" type="slidenum">
              <a:rPr lang="en-US" altLang="en-US" sz="1200"/>
              <a:pPr/>
              <a:t>140</a:t>
            </a:fld>
            <a:endParaRPr lang="en-US" altLang="en-US" sz="1200"/>
          </a:p>
        </p:txBody>
      </p:sp>
    </p:spTree>
    <p:extLst>
      <p:ext uri="{BB962C8B-B14F-4D97-AF65-F5344CB8AC3E}">
        <p14:creationId xmlns:p14="http://schemas.microsoft.com/office/powerpoint/2010/main" val="3808953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4470162-6EF0-4DE4-9B3E-3EA1493126D3}" type="slidenum">
              <a:rPr lang="en-US" altLang="en-US" sz="1200"/>
              <a:pPr/>
              <a:t>141</a:t>
            </a:fld>
            <a:endParaRPr lang="en-US" altLang="en-US" sz="1200"/>
          </a:p>
        </p:txBody>
      </p:sp>
    </p:spTree>
    <p:extLst>
      <p:ext uri="{BB962C8B-B14F-4D97-AF65-F5344CB8AC3E}">
        <p14:creationId xmlns:p14="http://schemas.microsoft.com/office/powerpoint/2010/main" val="135425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E4BFF4E-05B5-4FAE-94DE-F0AAF0DE5044}" type="slidenum">
              <a:rPr lang="en-US" altLang="en-US" sz="1200"/>
              <a:pPr/>
              <a:t>142</a:t>
            </a:fld>
            <a:endParaRPr lang="en-US" altLang="en-US" sz="1200"/>
          </a:p>
        </p:txBody>
      </p:sp>
    </p:spTree>
    <p:extLst>
      <p:ext uri="{BB962C8B-B14F-4D97-AF65-F5344CB8AC3E}">
        <p14:creationId xmlns:p14="http://schemas.microsoft.com/office/powerpoint/2010/main" val="20367803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1A9391-E52C-436C-A1B2-ABF12F118B4D}" type="slidenum">
              <a:rPr lang="en-US" altLang="en-US" sz="1200"/>
              <a:pPr/>
              <a:t>143</a:t>
            </a:fld>
            <a:endParaRPr lang="en-US" altLang="en-US" sz="1200"/>
          </a:p>
        </p:txBody>
      </p:sp>
    </p:spTree>
    <p:extLst>
      <p:ext uri="{BB962C8B-B14F-4D97-AF65-F5344CB8AC3E}">
        <p14:creationId xmlns:p14="http://schemas.microsoft.com/office/powerpoint/2010/main" val="38931555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AEF83F-0167-487B-AFC7-3E167A7F67B8}" type="slidenum">
              <a:rPr lang="en-US" altLang="en-US" sz="1200"/>
              <a:pPr/>
              <a:t>144</a:t>
            </a:fld>
            <a:endParaRPr lang="en-US" altLang="en-US" sz="1200"/>
          </a:p>
        </p:txBody>
      </p:sp>
    </p:spTree>
    <p:extLst>
      <p:ext uri="{BB962C8B-B14F-4D97-AF65-F5344CB8AC3E}">
        <p14:creationId xmlns:p14="http://schemas.microsoft.com/office/powerpoint/2010/main" val="979332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E31A3E-2DE4-4677-8738-387FA5F770B3}" type="slidenum">
              <a:rPr lang="en-US" altLang="en-US" sz="1200"/>
              <a:pPr/>
              <a:t>145</a:t>
            </a:fld>
            <a:endParaRPr lang="en-US" altLang="en-US" sz="1200"/>
          </a:p>
        </p:txBody>
      </p:sp>
    </p:spTree>
    <p:extLst>
      <p:ext uri="{BB962C8B-B14F-4D97-AF65-F5344CB8AC3E}">
        <p14:creationId xmlns:p14="http://schemas.microsoft.com/office/powerpoint/2010/main" val="31158413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58EBB3-6917-41CE-B784-9A25F16C1FA8}" type="slidenum">
              <a:rPr lang="en-US" altLang="en-US" sz="1200"/>
              <a:pPr/>
              <a:t>146</a:t>
            </a:fld>
            <a:endParaRPr lang="en-US" altLang="en-US" sz="1200"/>
          </a:p>
        </p:txBody>
      </p:sp>
    </p:spTree>
    <p:extLst>
      <p:ext uri="{BB962C8B-B14F-4D97-AF65-F5344CB8AC3E}">
        <p14:creationId xmlns:p14="http://schemas.microsoft.com/office/powerpoint/2010/main" val="35737236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46C91B3-106F-42D6-83F1-2CB76C06E6EC}" type="slidenum">
              <a:rPr lang="en-US" altLang="en-US" sz="1200"/>
              <a:pPr/>
              <a:t>147</a:t>
            </a:fld>
            <a:endParaRPr lang="en-US" altLang="en-US" sz="1200"/>
          </a:p>
        </p:txBody>
      </p:sp>
    </p:spTree>
    <p:extLst>
      <p:ext uri="{BB962C8B-B14F-4D97-AF65-F5344CB8AC3E}">
        <p14:creationId xmlns:p14="http://schemas.microsoft.com/office/powerpoint/2010/main" val="388381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F6803-5F85-4EE3-9D1B-3D580C2FE170}" type="slidenum">
              <a:rPr lang="en-US" altLang="en-US"/>
              <a:pPr/>
              <a:t>20</a:t>
            </a:fld>
            <a:endParaRPr lang="en-US" altLang="en-US"/>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83769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a:t>
            </a:r>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141F5C4-17A5-46F5-9E71-C72890EC86AE}" type="slidenum">
              <a:rPr lang="en-US" altLang="en-US" sz="1200"/>
              <a:pPr/>
              <a:t>148</a:t>
            </a:fld>
            <a:endParaRPr lang="en-US" altLang="en-US" sz="1200"/>
          </a:p>
        </p:txBody>
      </p:sp>
    </p:spTree>
    <p:extLst>
      <p:ext uri="{BB962C8B-B14F-4D97-AF65-F5344CB8AC3E}">
        <p14:creationId xmlns:p14="http://schemas.microsoft.com/office/powerpoint/2010/main" val="3059460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EC6E25E-D320-4137-A03E-AD5D26D07111}" type="slidenum">
              <a:rPr lang="en-US" altLang="en-US" sz="1200"/>
              <a:pPr/>
              <a:t>149</a:t>
            </a:fld>
            <a:endParaRPr lang="en-US" altLang="en-US" sz="1200"/>
          </a:p>
        </p:txBody>
      </p:sp>
    </p:spTree>
    <p:extLst>
      <p:ext uri="{BB962C8B-B14F-4D97-AF65-F5344CB8AC3E}">
        <p14:creationId xmlns:p14="http://schemas.microsoft.com/office/powerpoint/2010/main" val="576486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518649-E0A7-4695-8511-C89E7997A90A}" type="slidenum">
              <a:rPr lang="en-US" altLang="en-US" sz="1200"/>
              <a:pPr/>
              <a:t>150</a:t>
            </a:fld>
            <a:endParaRPr lang="en-US" altLang="en-US" sz="1200"/>
          </a:p>
        </p:txBody>
      </p:sp>
    </p:spTree>
    <p:extLst>
      <p:ext uri="{BB962C8B-B14F-4D97-AF65-F5344CB8AC3E}">
        <p14:creationId xmlns:p14="http://schemas.microsoft.com/office/powerpoint/2010/main" val="42102181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3DA4783-29E8-48EE-9EAB-E0B46ED09879}" type="slidenum">
              <a:rPr lang="en-US" altLang="en-US" sz="1200"/>
              <a:pPr/>
              <a:t>151</a:t>
            </a:fld>
            <a:endParaRPr lang="en-US" altLang="en-US" sz="1200"/>
          </a:p>
        </p:txBody>
      </p:sp>
    </p:spTree>
    <p:extLst>
      <p:ext uri="{BB962C8B-B14F-4D97-AF65-F5344CB8AC3E}">
        <p14:creationId xmlns:p14="http://schemas.microsoft.com/office/powerpoint/2010/main" val="311866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423F2F-EC8F-4D2B-AA03-6633BC27C3CC}" type="slidenum">
              <a:rPr lang="en-US" altLang="en-US"/>
              <a:pPr/>
              <a:t>21</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9643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0071D1A-5299-40DA-A42D-E49870EC5DD5}" type="datetimeFigureOut">
              <a:rPr lang="en-IN" smtClean="0"/>
              <a:t>04-10-2021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9613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071D1A-5299-40DA-A42D-E49870EC5DD5}" type="datetimeFigureOut">
              <a:rPr lang="en-IN" smtClean="0"/>
              <a:t>04-10-2021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409094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071D1A-5299-40DA-A42D-E49870EC5DD5}" type="datetimeFigureOut">
              <a:rPr lang="en-IN" smtClean="0"/>
              <a:t>04-10-2021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72475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23333" y="722313"/>
            <a:ext cx="11516784"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38151" y="1941513"/>
            <a:ext cx="10945283"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8151" y="4075113"/>
            <a:ext cx="10945283"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8351" y="6343650"/>
            <a:ext cx="2540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8144933" y="6343650"/>
            <a:ext cx="38608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194733" y="6361113"/>
            <a:ext cx="2540000" cy="457200"/>
          </a:xfrm>
        </p:spPr>
        <p:txBody>
          <a:bodyPr/>
          <a:lstStyle>
            <a:lvl1pPr>
              <a:defRPr/>
            </a:lvl1pPr>
          </a:lstStyle>
          <a:p>
            <a:fld id="{4F6DF387-459A-44E7-9760-6D4CD2371AFF}" type="slidenum">
              <a:rPr lang="en-US" altLang="en-US"/>
              <a:pPr/>
              <a:t>‹#›</a:t>
            </a:fld>
            <a:endParaRPr lang="en-US" altLang="en-US"/>
          </a:p>
        </p:txBody>
      </p:sp>
    </p:spTree>
    <p:extLst>
      <p:ext uri="{BB962C8B-B14F-4D97-AF65-F5344CB8AC3E}">
        <p14:creationId xmlns:p14="http://schemas.microsoft.com/office/powerpoint/2010/main" val="295587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071D1A-5299-40DA-A42D-E49870EC5DD5}" type="datetimeFigureOut">
              <a:rPr lang="en-IN" smtClean="0"/>
              <a:t>04-10-2021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339233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071D1A-5299-40DA-A42D-E49870EC5DD5}" type="datetimeFigureOut">
              <a:rPr lang="en-IN" smtClean="0"/>
              <a:t>04-10-2021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16525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0071D1A-5299-40DA-A42D-E49870EC5DD5}" type="datetimeFigureOut">
              <a:rPr lang="en-IN" smtClean="0"/>
              <a:t>04-10-2021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149902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0071D1A-5299-40DA-A42D-E49870EC5DD5}" type="datetimeFigureOut">
              <a:rPr lang="en-IN" smtClean="0"/>
              <a:t>04-10-2021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333634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0071D1A-5299-40DA-A42D-E49870EC5DD5}" type="datetimeFigureOut">
              <a:rPr lang="en-IN" smtClean="0"/>
              <a:t>04-10-2021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143600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71D1A-5299-40DA-A42D-E49870EC5DD5}" type="datetimeFigureOut">
              <a:rPr lang="en-IN" smtClean="0"/>
              <a:t>04-10-2021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397228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071D1A-5299-40DA-A42D-E49870EC5DD5}" type="datetimeFigureOut">
              <a:rPr lang="en-IN" smtClean="0"/>
              <a:t>04-10-2021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153612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071D1A-5299-40DA-A42D-E49870EC5DD5}" type="datetimeFigureOut">
              <a:rPr lang="en-IN" smtClean="0"/>
              <a:t>04-10-2021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AE03D2-1B05-43AD-AFF7-EDB4BED2A03B}" type="slidenum">
              <a:rPr lang="en-IN" smtClean="0"/>
              <a:t>‹#›</a:t>
            </a:fld>
            <a:endParaRPr lang="en-IN"/>
          </a:p>
        </p:txBody>
      </p:sp>
    </p:spTree>
    <p:extLst>
      <p:ext uri="{BB962C8B-B14F-4D97-AF65-F5344CB8AC3E}">
        <p14:creationId xmlns:p14="http://schemas.microsoft.com/office/powerpoint/2010/main" val="310379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71D1A-5299-40DA-A42D-E49870EC5DD5}" type="datetimeFigureOut">
              <a:rPr lang="en-IN" smtClean="0"/>
              <a:t>04-10-2021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E03D2-1B05-43AD-AFF7-EDB4BED2A03B}" type="slidenum">
              <a:rPr lang="en-IN" smtClean="0"/>
              <a:t>‹#›</a:t>
            </a:fld>
            <a:endParaRPr lang="en-IN"/>
          </a:p>
        </p:txBody>
      </p:sp>
    </p:spTree>
    <p:extLst>
      <p:ext uri="{BB962C8B-B14F-4D97-AF65-F5344CB8AC3E}">
        <p14:creationId xmlns:p14="http://schemas.microsoft.com/office/powerpoint/2010/main" val="4197011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06.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customXml" Target="../ink/ink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customXml" Target="../ink/ink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customXml" Target="../ink/ink13.xml"/><Relationship Id="rId4" Type="http://schemas.openxmlformats.org/officeDocument/2006/relationships/image" Target="../media/image70.emf"/></Relationships>
</file>

<file path=ppt/slides/_rels/slide11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customXml" Target="../ink/ink110.xml"/><Relationship Id="rId1" Type="http://schemas.openxmlformats.org/officeDocument/2006/relationships/slideLayout" Target="../slideLayouts/slideLayout2.xml"/><Relationship Id="rId5" Type="http://schemas.openxmlformats.org/officeDocument/2006/relationships/image" Target="../media/image97.emf"/><Relationship Id="rId4" Type="http://schemas.openxmlformats.org/officeDocument/2006/relationships/customXml" Target="../ink/ink111.xml"/></Relationships>
</file>

<file path=ppt/slides/_rels/slide111.xml.rels><?xml version="1.0" encoding="UTF-8" standalone="yes"?>
<Relationships xmlns="http://schemas.openxmlformats.org/package/2006/relationships"><Relationship Id="rId3" Type="http://schemas.openxmlformats.org/officeDocument/2006/relationships/image" Target="../media/image970.emf"/><Relationship Id="rId2" Type="http://schemas.openxmlformats.org/officeDocument/2006/relationships/customXml" Target="../ink/ink11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customXml" Target="../ink/ink113.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customXml" Target="../ink/ink1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customXml" Target="../ink/ink11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customXml" Target="../ink/ink11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customXml" Target="../ink/ink11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10.emf"/><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12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13.emf"/><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126.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15.emf"/><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127.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customXml" Target="../ink/ink129.xml"/><Relationship Id="rId1"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customXml" Target="../ink/ink13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19.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2.emf"/><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11.emf"/><Relationship Id="rId4" Type="http://schemas.openxmlformats.org/officeDocument/2006/relationships/customXml" Target="../ink/ink16.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0.wm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0.wmf"/></Relationships>
</file>

<file path=ppt/slides/_rels/slide132.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4.emf"/></Relationships>
</file>

<file path=ppt/slides/_rels/slide136.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3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6.emf"/></Relationships>
</file>

<file path=ppt/slides/_rels/slide138.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39.xml.rels><?xml version="1.0" encoding="UTF-8" standalone="yes"?>
<Relationships xmlns="http://schemas.openxmlformats.org/package/2006/relationships"><Relationship Id="rId3" Type="http://schemas.openxmlformats.org/officeDocument/2006/relationships/customXml" Target="../ink/ink137.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42.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33.emf"/><Relationship Id="rId4" Type="http://schemas.openxmlformats.org/officeDocument/2006/relationships/customXml" Target="../ink/ink1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20.xml"/><Relationship Id="rId10" Type="http://schemas.openxmlformats.org/officeDocument/2006/relationships/image" Target="../media/image15.emf"/><Relationship Id="rId4" Type="http://schemas.openxmlformats.org/officeDocument/2006/relationships/image" Target="../media/image80.emf"/><Relationship Id="rId9" Type="http://schemas.openxmlformats.org/officeDocument/2006/relationships/customXml" Target="../ink/ink22.xml"/></Relationships>
</file>

<file path=ppt/slides/_rels/slide1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37.xml"/></Relationships>
</file>

<file path=ppt/slides/_rels/slide3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customXml" Target="../ink/ink40.x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customXml" Target="../ink/ink42.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51.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54.xml"/></Relationships>
</file>

<file path=ppt/slides/_rels/slide57.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4.emf"/><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customXml" Target="../ink/ink58.xml"/><Relationship Id="rId4" Type="http://schemas.openxmlformats.org/officeDocument/2006/relationships/image" Target="../media/image63.emf"/></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66.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67.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7.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72.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66.xml"/><Relationship Id="rId4" Type="http://schemas.openxmlformats.org/officeDocument/2006/relationships/image" Target="../media/image54.emf"/></Relationships>
</file>

<file path=ppt/slides/_rels/slide73.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customXml" Target="../ink/ink68.xml"/><Relationship Id="rId4" Type="http://schemas.openxmlformats.org/officeDocument/2006/relationships/image" Target="../media/image56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customXml" Target="../ink/ink70.xml"/><Relationship Id="rId4" Type="http://schemas.openxmlformats.org/officeDocument/2006/relationships/image" Target="../media/image580.emf"/></Relationships>
</file>

<file path=ppt/slides/_rels/slide76.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0.emf"/></Relationships>
</file>

<file path=ppt/slides/_rels/slide77.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customXml" Target="../ink/ink73.xml"/><Relationship Id="rId4" Type="http://schemas.openxmlformats.org/officeDocument/2006/relationships/image" Target="../media/image64.emf"/></Relationships>
</file>

<file path=ppt/slides/_rels/slide78.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0.emf"/></Relationships>
</file>

<file path=ppt/slides/_rels/slide79.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customXml" Target="../ink/ink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customXml" Target="../ink/ink76.xml"/><Relationship Id="rId7" Type="http://schemas.openxmlformats.org/officeDocument/2006/relationships/customXml" Target="../ink/ink78.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customXml" Target="../ink/ink77.xml"/><Relationship Id="rId10" Type="http://schemas.openxmlformats.org/officeDocument/2006/relationships/image" Target="../media/image72.emf"/><Relationship Id="rId4" Type="http://schemas.openxmlformats.org/officeDocument/2006/relationships/image" Target="../media/image68.emf"/><Relationship Id="rId9" Type="http://schemas.openxmlformats.org/officeDocument/2006/relationships/customXml" Target="../ink/ink79.xml"/></Relationships>
</file>

<file path=ppt/slides/_rels/slide8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customXml" Target="../ink/ink81.xml"/><Relationship Id="rId7" Type="http://schemas.openxmlformats.org/officeDocument/2006/relationships/customXml" Target="../ink/ink8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0.emf"/><Relationship Id="rId5" Type="http://schemas.openxmlformats.org/officeDocument/2006/relationships/customXml" Target="../ink/ink82.xml"/><Relationship Id="rId4" Type="http://schemas.openxmlformats.org/officeDocument/2006/relationships/image" Target="../media/image580.emf"/></Relationships>
</file>

<file path=ppt/slides/_rels/slide84.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0.emf"/><Relationship Id="rId5" Type="http://schemas.openxmlformats.org/officeDocument/2006/relationships/customXml" Target="../ink/ink85.xml"/><Relationship Id="rId4" Type="http://schemas.openxmlformats.org/officeDocument/2006/relationships/image" Target="../media/image620.emf"/></Relationships>
</file>

<file path=ppt/slides/_rels/slide85.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88.xml"/><Relationship Id="rId4" Type="http://schemas.openxmlformats.org/officeDocument/2006/relationships/image" Target="../media/image64.emf"/></Relationships>
</file>

<file path=ppt/slides/_rels/slide86.xml.rels><?xml version="1.0" encoding="UTF-8" standalone="yes"?>
<Relationships xmlns="http://schemas.openxmlformats.org/package/2006/relationships"><Relationship Id="rId3" Type="http://schemas.openxmlformats.org/officeDocument/2006/relationships/image" Target="../media/image730.emf"/><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customXml" Target="../ink/ink90.xml"/><Relationship Id="rId7" Type="http://schemas.openxmlformats.org/officeDocument/2006/relationships/customXml" Target="../ink/ink92.xml"/><Relationship Id="rId12"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50.emf"/><Relationship Id="rId11" Type="http://schemas.openxmlformats.org/officeDocument/2006/relationships/customXml" Target="../ink/ink94.xml"/><Relationship Id="rId5" Type="http://schemas.openxmlformats.org/officeDocument/2006/relationships/customXml" Target="../ink/ink91.xml"/><Relationship Id="rId10" Type="http://schemas.openxmlformats.org/officeDocument/2006/relationships/image" Target="../media/image78.emf"/><Relationship Id="rId4" Type="http://schemas.openxmlformats.org/officeDocument/2006/relationships/image" Target="../media/image740.emf"/><Relationship Id="rId9" Type="http://schemas.openxmlformats.org/officeDocument/2006/relationships/customXml" Target="../ink/ink93.xml"/></Relationships>
</file>

<file path=ppt/slides/_rels/slide88.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customXml" Target="../ink/ink96.xml"/><Relationship Id="rId4" Type="http://schemas.openxmlformats.org/officeDocument/2006/relationships/image" Target="../media/image81.emf"/></Relationships>
</file>

<file path=ppt/slides/_rels/slide8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9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9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96.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97.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98.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99.xml.rels><?xml version="1.0" encoding="UTF-8" standalone="yes"?>
<Relationships xmlns="http://schemas.openxmlformats.org/package/2006/relationships"><Relationship Id="rId3" Type="http://schemas.openxmlformats.org/officeDocument/2006/relationships/customXml" Target="../ink/ink105.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3 </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831612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z="4000"/>
              <a:t>Problems with</a:t>
            </a:r>
            <a:r>
              <a:rPr lang="en-US" altLang="en-US"/>
              <a:t> </a:t>
            </a:r>
            <a:r>
              <a:rPr lang="en-US" altLang="en-US" sz="4000"/>
              <a:t>propositionalization</a:t>
            </a:r>
          </a:p>
        </p:txBody>
      </p:sp>
      <p:sp>
        <p:nvSpPr>
          <p:cNvPr id="10243" name="Rectangle 3"/>
          <p:cNvSpPr>
            <a:spLocks noGrp="1" noChangeArrowheads="1"/>
          </p:cNvSpPr>
          <p:nvPr>
            <p:ph type="body" idx="1"/>
          </p:nvPr>
        </p:nvSpPr>
        <p:spPr/>
        <p:txBody>
          <a:bodyPr>
            <a:normAutofit fontScale="85000" lnSpcReduction="20000"/>
          </a:bodyPr>
          <a:lstStyle/>
          <a:p>
            <a:pPr>
              <a:lnSpc>
                <a:spcPct val="80000"/>
              </a:lnSpc>
            </a:pPr>
            <a:r>
              <a:rPr lang="en-US" altLang="en-US" sz="2000"/>
              <a:t>Propositionalization seems to generate lots of irrelevant sentences.</a:t>
            </a:r>
          </a:p>
          <a:p>
            <a:pPr>
              <a:lnSpc>
                <a:spcPct val="80000"/>
              </a:lnSpc>
            </a:pPr>
            <a:endParaRPr lang="en-US" altLang="en-US" sz="2000"/>
          </a:p>
          <a:p>
            <a:pPr>
              <a:lnSpc>
                <a:spcPct val="80000"/>
              </a:lnSpc>
            </a:pPr>
            <a:r>
              <a:rPr lang="en-US" altLang="en-US" sz="2000"/>
              <a:t>E.g., from:
</a:t>
            </a:r>
          </a:p>
          <a:p>
            <a:pPr lvl="1">
              <a:lnSpc>
                <a:spcPct val="80000"/>
              </a:lnSpc>
              <a:buFontTx/>
              <a:buNone/>
            </a:pPr>
            <a:r>
              <a:rPr lang="en-US" altLang="en-US" sz="1800">
                <a:sym typeface="Symbol" panose="05050102010706020507" pitchFamily="18" charset="2"/>
              </a:rPr>
              <a:t></a:t>
            </a:r>
            <a:r>
              <a:rPr lang="en-US" altLang="en-US" sz="1800"/>
              <a:t>x King(x) </a:t>
            </a:r>
            <a:r>
              <a:rPr lang="en-US" altLang="en-US" sz="1800">
                <a:sym typeface="Symbol" panose="05050102010706020507" pitchFamily="18" charset="2"/>
              </a:rPr>
              <a:t></a:t>
            </a:r>
            <a:r>
              <a:rPr lang="en-US" altLang="en-US" sz="1800"/>
              <a:t> Greedy(x) </a:t>
            </a:r>
            <a:r>
              <a:rPr lang="en-US" altLang="en-US" sz="1800">
                <a:sym typeface="Symbol" panose="05050102010706020507" pitchFamily="18" charset="2"/>
              </a:rPr>
              <a:t></a:t>
            </a:r>
            <a:r>
              <a:rPr lang="en-US" altLang="en-US" sz="1800"/>
              <a:t> Evil(x)</a:t>
            </a:r>
          </a:p>
          <a:p>
            <a:pPr lvl="1">
              <a:lnSpc>
                <a:spcPct val="80000"/>
              </a:lnSpc>
              <a:buFontTx/>
              <a:buNone/>
            </a:pPr>
            <a:r>
              <a:rPr lang="en-US" altLang="en-US" sz="1800"/>
              <a:t>King(John)</a:t>
            </a:r>
          </a:p>
          <a:p>
            <a:pPr lvl="1">
              <a:lnSpc>
                <a:spcPct val="80000"/>
              </a:lnSpc>
              <a:buFontTx/>
              <a:buNone/>
            </a:pPr>
            <a:r>
              <a:rPr lang="en-US" altLang="en-US" sz="1800">
                <a:sym typeface="Symbol" panose="05050102010706020507" pitchFamily="18" charset="2"/>
              </a:rPr>
              <a:t></a:t>
            </a:r>
            <a:r>
              <a:rPr lang="en-US" altLang="en-US" sz="1800"/>
              <a:t>y Greedy(y)</a:t>
            </a:r>
          </a:p>
          <a:p>
            <a:pPr lvl="1">
              <a:lnSpc>
                <a:spcPct val="80000"/>
              </a:lnSpc>
              <a:buFontTx/>
              <a:buNone/>
            </a:pPr>
            <a:r>
              <a:rPr lang="en-US" altLang="en-US" sz="1800"/>
              <a:t>Brother(Richard,John)
</a:t>
            </a:r>
          </a:p>
          <a:p>
            <a:pPr>
              <a:lnSpc>
                <a:spcPct val="80000"/>
              </a:lnSpc>
            </a:pPr>
            <a:endParaRPr lang="en-US" altLang="en-US" sz="2000"/>
          </a:p>
          <a:p>
            <a:pPr>
              <a:lnSpc>
                <a:spcPct val="80000"/>
              </a:lnSpc>
            </a:pPr>
            <a:r>
              <a:rPr lang="en-US" altLang="en-US" sz="2000"/>
              <a:t>it seems obvious that </a:t>
            </a:r>
            <a:r>
              <a:rPr lang="en-US" altLang="en-US" sz="2000" i="1"/>
              <a:t>Evil</a:t>
            </a:r>
            <a:r>
              <a:rPr lang="en-US" altLang="en-US" sz="2000"/>
              <a:t>(</a:t>
            </a:r>
            <a:r>
              <a:rPr lang="en-US" altLang="en-US" sz="2000" i="1"/>
              <a:t>John</a:t>
            </a:r>
            <a:r>
              <a:rPr lang="en-US" altLang="en-US" sz="2000"/>
              <a:t>), but propositionalization produces lots of facts such as </a:t>
            </a:r>
            <a:r>
              <a:rPr lang="en-US" altLang="en-US" sz="2000" i="1"/>
              <a:t>Greedy</a:t>
            </a:r>
            <a:r>
              <a:rPr lang="en-US" altLang="en-US" sz="2000"/>
              <a:t>(</a:t>
            </a:r>
            <a:r>
              <a:rPr lang="en-US" altLang="en-US" sz="2000" i="1"/>
              <a:t>Richard</a:t>
            </a:r>
            <a:r>
              <a:rPr lang="en-US" altLang="en-US" sz="2000"/>
              <a:t>) that are irrelevant
</a:t>
            </a:r>
          </a:p>
          <a:p>
            <a:pPr>
              <a:lnSpc>
                <a:spcPct val="80000"/>
              </a:lnSpc>
            </a:pPr>
            <a:endParaRPr lang="en-US" altLang="en-US" sz="2000"/>
          </a:p>
          <a:p>
            <a:pPr>
              <a:lnSpc>
                <a:spcPct val="80000"/>
              </a:lnSpc>
            </a:pPr>
            <a:r>
              <a:rPr lang="en-US" altLang="en-US" sz="2000"/>
              <a:t>With </a:t>
            </a:r>
            <a:r>
              <a:rPr lang="en-US" altLang="en-US" sz="2000" i="1"/>
              <a:t>p k</a:t>
            </a:r>
            <a:r>
              <a:rPr lang="en-US" altLang="en-US" sz="2000"/>
              <a:t>-ary predicates and </a:t>
            </a:r>
            <a:r>
              <a:rPr lang="en-US" altLang="en-US" sz="2000" i="1"/>
              <a:t>n</a:t>
            </a:r>
            <a:r>
              <a:rPr lang="en-US" altLang="en-US" sz="2000"/>
              <a:t> constants, there are </a:t>
            </a:r>
            <a:r>
              <a:rPr lang="en-US" altLang="en-US" sz="2000" i="1"/>
              <a:t>p</a:t>
            </a:r>
            <a:r>
              <a:rPr lang="en-US" altLang="en-US" sz="2000" i="1">
                <a:cs typeface="Arial" panose="020B0604020202020204" pitchFamily="34" charset="0"/>
              </a:rPr>
              <a:t>·</a:t>
            </a:r>
            <a:r>
              <a:rPr lang="en-US" altLang="en-US" sz="2000" i="1"/>
              <a:t>n</a:t>
            </a:r>
            <a:r>
              <a:rPr lang="en-US" altLang="en-US" sz="2000" i="1" baseline="30000"/>
              <a:t>k</a:t>
            </a:r>
            <a:r>
              <a:rPr lang="en-US" altLang="en-US" sz="2000"/>
              <a:t> instantiations.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52840" y="791280"/>
              <a:ext cx="9036360" cy="5967000"/>
            </p14:xfrm>
          </p:contentPart>
        </mc:Choice>
        <mc:Fallback xmlns="">
          <p:pic>
            <p:nvPicPr>
              <p:cNvPr id="2" name="Ink 1"/>
              <p:cNvPicPr/>
              <p:nvPr/>
            </p:nvPicPr>
            <p:blipFill>
              <a:blip r:embed="rId3"/>
              <a:stretch>
                <a:fillRect/>
              </a:stretch>
            </p:blipFill>
            <p:spPr>
              <a:xfrm>
                <a:off x="2647440" y="785160"/>
                <a:ext cx="9049320" cy="5981400"/>
              </a:xfrm>
              <a:prstGeom prst="rect">
                <a:avLst/>
              </a:prstGeom>
            </p:spPr>
          </p:pic>
        </mc:Fallback>
      </mc:AlternateContent>
    </p:spTree>
    <p:extLst>
      <p:ext uri="{BB962C8B-B14F-4D97-AF65-F5344CB8AC3E}">
        <p14:creationId xmlns:p14="http://schemas.microsoft.com/office/powerpoint/2010/main" val="13341354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8914CBC-2EA2-41E7-B497-6096343943B2}" type="slidenum">
              <a:rPr lang="en-US" altLang="en-US"/>
              <a:pPr/>
              <a:t>100</a:t>
            </a:fld>
            <a:endParaRPr lang="en-US" altLang="en-US"/>
          </a:p>
        </p:txBody>
      </p:sp>
      <p:sp>
        <p:nvSpPr>
          <p:cNvPr id="294914" name="Rectangle 2"/>
          <p:cNvSpPr>
            <a:spLocks noGrp="1" noChangeArrowheads="1"/>
          </p:cNvSpPr>
          <p:nvPr>
            <p:ph type="title"/>
          </p:nvPr>
        </p:nvSpPr>
        <p:spPr>
          <a:xfrm>
            <a:off x="2209800" y="152400"/>
            <a:ext cx="7772400" cy="1143000"/>
          </a:xfrm>
        </p:spPr>
        <p:txBody>
          <a:bodyPr/>
          <a:lstStyle/>
          <a:p>
            <a:r>
              <a:rPr lang="en-US" altLang="en-US" sz="3600">
                <a:effectLst>
                  <a:outerShdw blurRad="38100" dist="38100" dir="2700000" algn="tl">
                    <a:srgbClr val="C0C0C0"/>
                  </a:outerShdw>
                </a:effectLst>
              </a:rPr>
              <a:t>Set of support example</a:t>
            </a:r>
          </a:p>
        </p:txBody>
      </p:sp>
      <p:sp>
        <p:nvSpPr>
          <p:cNvPr id="294915" name="Text Box 3"/>
          <p:cNvSpPr txBox="1">
            <a:spLocks noChangeArrowheads="1"/>
          </p:cNvSpPr>
          <p:nvPr/>
        </p:nvSpPr>
        <p:spPr bwMode="auto">
          <a:xfrm>
            <a:off x="2438400" y="1219201"/>
            <a:ext cx="7004050"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Bulbs-OK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Starter-OK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Empty-Gas-Tank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Engine-Starts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Flat-Tire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FF0000"/>
                </a:solidFill>
                <a:latin typeface="Tahoma" panose="020B0604030504040204" pitchFamily="34" charset="0"/>
              </a:rPr>
              <a:t>Flat-Tire</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Empty-Gas-Tank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Starter-OK  Empty-Gas-Tank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Empty-Gas-Tank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 [a bit more focused, but we still seem to be wandering]</a:t>
            </a:r>
          </a:p>
        </p:txBody>
      </p:sp>
      <p:sp>
        <p:nvSpPr>
          <p:cNvPr id="294916" name="Text Box 4"/>
          <p:cNvSpPr txBox="1">
            <a:spLocks noChangeArrowheads="1"/>
          </p:cNvSpPr>
          <p:nvPr/>
        </p:nvSpPr>
        <p:spPr bwMode="auto">
          <a:xfrm>
            <a:off x="1752600" y="4205288"/>
            <a:ext cx="630238"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en-US">
                <a:latin typeface="Tahoma" panose="020B0604030504040204" pitchFamily="34" charset="0"/>
              </a:rPr>
              <a:t>9,3</a:t>
            </a:r>
          </a:p>
          <a:p>
            <a:pPr>
              <a:spcBef>
                <a:spcPct val="20000"/>
              </a:spcBef>
            </a:pPr>
            <a:r>
              <a:rPr lang="en-US" altLang="en-US">
                <a:latin typeface="Tahoma" panose="020B0604030504040204" pitchFamily="34" charset="0"/>
              </a:rPr>
              <a:t>10,2</a:t>
            </a:r>
          </a:p>
          <a:p>
            <a:pPr>
              <a:spcBef>
                <a:spcPct val="20000"/>
              </a:spcBef>
            </a:pPr>
            <a:r>
              <a:rPr lang="en-US" altLang="en-US">
                <a:latin typeface="Tahoma" panose="020B0604030504040204" pitchFamily="34" charset="0"/>
              </a:rPr>
              <a:t>10,8</a:t>
            </a:r>
          </a:p>
          <a:p>
            <a:pPr>
              <a:spcBef>
                <a:spcPct val="20000"/>
              </a:spcBef>
            </a:pPr>
            <a:r>
              <a:rPr lang="en-US" altLang="en-US">
                <a:latin typeface="Tahoma" panose="020B0604030504040204" pitchFamily="34" charset="0"/>
              </a:rPr>
              <a:t>11,5</a:t>
            </a:r>
          </a:p>
          <a:p>
            <a:pPr>
              <a:spcBef>
                <a:spcPct val="20000"/>
              </a:spcBef>
            </a:pPr>
            <a:r>
              <a:rPr lang="en-US" altLang="en-US">
                <a:latin typeface="Tahoma" panose="020B0604030504040204" pitchFamily="34" charset="0"/>
              </a:rPr>
              <a:t>11,6</a:t>
            </a:r>
          </a:p>
          <a:p>
            <a:pPr>
              <a:spcBef>
                <a:spcPct val="20000"/>
              </a:spcBef>
            </a:pPr>
            <a:r>
              <a:rPr lang="en-US" altLang="en-US">
                <a:latin typeface="Tahoma" panose="020B0604030504040204" pitchFamily="34" charset="0"/>
              </a:rPr>
              <a:t>11,7</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334760" y="6548760"/>
              <a:ext cx="656280" cy="201240"/>
            </p14:xfrm>
          </p:contentPart>
        </mc:Choice>
        <mc:Fallback xmlns="">
          <p:pic>
            <p:nvPicPr>
              <p:cNvPr id="2" name="Ink 1"/>
              <p:cNvPicPr/>
              <p:nvPr/>
            </p:nvPicPr>
            <p:blipFill>
              <a:blip r:embed="rId4"/>
              <a:stretch>
                <a:fillRect/>
              </a:stretch>
            </p:blipFill>
            <p:spPr>
              <a:xfrm>
                <a:off x="4330440" y="6541920"/>
                <a:ext cx="668880" cy="216000"/>
              </a:xfrm>
              <a:prstGeom prst="rect">
                <a:avLst/>
              </a:prstGeom>
            </p:spPr>
          </p:pic>
        </mc:Fallback>
      </mc:AlternateContent>
    </p:spTree>
    <p:extLst>
      <p:ext uri="{BB962C8B-B14F-4D97-AF65-F5344CB8AC3E}">
        <p14:creationId xmlns:p14="http://schemas.microsoft.com/office/powerpoint/2010/main" val="1887071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9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49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49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49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49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9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4915">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9491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4915">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94915">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4915">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4915">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4915">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94915">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949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D0C2B6D3-AB1C-4AFD-B35E-1D7E352F0A83}" type="slidenum">
              <a:rPr lang="en-US" altLang="en-US"/>
              <a:pPr/>
              <a:t>101</a:t>
            </a:fld>
            <a:endParaRPr lang="en-US" altLang="en-US"/>
          </a:p>
        </p:txBody>
      </p:sp>
      <p:sp>
        <p:nvSpPr>
          <p:cNvPr id="295938" name="Rectangle 2"/>
          <p:cNvSpPr>
            <a:spLocks noGrp="1" noChangeArrowheads="1"/>
          </p:cNvSpPr>
          <p:nvPr>
            <p:ph type="title"/>
          </p:nvPr>
        </p:nvSpPr>
        <p:spPr>
          <a:xfrm>
            <a:off x="2209800" y="152400"/>
            <a:ext cx="7772400" cy="1143000"/>
          </a:xfrm>
        </p:spPr>
        <p:txBody>
          <a:bodyPr/>
          <a:lstStyle/>
          <a:p>
            <a:r>
              <a:rPr lang="en-US" altLang="en-US" sz="3600">
                <a:effectLst>
                  <a:outerShdw blurRad="38100" dist="38100" dir="2700000" algn="tl">
                    <a:srgbClr val="C0C0C0"/>
                  </a:outerShdw>
                </a:effectLst>
              </a:rPr>
              <a:t>Unit resolution + set of support example</a:t>
            </a:r>
          </a:p>
        </p:txBody>
      </p:sp>
      <p:sp>
        <p:nvSpPr>
          <p:cNvPr id="295939" name="Text Box 3"/>
          <p:cNvSpPr txBox="1">
            <a:spLocks noChangeArrowheads="1"/>
          </p:cNvSpPr>
          <p:nvPr/>
        </p:nvSpPr>
        <p:spPr bwMode="auto">
          <a:xfrm>
            <a:off x="2438400" y="1219201"/>
            <a:ext cx="7004050"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Bulbs-OK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Starter-OK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Empty-Gas-Tank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Engine-Starts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Flat-Tire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FF0000"/>
                </a:solidFill>
                <a:latin typeface="Tahoma" panose="020B0604030504040204" pitchFamily="34" charset="0"/>
              </a:rPr>
              <a:t>Flat-Tire</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Empty-Gas-Tank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Starter-OK  Empty-Gas-Tank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Empty-Gas-Tank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FALSE</a:t>
            </a:r>
          </a:p>
          <a:p>
            <a:pPr eaLnBrk="1" hangingPunct="1">
              <a:spcBef>
                <a:spcPct val="20000"/>
              </a:spcBef>
              <a:buClr>
                <a:schemeClr val="hlink"/>
              </a:buClr>
              <a:buSzPct val="110000"/>
              <a:buFont typeface="Wingdings" panose="05000000000000000000" pitchFamily="2" charset="2"/>
              <a:buNone/>
            </a:pPr>
            <a:r>
              <a:rPr lang="en-US" altLang="en-US" sz="1800">
                <a:solidFill>
                  <a:schemeClr val="accent2"/>
                </a:solidFill>
                <a:latin typeface="Tahoma" panose="020B0604030504040204" pitchFamily="34" charset="0"/>
                <a:sym typeface="Symbol" panose="05050102010706020507" pitchFamily="18" charset="2"/>
              </a:rPr>
              <a:t>[Hooray! Now that’s more like it!]</a:t>
            </a:r>
          </a:p>
        </p:txBody>
      </p:sp>
      <p:sp>
        <p:nvSpPr>
          <p:cNvPr id="295940" name="Text Box 4"/>
          <p:cNvSpPr txBox="1">
            <a:spLocks noChangeArrowheads="1"/>
          </p:cNvSpPr>
          <p:nvPr/>
        </p:nvSpPr>
        <p:spPr bwMode="auto">
          <a:xfrm>
            <a:off x="1752600" y="4205288"/>
            <a:ext cx="630238"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en-US">
                <a:latin typeface="Tahoma" panose="020B0604030504040204" pitchFamily="34" charset="0"/>
              </a:rPr>
              <a:t>9,3</a:t>
            </a:r>
          </a:p>
          <a:p>
            <a:pPr>
              <a:spcBef>
                <a:spcPct val="20000"/>
              </a:spcBef>
            </a:pPr>
            <a:r>
              <a:rPr lang="en-US" altLang="en-US">
                <a:latin typeface="Tahoma" panose="020B0604030504040204" pitchFamily="34" charset="0"/>
              </a:rPr>
              <a:t>10,8</a:t>
            </a:r>
          </a:p>
          <a:p>
            <a:pPr>
              <a:spcBef>
                <a:spcPct val="20000"/>
              </a:spcBef>
            </a:pPr>
            <a:r>
              <a:rPr lang="en-US" altLang="en-US">
                <a:latin typeface="Tahoma" panose="020B0604030504040204" pitchFamily="34" charset="0"/>
              </a:rPr>
              <a:t>12,2</a:t>
            </a:r>
          </a:p>
          <a:p>
            <a:pPr>
              <a:spcBef>
                <a:spcPct val="20000"/>
              </a:spcBef>
            </a:pPr>
            <a:r>
              <a:rPr lang="en-US" altLang="en-US">
                <a:latin typeface="Tahoma" panose="020B0604030504040204" pitchFamily="34" charset="0"/>
              </a:rPr>
              <a:t>12,5</a:t>
            </a:r>
          </a:p>
          <a:p>
            <a:pPr>
              <a:spcBef>
                <a:spcPct val="20000"/>
              </a:spcBef>
            </a:pPr>
            <a:r>
              <a:rPr lang="en-US" altLang="en-US">
                <a:latin typeface="Tahoma" panose="020B0604030504040204" pitchFamily="34" charset="0"/>
              </a:rPr>
              <a:t>13,6</a:t>
            </a:r>
          </a:p>
          <a:p>
            <a:pPr>
              <a:spcBef>
                <a:spcPct val="20000"/>
              </a:spcBef>
            </a:pPr>
            <a:r>
              <a:rPr lang="en-US" altLang="en-US">
                <a:latin typeface="Tahoma" panose="020B0604030504040204" pitchFamily="34" charset="0"/>
              </a:rPr>
              <a:t>14,7</a:t>
            </a:r>
          </a:p>
        </p:txBody>
      </p:sp>
    </p:spTree>
    <p:extLst>
      <p:ext uri="{BB962C8B-B14F-4D97-AF65-F5344CB8AC3E}">
        <p14:creationId xmlns:p14="http://schemas.microsoft.com/office/powerpoint/2010/main" val="2637510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59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59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593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9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93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593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593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95939">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5939">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95939">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5939">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5939">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5939">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95939">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9593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631FB51-5927-4574-BCA9-BFEB9B2DA622}" type="slidenum">
              <a:rPr lang="en-US" altLang="en-US"/>
              <a:pPr/>
              <a:t>102</a:t>
            </a:fld>
            <a:endParaRPr lang="en-US" altLang="en-US"/>
          </a:p>
        </p:txBody>
      </p:sp>
      <p:sp>
        <p:nvSpPr>
          <p:cNvPr id="247810" name="Rectangle 2"/>
          <p:cNvSpPr>
            <a:spLocks noGrp="1" noChangeArrowheads="1"/>
          </p:cNvSpPr>
          <p:nvPr>
            <p:ph type="title"/>
          </p:nvPr>
        </p:nvSpPr>
        <p:spPr/>
        <p:txBody>
          <a:bodyPr/>
          <a:lstStyle/>
          <a:p>
            <a:r>
              <a:rPr lang="en-US" altLang="en-US"/>
              <a:t>Simplification heuristics</a:t>
            </a:r>
          </a:p>
        </p:txBody>
      </p:sp>
      <p:sp>
        <p:nvSpPr>
          <p:cNvPr id="247811" name="Rectangle 3"/>
          <p:cNvSpPr>
            <a:spLocks noGrp="1" noChangeArrowheads="1"/>
          </p:cNvSpPr>
          <p:nvPr>
            <p:ph type="body" idx="1"/>
          </p:nvPr>
        </p:nvSpPr>
        <p:spPr/>
        <p:txBody>
          <a:bodyPr/>
          <a:lstStyle/>
          <a:p>
            <a:pPr marL="342900" indent="-342900"/>
            <a:r>
              <a:rPr lang="en-US" altLang="en-US" sz="2000" b="1"/>
              <a:t>Subsumption:</a:t>
            </a:r>
            <a:br>
              <a:rPr lang="en-US" altLang="en-US" sz="2000" b="1"/>
            </a:br>
            <a:r>
              <a:rPr lang="en-US" altLang="en-US" sz="2000"/>
              <a:t>Eliminate all sentences that are subsumed by (more specific than) an existing sentence to keep the KB small</a:t>
            </a:r>
          </a:p>
          <a:p>
            <a:pPr marL="742950" lvl="1" indent="-285750"/>
            <a:r>
              <a:rPr lang="en-US" altLang="en-US" sz="1800"/>
              <a:t>If P(x) is already in the KB, adding P(A) makes no sense </a:t>
            </a:r>
            <a:r>
              <a:rPr lang="en-US" altLang="en-US" sz="1800">
                <a:cs typeface="Times New Roman" panose="02020603050405020304" pitchFamily="18" charset="0"/>
              </a:rPr>
              <a:t>–</a:t>
            </a:r>
            <a:r>
              <a:rPr lang="en-US" altLang="en-US" sz="1800"/>
              <a:t> P(x) is a superset of P(A)</a:t>
            </a:r>
          </a:p>
          <a:p>
            <a:pPr marL="742950" lvl="1" indent="-285750"/>
            <a:r>
              <a:rPr lang="en-US" altLang="en-US" sz="1800"/>
              <a:t>Likewise adding P(A) </a:t>
            </a:r>
            <a:r>
              <a:rPr lang="en-US" altLang="en-US" sz="1800">
                <a:sym typeface="Symbol" panose="05050102010706020507" pitchFamily="18" charset="2"/>
              </a:rPr>
              <a:t></a:t>
            </a:r>
            <a:r>
              <a:rPr lang="en-US" altLang="en-US" sz="1800"/>
              <a:t> Q(B) would add nothing to the KB</a:t>
            </a:r>
            <a:endParaRPr lang="en-US" altLang="en-US" sz="1800" b="1"/>
          </a:p>
          <a:p>
            <a:pPr marL="342900" indent="-342900"/>
            <a:r>
              <a:rPr lang="en-US" altLang="en-US" sz="2000" b="1"/>
              <a:t>Tautology: </a:t>
            </a:r>
            <a:br>
              <a:rPr lang="en-US" altLang="en-US" sz="2000" b="1"/>
            </a:br>
            <a:r>
              <a:rPr lang="en-US" altLang="en-US" sz="2000"/>
              <a:t>Remove any clause containing two complementary literals (tautology)</a:t>
            </a:r>
          </a:p>
          <a:p>
            <a:pPr marL="342900" indent="-342900"/>
            <a:r>
              <a:rPr lang="en-US" altLang="en-US" sz="2000" b="1"/>
              <a:t>Pure symbol:</a:t>
            </a:r>
            <a:br>
              <a:rPr lang="en-US" altLang="en-US" sz="2000" b="1"/>
            </a:br>
            <a:r>
              <a:rPr lang="en-US" altLang="en-US" sz="2000"/>
              <a:t>If a symbol always appears with the same “sign,” remove all the clauses that contain it</a:t>
            </a:r>
          </a:p>
        </p:txBody>
      </p:sp>
    </p:spTree>
    <p:extLst>
      <p:ext uri="{BB962C8B-B14F-4D97-AF65-F5344CB8AC3E}">
        <p14:creationId xmlns:p14="http://schemas.microsoft.com/office/powerpoint/2010/main" val="29626058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86D16156-A7F7-4991-8903-4E6B60E4D850}" type="slidenum">
              <a:rPr lang="en-US" altLang="en-US"/>
              <a:pPr/>
              <a:t>103</a:t>
            </a:fld>
            <a:endParaRPr lang="en-US" altLang="en-US"/>
          </a:p>
        </p:txBody>
      </p:sp>
      <p:sp>
        <p:nvSpPr>
          <p:cNvPr id="248834" name="Rectangle 2"/>
          <p:cNvSpPr>
            <a:spLocks noGrp="1" noChangeArrowheads="1"/>
          </p:cNvSpPr>
          <p:nvPr>
            <p:ph type="title"/>
          </p:nvPr>
        </p:nvSpPr>
        <p:spPr/>
        <p:txBody>
          <a:bodyPr/>
          <a:lstStyle/>
          <a:p>
            <a:r>
              <a:rPr lang="en-US" altLang="en-US" sz="3600">
                <a:effectLst>
                  <a:outerShdw blurRad="38100" dist="38100" dir="2700000" algn="tl">
                    <a:srgbClr val="C0C0C0"/>
                  </a:outerShdw>
                </a:effectLst>
              </a:rPr>
              <a:t>Example (Pure Symbol)</a:t>
            </a:r>
          </a:p>
        </p:txBody>
      </p:sp>
      <p:sp>
        <p:nvSpPr>
          <p:cNvPr id="248835" name="Text Box 3"/>
          <p:cNvSpPr txBox="1">
            <a:spLocks noChangeArrowheads="1"/>
          </p:cNvSpPr>
          <p:nvPr/>
        </p:nvSpPr>
        <p:spPr bwMode="auto">
          <a:xfrm>
            <a:off x="2438400" y="1700213"/>
            <a:ext cx="62928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Battery-OK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a:t>
            </a: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Bulbs-OK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Battery-OK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a:t>
            </a: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Starter-OK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Empty-Gas-Tank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Engine-Starts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Flat-Tire </a:t>
            </a:r>
            <a:r>
              <a:rPr lang="en-US" altLang="en-US" sz="1600" b="1">
                <a:cs typeface="Times New Roman" panose="02020603050405020304" pitchFamily="18" charset="0"/>
                <a:sym typeface="Symbol" panose="05050102010706020507" pitchFamily="18" charset="2"/>
              </a:rPr>
              <a:t></a:t>
            </a:r>
            <a:r>
              <a:rPr lang="en-US" altLang="en-US" sz="1600">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600">
                <a:latin typeface="Tahoma" panose="020B0604030504040204" pitchFamily="34" charset="0"/>
                <a:cs typeface="Times New Roman" panose="02020603050405020304" pitchFamily="18" charset="0"/>
                <a:sym typeface="Symbol" panose="05050102010706020507" pitchFamily="18" charset="2"/>
              </a:rPr>
              <a:t></a:t>
            </a:r>
            <a:r>
              <a:rPr lang="en-US" altLang="en-US" sz="1600">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6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600">
                <a:solidFill>
                  <a:srgbClr val="FF0000"/>
                </a:solidFill>
                <a:latin typeface="Tahoma" panose="020B0604030504040204" pitchFamily="34" charset="0"/>
              </a:rPr>
              <a:t>Flat-Tire</a:t>
            </a:r>
          </a:p>
        </p:txBody>
      </p:sp>
      <p:sp>
        <p:nvSpPr>
          <p:cNvPr id="248836" name="Line 4"/>
          <p:cNvSpPr>
            <a:spLocks noChangeShapeType="1"/>
          </p:cNvSpPr>
          <p:nvPr/>
        </p:nvSpPr>
        <p:spPr bwMode="auto">
          <a:xfrm flipH="1">
            <a:off x="2895600" y="1905000"/>
            <a:ext cx="4267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48837" name="Line 5"/>
          <p:cNvSpPr>
            <a:spLocks noChangeShapeType="1"/>
          </p:cNvSpPr>
          <p:nvPr/>
        </p:nvSpPr>
        <p:spPr bwMode="auto">
          <a:xfrm>
            <a:off x="2895600" y="2743200"/>
            <a:ext cx="1600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7848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8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8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E949801-86F4-43ED-8F67-951EAEEEC4C6}" type="slidenum">
              <a:rPr lang="en-US" altLang="en-US"/>
              <a:pPr/>
              <a:t>104</a:t>
            </a:fld>
            <a:endParaRPr lang="en-US" altLang="en-US"/>
          </a:p>
        </p:txBody>
      </p:sp>
      <p:sp>
        <p:nvSpPr>
          <p:cNvPr id="142338" name="Rectangle 2"/>
          <p:cNvSpPr>
            <a:spLocks noGrp="1" noChangeArrowheads="1"/>
          </p:cNvSpPr>
          <p:nvPr>
            <p:ph type="title"/>
          </p:nvPr>
        </p:nvSpPr>
        <p:spPr/>
        <p:txBody>
          <a:bodyPr/>
          <a:lstStyle/>
          <a:p>
            <a:r>
              <a:rPr lang="en-US" altLang="en-US"/>
              <a:t>Input resolution</a:t>
            </a:r>
          </a:p>
        </p:txBody>
      </p:sp>
      <p:sp>
        <p:nvSpPr>
          <p:cNvPr id="142339" name="Rectangle 3"/>
          <p:cNvSpPr>
            <a:spLocks noGrp="1" noChangeArrowheads="1"/>
          </p:cNvSpPr>
          <p:nvPr>
            <p:ph type="body" idx="1"/>
          </p:nvPr>
        </p:nvSpPr>
        <p:spPr/>
        <p:txBody>
          <a:bodyPr/>
          <a:lstStyle/>
          <a:p>
            <a:r>
              <a:rPr lang="en-US" altLang="en-US"/>
              <a:t>At least one parent must be one of the input sentences (i.e., either a sentence in the original KB or the negation of the goal) </a:t>
            </a:r>
          </a:p>
          <a:p>
            <a:r>
              <a:rPr lang="en-US" altLang="en-US"/>
              <a:t>Not complete in general, but complete for Horn clause KBs</a:t>
            </a:r>
          </a:p>
          <a:p>
            <a:r>
              <a:rPr lang="en-US" altLang="en-US" b="1"/>
              <a:t>Linear resolution</a:t>
            </a:r>
            <a:endParaRPr lang="en-US" altLang="en-US"/>
          </a:p>
          <a:p>
            <a:pPr lvl="1"/>
            <a:r>
              <a:rPr lang="en-US" altLang="en-US"/>
              <a:t>Extension of input resolution</a:t>
            </a:r>
          </a:p>
          <a:p>
            <a:pPr lvl="1"/>
            <a:r>
              <a:rPr lang="en-US" altLang="en-US"/>
              <a:t>One of the parent sentences must be an input sentence </a:t>
            </a:r>
            <a:r>
              <a:rPr lang="en-US" altLang="en-US" i="1"/>
              <a:t>or</a:t>
            </a:r>
            <a:r>
              <a:rPr lang="en-US" altLang="en-US"/>
              <a:t> an ancestor of the other sentence</a:t>
            </a:r>
          </a:p>
          <a:p>
            <a:pPr lvl="1"/>
            <a:r>
              <a:rPr lang="en-US" altLang="en-US"/>
              <a:t>Complete</a:t>
            </a:r>
          </a:p>
        </p:txBody>
      </p:sp>
    </p:spTree>
    <p:extLst>
      <p:ext uri="{BB962C8B-B14F-4D97-AF65-F5344CB8AC3E}">
        <p14:creationId xmlns:p14="http://schemas.microsoft.com/office/powerpoint/2010/main" val="12802525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5DE6A73-8C4F-40C0-B232-853025A82B1B}" type="slidenum">
              <a:rPr lang="en-US" altLang="en-US"/>
              <a:pPr/>
              <a:t>105</a:t>
            </a:fld>
            <a:endParaRPr lang="en-US" altLang="en-US"/>
          </a:p>
        </p:txBody>
      </p:sp>
      <p:sp>
        <p:nvSpPr>
          <p:cNvPr id="156674" name="Rectangle 2"/>
          <p:cNvSpPr>
            <a:spLocks noGrp="1" noChangeArrowheads="1"/>
          </p:cNvSpPr>
          <p:nvPr>
            <p:ph type="title"/>
          </p:nvPr>
        </p:nvSpPr>
        <p:spPr/>
        <p:txBody>
          <a:bodyPr/>
          <a:lstStyle/>
          <a:p>
            <a:r>
              <a:rPr lang="en-US" altLang="en-US"/>
              <a:t>Ordered resolution</a:t>
            </a:r>
          </a:p>
        </p:txBody>
      </p:sp>
      <p:sp>
        <p:nvSpPr>
          <p:cNvPr id="156675" name="Rectangle 3"/>
          <p:cNvSpPr>
            <a:spLocks noGrp="1" noChangeArrowheads="1"/>
          </p:cNvSpPr>
          <p:nvPr>
            <p:ph type="body" idx="1"/>
          </p:nvPr>
        </p:nvSpPr>
        <p:spPr/>
        <p:txBody>
          <a:bodyPr/>
          <a:lstStyle/>
          <a:p>
            <a:r>
              <a:rPr lang="en-US" altLang="en-US"/>
              <a:t>Search for resolvable sentences in order (left to right)</a:t>
            </a:r>
          </a:p>
          <a:p>
            <a:r>
              <a:rPr lang="en-US" altLang="en-US"/>
              <a:t>This is how Prolog operates</a:t>
            </a:r>
          </a:p>
          <a:p>
            <a:r>
              <a:rPr lang="en-US" altLang="en-US"/>
              <a:t>Resolve the first element in the sentence first</a:t>
            </a:r>
          </a:p>
          <a:p>
            <a:r>
              <a:rPr lang="en-US" altLang="en-US"/>
              <a:t>This forces the user to define what is important in generating the “code”</a:t>
            </a:r>
          </a:p>
          <a:p>
            <a:r>
              <a:rPr lang="en-US" altLang="en-US"/>
              <a:t>The way the sentences are written controls the resolution</a:t>
            </a:r>
          </a:p>
        </p:txBody>
      </p:sp>
    </p:spTree>
    <p:extLst>
      <p:ext uri="{BB962C8B-B14F-4D97-AF65-F5344CB8AC3E}">
        <p14:creationId xmlns:p14="http://schemas.microsoft.com/office/powerpoint/2010/main" val="22612977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2F0E576-A4F9-4F18-9831-2F08899F3038}" type="slidenum">
              <a:rPr lang="en-US" altLang="en-US"/>
              <a:pPr/>
              <a:t>106</a:t>
            </a:fld>
            <a:endParaRPr lang="en-US" altLang="en-US"/>
          </a:p>
        </p:txBody>
      </p:sp>
      <p:sp>
        <p:nvSpPr>
          <p:cNvPr id="263170" name="Rectangle 2"/>
          <p:cNvSpPr>
            <a:spLocks noGrp="1" noChangeArrowheads="1"/>
          </p:cNvSpPr>
          <p:nvPr>
            <p:ph type="title"/>
          </p:nvPr>
        </p:nvSpPr>
        <p:spPr>
          <a:xfrm>
            <a:off x="2286000" y="304800"/>
            <a:ext cx="7772400" cy="609600"/>
          </a:xfrm>
        </p:spPr>
        <p:txBody>
          <a:bodyPr/>
          <a:lstStyle/>
          <a:p>
            <a:r>
              <a:rPr lang="en-US" altLang="en-US" sz="3200"/>
              <a:t>Prolog</a:t>
            </a:r>
          </a:p>
        </p:txBody>
      </p:sp>
      <p:sp>
        <p:nvSpPr>
          <p:cNvPr id="263171" name="Rectangle 3"/>
          <p:cNvSpPr>
            <a:spLocks noGrp="1" noChangeArrowheads="1"/>
          </p:cNvSpPr>
          <p:nvPr>
            <p:ph type="body" idx="1"/>
          </p:nvPr>
        </p:nvSpPr>
        <p:spPr>
          <a:xfrm>
            <a:off x="1943100" y="1079500"/>
            <a:ext cx="8483600" cy="4914900"/>
          </a:xfrm>
        </p:spPr>
        <p:txBody>
          <a:bodyPr>
            <a:normAutofit lnSpcReduction="10000"/>
          </a:bodyPr>
          <a:lstStyle/>
          <a:p>
            <a:r>
              <a:rPr lang="en-US" altLang="en-US"/>
              <a:t>A logic programming language based on Horn clauses</a:t>
            </a:r>
          </a:p>
          <a:p>
            <a:pPr marL="571500" lvl="1"/>
            <a:r>
              <a:rPr lang="en-US" altLang="en-US"/>
              <a:t>Resolution refutation</a:t>
            </a:r>
          </a:p>
          <a:p>
            <a:pPr marL="571500" lvl="1"/>
            <a:r>
              <a:rPr lang="en-US" altLang="en-US"/>
              <a:t>Control strategy: goal-directed and depth-first</a:t>
            </a:r>
          </a:p>
          <a:p>
            <a:pPr marL="863600" lvl="2" indent="-177800"/>
            <a:r>
              <a:rPr lang="en-US" altLang="en-US"/>
              <a:t>always start from the goal clause</a:t>
            </a:r>
          </a:p>
          <a:p>
            <a:pPr marL="863600" lvl="2" indent="-177800"/>
            <a:r>
              <a:rPr lang="en-US" altLang="en-US"/>
              <a:t>always use the new resolvent as one of the parent clauses for resolution</a:t>
            </a:r>
          </a:p>
          <a:p>
            <a:pPr marL="863600" lvl="2" indent="-177800"/>
            <a:r>
              <a:rPr lang="en-US" altLang="en-US"/>
              <a:t>backtracking when the current thread fails</a:t>
            </a:r>
          </a:p>
          <a:p>
            <a:pPr marL="863600" lvl="2" indent="-177800"/>
            <a:r>
              <a:rPr lang="en-US" altLang="en-US"/>
              <a:t>complete for Horn clause KB</a:t>
            </a:r>
          </a:p>
          <a:p>
            <a:pPr marL="571500" lvl="1"/>
            <a:r>
              <a:rPr lang="en-US" altLang="en-US"/>
              <a:t>Support answer extraction (can request single or all answers)</a:t>
            </a:r>
          </a:p>
          <a:p>
            <a:pPr marL="571500" lvl="1"/>
            <a:r>
              <a:rPr lang="en-US" altLang="en-US"/>
              <a:t>Orders the clauses and literals within a clause to resolve non-determinism</a:t>
            </a:r>
          </a:p>
          <a:p>
            <a:pPr marL="863600" lvl="2" indent="-177800"/>
            <a:r>
              <a:rPr lang="en-US" altLang="en-US"/>
              <a:t>Q(a) may match both Q(x) &lt;= P(x) and Q(y) &lt;= R(y)</a:t>
            </a:r>
          </a:p>
          <a:p>
            <a:pPr marL="863600" lvl="2" indent="-177800"/>
            <a:r>
              <a:rPr lang="en-US" altLang="en-US"/>
              <a:t>A (sub)goal clause may contain more than one literals, i.e., &lt;= P1(a), P2(a)</a:t>
            </a:r>
          </a:p>
          <a:p>
            <a:pPr marL="571500" lvl="1"/>
            <a:r>
              <a:rPr lang="en-US" altLang="en-US"/>
              <a:t>Use “closed world” assumption (negation as failure)</a:t>
            </a:r>
          </a:p>
          <a:p>
            <a:pPr marL="863600" lvl="2" indent="-177800"/>
            <a:r>
              <a:rPr lang="en-US" altLang="en-US"/>
              <a:t>If it fails to derive P(a), then assume ~P(a)</a:t>
            </a:r>
          </a:p>
        </p:txBody>
      </p:sp>
    </p:spTree>
    <p:extLst>
      <p:ext uri="{BB962C8B-B14F-4D97-AF65-F5344CB8AC3E}">
        <p14:creationId xmlns:p14="http://schemas.microsoft.com/office/powerpoint/2010/main" val="32470633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Knowledge Representation</a:t>
            </a:r>
            <a:endParaRPr lang="en-IN" dirty="0"/>
          </a:p>
        </p:txBody>
      </p:sp>
      <p:sp>
        <p:nvSpPr>
          <p:cNvPr id="5" name="Text Placeholder 4"/>
          <p:cNvSpPr>
            <a:spLocks noGrp="1"/>
          </p:cNvSpPr>
          <p:nvPr>
            <p:ph type="body"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47440" y="1046880"/>
              <a:ext cx="3105000" cy="3551040"/>
            </p14:xfrm>
          </p:contentPart>
        </mc:Choice>
        <mc:Fallback xmlns="">
          <p:pic>
            <p:nvPicPr>
              <p:cNvPr id="6" name="Ink 5"/>
              <p:cNvPicPr/>
              <p:nvPr/>
            </p:nvPicPr>
            <p:blipFill>
              <a:blip r:embed="rId3"/>
              <a:stretch>
                <a:fillRect/>
              </a:stretch>
            </p:blipFill>
            <p:spPr>
              <a:xfrm>
                <a:off x="4444200" y="1042200"/>
                <a:ext cx="3116520" cy="3559320"/>
              </a:xfrm>
              <a:prstGeom prst="rect">
                <a:avLst/>
              </a:prstGeom>
            </p:spPr>
          </p:pic>
        </mc:Fallback>
      </mc:AlternateContent>
    </p:spTree>
    <p:extLst>
      <p:ext uri="{BB962C8B-B14F-4D97-AF65-F5344CB8AC3E}">
        <p14:creationId xmlns:p14="http://schemas.microsoft.com/office/powerpoint/2010/main" val="19859712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Knowledge Based Systems </a:t>
            </a:r>
            <a:endParaRPr lang="en-IN" dirty="0"/>
          </a:p>
        </p:txBody>
      </p:sp>
      <p:sp>
        <p:nvSpPr>
          <p:cNvPr id="5" name="Content Placeholder 4"/>
          <p:cNvSpPr>
            <a:spLocks noGrp="1"/>
          </p:cNvSpPr>
          <p:nvPr>
            <p:ph idx="1"/>
          </p:nvPr>
        </p:nvSpPr>
        <p:spPr/>
        <p:txBody>
          <a:bodyPr/>
          <a:lstStyle/>
          <a:p>
            <a:r>
              <a:rPr lang="en-IN" dirty="0" smtClean="0"/>
              <a:t>Knowledge Base </a:t>
            </a:r>
          </a:p>
          <a:p>
            <a:pPr lvl="1"/>
            <a:r>
              <a:rPr lang="en-IN" dirty="0" err="1" smtClean="0"/>
              <a:t>FoL</a:t>
            </a:r>
            <a:r>
              <a:rPr lang="en-IN" dirty="0" smtClean="0"/>
              <a:t> or Propositional logic based knowledge representation</a:t>
            </a:r>
          </a:p>
          <a:p>
            <a:r>
              <a:rPr lang="en-IN" dirty="0" smtClean="0"/>
              <a:t>Inference Engine </a:t>
            </a:r>
          </a:p>
          <a:p>
            <a:pPr lvl="1"/>
            <a:r>
              <a:rPr lang="en-IN" dirty="0" smtClean="0"/>
              <a:t>Using Resolution, FC, BC algorithms for inferences and decision making</a:t>
            </a:r>
          </a:p>
          <a:p>
            <a:pPr lvl="1"/>
            <a:endParaRPr lang="en-IN"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842120" y="2068200"/>
              <a:ext cx="2628720" cy="1586160"/>
            </p14:xfrm>
          </p:contentPart>
        </mc:Choice>
        <mc:Fallback xmlns="">
          <p:pic>
            <p:nvPicPr>
              <p:cNvPr id="6" name="Ink 5"/>
              <p:cNvPicPr/>
              <p:nvPr/>
            </p:nvPicPr>
            <p:blipFill>
              <a:blip r:embed="rId3"/>
              <a:stretch>
                <a:fillRect/>
              </a:stretch>
            </p:blipFill>
            <p:spPr>
              <a:xfrm>
                <a:off x="1838160" y="2062800"/>
                <a:ext cx="2636280" cy="1594080"/>
              </a:xfrm>
              <a:prstGeom prst="rect">
                <a:avLst/>
              </a:prstGeom>
            </p:spPr>
          </p:pic>
        </mc:Fallback>
      </mc:AlternateContent>
    </p:spTree>
    <p:extLst>
      <p:ext uri="{BB962C8B-B14F-4D97-AF65-F5344CB8AC3E}">
        <p14:creationId xmlns:p14="http://schemas.microsoft.com/office/powerpoint/2010/main" val="22217007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Automated Reasoning systems </a:t>
            </a:r>
            <a:endParaRPr lang="en-IN" dirty="0"/>
          </a:p>
        </p:txBody>
      </p:sp>
      <p:sp>
        <p:nvSpPr>
          <p:cNvPr id="3" name="Content Placeholder 2"/>
          <p:cNvSpPr>
            <a:spLocks noGrp="1"/>
          </p:cNvSpPr>
          <p:nvPr>
            <p:ph idx="1"/>
          </p:nvPr>
        </p:nvSpPr>
        <p:spPr/>
        <p:txBody>
          <a:bodyPr>
            <a:normAutofit lnSpcReduction="10000"/>
          </a:bodyPr>
          <a:lstStyle/>
          <a:p>
            <a:r>
              <a:rPr lang="en-IN" dirty="0"/>
              <a:t>Theorem provers – Prove sentences in the first-order logic. Use inference rules, resolution rule and resolution refutation. </a:t>
            </a:r>
            <a:endParaRPr lang="en-IN" dirty="0" smtClean="0"/>
          </a:p>
          <a:p>
            <a:r>
              <a:rPr lang="en-IN" dirty="0" smtClean="0"/>
              <a:t>Deductive </a:t>
            </a:r>
            <a:r>
              <a:rPr lang="en-IN" dirty="0"/>
              <a:t>retrieval systems – Systems based on rules (KBs in Horn form) – Prove theorems or infer new assertions </a:t>
            </a:r>
            <a:endParaRPr lang="en-IN" dirty="0" smtClean="0"/>
          </a:p>
          <a:p>
            <a:r>
              <a:rPr lang="en-IN" dirty="0" smtClean="0"/>
              <a:t>Production </a:t>
            </a:r>
            <a:r>
              <a:rPr lang="en-IN" dirty="0"/>
              <a:t>systems – Systems based on rules with actions in antecedents – Forward chaining mode of operation </a:t>
            </a:r>
            <a:endParaRPr lang="en-IN" dirty="0" smtClean="0"/>
          </a:p>
          <a:p>
            <a:r>
              <a:rPr lang="en-IN" dirty="0" smtClean="0"/>
              <a:t>Semantic </a:t>
            </a:r>
            <a:r>
              <a:rPr lang="en-IN" dirty="0"/>
              <a:t>networks – Graphical representation of the world, objects are nodes in the graphs, relations are various links </a:t>
            </a:r>
            <a:endParaRPr lang="en-IN" dirty="0" smtClean="0"/>
          </a:p>
          <a:p>
            <a:r>
              <a:rPr lang="en-IN" dirty="0" smtClean="0"/>
              <a:t>Frames</a:t>
            </a:r>
            <a:r>
              <a:rPr lang="en-IN" dirty="0"/>
              <a:t>: – object oriented representation, some procedural control of inference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9680" y="2180160"/>
              <a:ext cx="9072000" cy="4461480"/>
            </p14:xfrm>
          </p:contentPart>
        </mc:Choice>
        <mc:Fallback xmlns="">
          <p:pic>
            <p:nvPicPr>
              <p:cNvPr id="4" name="Ink 3"/>
              <p:cNvPicPr/>
              <p:nvPr/>
            </p:nvPicPr>
            <p:blipFill>
              <a:blip r:embed="rId3"/>
              <a:stretch>
                <a:fillRect/>
              </a:stretch>
            </p:blipFill>
            <p:spPr>
              <a:xfrm>
                <a:off x="403560" y="2174400"/>
                <a:ext cx="9080640" cy="4475160"/>
              </a:xfrm>
              <a:prstGeom prst="rect">
                <a:avLst/>
              </a:prstGeom>
            </p:spPr>
          </p:pic>
        </mc:Fallback>
      </mc:AlternateContent>
    </p:spTree>
    <p:extLst>
      <p:ext uri="{BB962C8B-B14F-4D97-AF65-F5344CB8AC3E}">
        <p14:creationId xmlns:p14="http://schemas.microsoft.com/office/powerpoint/2010/main" val="65672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B78E863-5DED-4355-89CF-2F1ED3D1610A}" type="slidenum">
              <a:rPr lang="en-US" altLang="en-US"/>
              <a:pPr/>
              <a:t>11</a:t>
            </a:fld>
            <a:endParaRPr lang="en-US" altLang="en-US"/>
          </a:p>
        </p:txBody>
      </p:sp>
      <p:sp>
        <p:nvSpPr>
          <p:cNvPr id="108546" name="Rectangle 2"/>
          <p:cNvSpPr>
            <a:spLocks noGrp="1" noChangeArrowheads="1"/>
          </p:cNvSpPr>
          <p:nvPr>
            <p:ph type="title"/>
          </p:nvPr>
        </p:nvSpPr>
        <p:spPr/>
        <p:txBody>
          <a:bodyPr/>
          <a:lstStyle/>
          <a:p>
            <a:r>
              <a:rPr lang="en-US" altLang="en-US" sz="3600"/>
              <a:t>Reminder: Inference rules for FOL</a:t>
            </a:r>
          </a:p>
        </p:txBody>
      </p:sp>
      <p:sp>
        <p:nvSpPr>
          <p:cNvPr id="108547" name="Rectangle 3"/>
          <p:cNvSpPr>
            <a:spLocks noGrp="1" noChangeArrowheads="1"/>
          </p:cNvSpPr>
          <p:nvPr>
            <p:ph type="body" idx="1"/>
          </p:nvPr>
        </p:nvSpPr>
        <p:spPr/>
        <p:txBody>
          <a:bodyPr/>
          <a:lstStyle/>
          <a:p>
            <a:r>
              <a:rPr lang="en-US" altLang="en-US" dirty="0"/>
              <a:t>Inference rules for propositional logic apply to FOL as well</a:t>
            </a:r>
          </a:p>
          <a:p>
            <a:pPr lvl="1"/>
            <a:r>
              <a:rPr lang="en-US" altLang="en-US" dirty="0"/>
              <a:t>Modus Ponens, And-Introduction, And-Elimination, …</a:t>
            </a:r>
          </a:p>
          <a:p>
            <a:r>
              <a:rPr lang="en-US" altLang="en-US" dirty="0"/>
              <a:t>New (sound) inference rules for use with quantifiers: </a:t>
            </a:r>
          </a:p>
          <a:p>
            <a:pPr lvl="1"/>
            <a:r>
              <a:rPr lang="en-US" altLang="en-US" dirty="0"/>
              <a:t>Universal elimination</a:t>
            </a:r>
          </a:p>
          <a:p>
            <a:pPr lvl="1"/>
            <a:r>
              <a:rPr lang="en-US" altLang="en-US" dirty="0"/>
              <a:t>Existential introduction</a:t>
            </a:r>
          </a:p>
          <a:p>
            <a:pPr lvl="1"/>
            <a:r>
              <a:rPr lang="en-US" altLang="en-US" dirty="0"/>
              <a:t>Existential elimination</a:t>
            </a:r>
          </a:p>
          <a:p>
            <a:pPr lvl="1"/>
            <a:r>
              <a:rPr lang="en-US" altLang="en-US" dirty="0"/>
              <a:t>Generalized Modus Ponens (GMP)</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20920" y="1986120"/>
              <a:ext cx="7210440" cy="3143160"/>
            </p14:xfrm>
          </p:contentPart>
        </mc:Choice>
        <mc:Fallback xmlns="">
          <p:pic>
            <p:nvPicPr>
              <p:cNvPr id="2" name="Ink 1"/>
              <p:cNvPicPr/>
              <p:nvPr/>
            </p:nvPicPr>
            <p:blipFill>
              <a:blip r:embed="rId4"/>
              <a:stretch>
                <a:fillRect/>
              </a:stretch>
            </p:blipFill>
            <p:spPr>
              <a:xfrm>
                <a:off x="511920" y="1982160"/>
                <a:ext cx="7224480" cy="315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545840" y="3974040"/>
              <a:ext cx="7548840" cy="1633320"/>
            </p14:xfrm>
          </p:contentPart>
        </mc:Choice>
        <mc:Fallback xmlns="">
          <p:pic>
            <p:nvPicPr>
              <p:cNvPr id="3" name="Ink 2"/>
              <p:cNvPicPr/>
              <p:nvPr/>
            </p:nvPicPr>
            <p:blipFill>
              <a:blip r:embed="rId6"/>
              <a:stretch>
                <a:fillRect/>
              </a:stretch>
            </p:blipFill>
            <p:spPr>
              <a:xfrm>
                <a:off x="1542240" y="3969720"/>
                <a:ext cx="7560360" cy="1643040"/>
              </a:xfrm>
              <a:prstGeom prst="rect">
                <a:avLst/>
              </a:prstGeom>
            </p:spPr>
          </p:pic>
        </mc:Fallback>
      </mc:AlternateContent>
    </p:spTree>
    <p:extLst>
      <p:ext uri="{BB962C8B-B14F-4D97-AF65-F5344CB8AC3E}">
        <p14:creationId xmlns:p14="http://schemas.microsoft.com/office/powerpoint/2010/main" val="24178120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Production systems</a:t>
            </a:r>
            <a:endParaRPr lang="en-IN" dirty="0"/>
          </a:p>
        </p:txBody>
      </p:sp>
      <p:sp>
        <p:nvSpPr>
          <p:cNvPr id="3" name="Content Placeholder 2"/>
          <p:cNvSpPr>
            <a:spLocks noGrp="1"/>
          </p:cNvSpPr>
          <p:nvPr>
            <p:ph idx="1"/>
          </p:nvPr>
        </p:nvSpPr>
        <p:spPr/>
        <p:txBody>
          <a:bodyPr>
            <a:normAutofit lnSpcReduction="10000"/>
          </a:bodyPr>
          <a:lstStyle/>
          <a:p>
            <a:r>
              <a:rPr lang="en-IN" dirty="0"/>
              <a:t>Based on rules, but different from KBs in the Horn form Knowledge base is divided into: </a:t>
            </a:r>
            <a:endParaRPr lang="en-IN" dirty="0" smtClean="0"/>
          </a:p>
          <a:p>
            <a:pPr lvl="1"/>
            <a:r>
              <a:rPr lang="en-IN" dirty="0" smtClean="0"/>
              <a:t>A </a:t>
            </a:r>
            <a:r>
              <a:rPr lang="en-IN" dirty="0"/>
              <a:t>Rule base (includes rules) </a:t>
            </a:r>
            <a:endParaRPr lang="en-IN" dirty="0" smtClean="0"/>
          </a:p>
          <a:p>
            <a:pPr lvl="1"/>
            <a:r>
              <a:rPr lang="en-IN" dirty="0" smtClean="0"/>
              <a:t>A </a:t>
            </a:r>
            <a:r>
              <a:rPr lang="en-IN" dirty="0"/>
              <a:t>Working memory (includes facts) Rules: a special type of if – then rule Basic operation: </a:t>
            </a:r>
            <a:endParaRPr lang="en-IN" dirty="0" smtClean="0"/>
          </a:p>
          <a:p>
            <a:r>
              <a:rPr lang="en-IN" dirty="0" smtClean="0"/>
              <a:t>Rules: A conjunction of conditions called antecedent and a sequence of actions called consequent</a:t>
            </a:r>
          </a:p>
          <a:p>
            <a:r>
              <a:rPr lang="en-IN" dirty="0" smtClean="0"/>
              <a:t>Basic operation </a:t>
            </a:r>
          </a:p>
          <a:p>
            <a:pPr lvl="1"/>
            <a:r>
              <a:rPr lang="en-IN" dirty="0" smtClean="0"/>
              <a:t>Check </a:t>
            </a:r>
            <a:r>
              <a:rPr lang="en-IN" dirty="0"/>
              <a:t>if the antecedent of a rule is satisfied </a:t>
            </a:r>
            <a:endParaRPr lang="en-IN" dirty="0" smtClean="0"/>
          </a:p>
          <a:p>
            <a:pPr lvl="1"/>
            <a:r>
              <a:rPr lang="en-IN" dirty="0" smtClean="0"/>
              <a:t>Decide </a:t>
            </a:r>
            <a:r>
              <a:rPr lang="en-IN" dirty="0"/>
              <a:t>which rule to execute (if more than one rule is satisfied) </a:t>
            </a:r>
            <a:endParaRPr lang="en-IN" dirty="0" smtClean="0"/>
          </a:p>
          <a:p>
            <a:pPr lvl="1"/>
            <a:r>
              <a:rPr lang="en-IN" dirty="0" smtClean="0"/>
              <a:t>Execute </a:t>
            </a:r>
            <a:r>
              <a:rPr lang="en-IN" dirty="0"/>
              <a:t>actions in the consequent of the </a:t>
            </a:r>
            <a:r>
              <a:rPr lang="en-IN" dirty="0" smtClean="0"/>
              <a:t>rule</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93840" y="3745800"/>
              <a:ext cx="9479520" cy="2439720"/>
            </p14:xfrm>
          </p:contentPart>
        </mc:Choice>
        <mc:Fallback xmlns="">
          <p:pic>
            <p:nvPicPr>
              <p:cNvPr id="4" name="Ink 3"/>
              <p:cNvPicPr/>
              <p:nvPr/>
            </p:nvPicPr>
            <p:blipFill>
              <a:blip r:embed="rId3"/>
              <a:stretch>
                <a:fillRect/>
              </a:stretch>
            </p:blipFill>
            <p:spPr>
              <a:xfrm>
                <a:off x="2187720" y="3738240"/>
                <a:ext cx="9489240" cy="2453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85040" y="2571480"/>
              <a:ext cx="414720" cy="945360"/>
            </p14:xfrm>
          </p:contentPart>
        </mc:Choice>
        <mc:Fallback>
          <p:pic>
            <p:nvPicPr>
              <p:cNvPr id="5" name="Ink 4"/>
              <p:cNvPicPr/>
              <p:nvPr/>
            </p:nvPicPr>
            <p:blipFill>
              <a:blip r:embed="rId5"/>
              <a:stretch>
                <a:fillRect/>
              </a:stretch>
            </p:blipFill>
            <p:spPr>
              <a:xfrm>
                <a:off x="1078560" y="2566440"/>
                <a:ext cx="424440" cy="956160"/>
              </a:xfrm>
              <a:prstGeom prst="rect">
                <a:avLst/>
              </a:prstGeom>
            </p:spPr>
          </p:pic>
        </mc:Fallback>
      </mc:AlternateContent>
    </p:spTree>
    <p:extLst>
      <p:ext uri="{BB962C8B-B14F-4D97-AF65-F5344CB8AC3E}">
        <p14:creationId xmlns:p14="http://schemas.microsoft.com/office/powerpoint/2010/main" val="27434051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memory</a:t>
            </a:r>
            <a:endParaRPr lang="en-IN" dirty="0"/>
          </a:p>
        </p:txBody>
      </p:sp>
      <p:sp>
        <p:nvSpPr>
          <p:cNvPr id="3" name="Content Placeholder 2"/>
          <p:cNvSpPr>
            <a:spLocks noGrp="1"/>
          </p:cNvSpPr>
          <p:nvPr>
            <p:ph idx="1"/>
          </p:nvPr>
        </p:nvSpPr>
        <p:spPr>
          <a:xfrm>
            <a:off x="838200" y="1349115"/>
            <a:ext cx="10515600" cy="4827848"/>
          </a:xfrm>
        </p:spPr>
        <p:txBody>
          <a:bodyPr>
            <a:normAutofit lnSpcReduction="10000"/>
          </a:bodyPr>
          <a:lstStyle/>
          <a:p>
            <a:r>
              <a:rPr lang="en-IN" dirty="0"/>
              <a:t>Consists of a set of facts – statements about the world but also can represent various data structures </a:t>
            </a:r>
            <a:endParaRPr lang="en-IN" dirty="0" smtClean="0"/>
          </a:p>
          <a:p>
            <a:r>
              <a:rPr lang="en-IN" dirty="0" smtClean="0"/>
              <a:t>The </a:t>
            </a:r>
            <a:r>
              <a:rPr lang="en-IN" dirty="0"/>
              <a:t>exact syntax and representation of facts may differ across different systems </a:t>
            </a:r>
            <a:endParaRPr lang="en-IN" dirty="0" smtClean="0"/>
          </a:p>
          <a:p>
            <a:r>
              <a:rPr lang="en-IN" dirty="0" smtClean="0"/>
              <a:t>Examples:</a:t>
            </a:r>
          </a:p>
          <a:p>
            <a:pPr lvl="1"/>
            <a:r>
              <a:rPr lang="en-IN" dirty="0" smtClean="0"/>
              <a:t>predicates </a:t>
            </a:r>
          </a:p>
          <a:p>
            <a:pPr lvl="1"/>
            <a:r>
              <a:rPr lang="en-IN" dirty="0" smtClean="0"/>
              <a:t>such </a:t>
            </a:r>
            <a:r>
              <a:rPr lang="en-IN" dirty="0"/>
              <a:t>as Red(car12</a:t>
            </a:r>
            <a:r>
              <a:rPr lang="en-IN" dirty="0" smtClean="0"/>
              <a:t>)</a:t>
            </a:r>
          </a:p>
          <a:p>
            <a:pPr lvl="1"/>
            <a:r>
              <a:rPr lang="en-IN" dirty="0" smtClean="0"/>
              <a:t>but </a:t>
            </a:r>
            <a:r>
              <a:rPr lang="en-IN" dirty="0"/>
              <a:t>only ground statements </a:t>
            </a:r>
            <a:endParaRPr lang="en-IN" dirty="0" smtClean="0"/>
          </a:p>
          <a:p>
            <a:pPr marL="457200" lvl="1" indent="0">
              <a:buNone/>
            </a:pPr>
            <a:r>
              <a:rPr lang="en-IN" dirty="0" smtClean="0"/>
              <a:t>or </a:t>
            </a:r>
          </a:p>
          <a:p>
            <a:pPr lvl="1"/>
            <a:r>
              <a:rPr lang="en-IN" dirty="0" smtClean="0"/>
              <a:t>(</a:t>
            </a:r>
            <a:r>
              <a:rPr lang="en-IN" dirty="0"/>
              <a:t>type attr1:value1 attr2:value2 …) objects </a:t>
            </a:r>
            <a:endParaRPr lang="en-IN" dirty="0" smtClean="0"/>
          </a:p>
          <a:p>
            <a:pPr lvl="1"/>
            <a:r>
              <a:rPr lang="en-IN" dirty="0" smtClean="0"/>
              <a:t>such </a:t>
            </a:r>
            <a:r>
              <a:rPr lang="en-IN" dirty="0"/>
              <a:t>as: (person age 27 home Toronto</a:t>
            </a:r>
            <a:r>
              <a:rPr lang="en-IN" dirty="0" smtClean="0"/>
              <a:t>)</a:t>
            </a:r>
          </a:p>
          <a:p>
            <a:pPr lvl="1"/>
            <a:r>
              <a:rPr lang="en-IN" dirty="0" smtClean="0"/>
              <a:t>The </a:t>
            </a:r>
            <a:r>
              <a:rPr lang="en-IN" dirty="0"/>
              <a:t>type, attributes and values are all atoms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76680" y="3757320"/>
              <a:ext cx="1750680" cy="2282760"/>
            </p14:xfrm>
          </p:contentPart>
        </mc:Choice>
        <mc:Fallback xmlns="">
          <p:pic>
            <p:nvPicPr>
              <p:cNvPr id="4" name="Ink 3"/>
              <p:cNvPicPr/>
              <p:nvPr/>
            </p:nvPicPr>
            <p:blipFill>
              <a:blip r:embed="rId3"/>
              <a:stretch>
                <a:fillRect/>
              </a:stretch>
            </p:blipFill>
            <p:spPr>
              <a:xfrm>
                <a:off x="1873440" y="3753720"/>
                <a:ext cx="1757880" cy="2288880"/>
              </a:xfrm>
              <a:prstGeom prst="rect">
                <a:avLst/>
              </a:prstGeom>
            </p:spPr>
          </p:pic>
        </mc:Fallback>
      </mc:AlternateContent>
    </p:spTree>
    <p:extLst>
      <p:ext uri="{BB962C8B-B14F-4D97-AF65-F5344CB8AC3E}">
        <p14:creationId xmlns:p14="http://schemas.microsoft.com/office/powerpoint/2010/main" val="311416422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a:t>
            </a:r>
            <a:endParaRPr lang="en-IN" dirty="0"/>
          </a:p>
        </p:txBody>
      </p:sp>
      <p:sp>
        <p:nvSpPr>
          <p:cNvPr id="3" name="Content Placeholder 2"/>
          <p:cNvSpPr>
            <a:spLocks noGrp="1"/>
          </p:cNvSpPr>
          <p:nvPr>
            <p:ph idx="1"/>
          </p:nvPr>
        </p:nvSpPr>
        <p:spPr/>
        <p:txBody>
          <a:bodyPr/>
          <a:lstStyle/>
          <a:p>
            <a:r>
              <a:rPr lang="en-IN" dirty="0" smtClean="0"/>
              <a:t>Using </a:t>
            </a:r>
            <a:r>
              <a:rPr lang="en-IN" dirty="0" err="1" smtClean="0"/>
              <a:t>FoL</a:t>
            </a:r>
            <a:r>
              <a:rPr lang="en-IN" dirty="0" smtClean="0"/>
              <a:t> / PL rules </a:t>
            </a:r>
          </a:p>
          <a:p>
            <a:r>
              <a:rPr lang="en-IN" dirty="0" smtClean="0"/>
              <a:t>Consequent</a:t>
            </a:r>
            <a:r>
              <a:rPr lang="en-IN" dirty="0"/>
              <a:t>: a sequence of </a:t>
            </a:r>
            <a:r>
              <a:rPr lang="en-IN" dirty="0" smtClean="0"/>
              <a:t>actions</a:t>
            </a:r>
          </a:p>
          <a:p>
            <a:r>
              <a:rPr lang="en-IN" dirty="0" smtClean="0"/>
              <a:t>An </a:t>
            </a:r>
            <a:r>
              <a:rPr lang="en-IN" dirty="0"/>
              <a:t>action can be</a:t>
            </a:r>
            <a:r>
              <a:rPr lang="en-IN" dirty="0" smtClean="0"/>
              <a:t>:</a:t>
            </a:r>
          </a:p>
          <a:p>
            <a:pPr lvl="1"/>
            <a:r>
              <a:rPr lang="en-IN" dirty="0" smtClean="0"/>
              <a:t>ADD </a:t>
            </a:r>
            <a:r>
              <a:rPr lang="en-IN" dirty="0"/>
              <a:t>the fact to the working memory (WM</a:t>
            </a:r>
            <a:r>
              <a:rPr lang="en-IN" dirty="0" smtClean="0"/>
              <a:t>)</a:t>
            </a:r>
          </a:p>
          <a:p>
            <a:pPr lvl="1"/>
            <a:r>
              <a:rPr lang="en-IN" dirty="0" smtClean="0"/>
              <a:t>REMOVE </a:t>
            </a:r>
            <a:r>
              <a:rPr lang="en-IN" dirty="0"/>
              <a:t>the fact from the </a:t>
            </a:r>
            <a:r>
              <a:rPr lang="en-IN" dirty="0" smtClean="0"/>
              <a:t>WM</a:t>
            </a:r>
          </a:p>
          <a:p>
            <a:pPr lvl="1"/>
            <a:r>
              <a:rPr lang="en-IN" dirty="0" smtClean="0"/>
              <a:t>MODIFY </a:t>
            </a:r>
            <a:r>
              <a:rPr lang="en-IN" dirty="0"/>
              <a:t>an attribute </a:t>
            </a:r>
            <a:r>
              <a:rPr lang="en-IN" dirty="0" smtClean="0"/>
              <a:t>field</a:t>
            </a:r>
          </a:p>
          <a:p>
            <a:pPr lvl="1"/>
            <a:r>
              <a:rPr lang="en-IN" dirty="0" smtClean="0"/>
              <a:t>QUERY </a:t>
            </a:r>
            <a:r>
              <a:rPr lang="en-IN" dirty="0"/>
              <a:t>the user for input, </a:t>
            </a:r>
            <a:r>
              <a:rPr lang="en-IN" dirty="0" err="1"/>
              <a:t>etc</a:t>
            </a:r>
            <a:r>
              <a:rPr lang="en-IN" dirty="0"/>
              <a:t>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85520" y="2187720"/>
              <a:ext cx="1685160" cy="3056400"/>
            </p14:xfrm>
          </p:contentPart>
        </mc:Choice>
        <mc:Fallback xmlns="">
          <p:pic>
            <p:nvPicPr>
              <p:cNvPr id="4" name="Ink 3"/>
              <p:cNvPicPr/>
              <p:nvPr/>
            </p:nvPicPr>
            <p:blipFill>
              <a:blip r:embed="rId3"/>
              <a:stretch>
                <a:fillRect/>
              </a:stretch>
            </p:blipFill>
            <p:spPr>
              <a:xfrm>
                <a:off x="1681920" y="2183400"/>
                <a:ext cx="1691640" cy="306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702440" y="623520"/>
              <a:ext cx="9214920" cy="5016240"/>
            </p14:xfrm>
          </p:contentPart>
        </mc:Choice>
        <mc:Fallback>
          <p:pic>
            <p:nvPicPr>
              <p:cNvPr id="5" name="Ink 4"/>
              <p:cNvPicPr/>
              <p:nvPr/>
            </p:nvPicPr>
            <p:blipFill>
              <a:blip r:embed="rId5"/>
              <a:stretch>
                <a:fillRect/>
              </a:stretch>
            </p:blipFill>
            <p:spPr>
              <a:xfrm>
                <a:off x="1698840" y="617040"/>
                <a:ext cx="9227160" cy="5026320"/>
              </a:xfrm>
              <a:prstGeom prst="rect">
                <a:avLst/>
              </a:prstGeom>
            </p:spPr>
          </p:pic>
        </mc:Fallback>
      </mc:AlternateContent>
    </p:spTree>
    <p:extLst>
      <p:ext uri="{BB962C8B-B14F-4D97-AF65-F5344CB8AC3E}">
        <p14:creationId xmlns:p14="http://schemas.microsoft.com/office/powerpoint/2010/main" val="14125529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oriented representation </a:t>
            </a:r>
            <a:endParaRPr lang="en-IN" dirty="0"/>
          </a:p>
        </p:txBody>
      </p:sp>
      <p:sp>
        <p:nvSpPr>
          <p:cNvPr id="3" name="Content Placeholder 2"/>
          <p:cNvSpPr>
            <a:spLocks noGrp="1"/>
          </p:cNvSpPr>
          <p:nvPr>
            <p:ph idx="1"/>
          </p:nvPr>
        </p:nvSpPr>
        <p:spPr/>
        <p:txBody>
          <a:bodyPr>
            <a:normAutofit lnSpcReduction="10000"/>
          </a:bodyPr>
          <a:lstStyle/>
          <a:p>
            <a:r>
              <a:rPr lang="en-IN" dirty="0"/>
              <a:t>Object-</a:t>
            </a:r>
            <a:r>
              <a:rPr lang="en-IN" dirty="0" err="1"/>
              <a:t>centered</a:t>
            </a:r>
            <a:r>
              <a:rPr lang="en-IN" dirty="0"/>
              <a:t> representations Objects: a natural way to organize the knowledge </a:t>
            </a:r>
            <a:r>
              <a:rPr lang="en-IN" dirty="0" smtClean="0"/>
              <a:t>about</a:t>
            </a:r>
          </a:p>
          <a:p>
            <a:pPr lvl="1"/>
            <a:r>
              <a:rPr lang="en-IN" dirty="0" smtClean="0"/>
              <a:t>physical </a:t>
            </a:r>
            <a:r>
              <a:rPr lang="en-IN" dirty="0"/>
              <a:t>objects</a:t>
            </a:r>
            <a:r>
              <a:rPr lang="en-IN" dirty="0" smtClean="0"/>
              <a:t>:</a:t>
            </a:r>
          </a:p>
          <a:p>
            <a:pPr lvl="2"/>
            <a:r>
              <a:rPr lang="en-IN" dirty="0" smtClean="0"/>
              <a:t>a </a:t>
            </a:r>
            <a:r>
              <a:rPr lang="en-IN" dirty="0"/>
              <a:t>desk has a surface-material, # of drawers, width, length, height, </a:t>
            </a:r>
            <a:r>
              <a:rPr lang="en-IN" dirty="0" err="1"/>
              <a:t>color</a:t>
            </a:r>
            <a:r>
              <a:rPr lang="en-IN" dirty="0"/>
              <a:t>, procedure for unlocking, etc</a:t>
            </a:r>
            <a:r>
              <a:rPr lang="en-IN" dirty="0" smtClean="0"/>
              <a:t>.</a:t>
            </a:r>
          </a:p>
          <a:p>
            <a:pPr lvl="2"/>
            <a:r>
              <a:rPr lang="en-IN" dirty="0" smtClean="0"/>
              <a:t> </a:t>
            </a:r>
            <a:r>
              <a:rPr lang="en-IN" dirty="0"/>
              <a:t>some variations: no drawers, multi-level </a:t>
            </a:r>
            <a:r>
              <a:rPr lang="en-IN" dirty="0" smtClean="0"/>
              <a:t>surface</a:t>
            </a:r>
          </a:p>
          <a:p>
            <a:pPr lvl="1"/>
            <a:r>
              <a:rPr lang="en-IN" dirty="0" smtClean="0"/>
              <a:t>situations:</a:t>
            </a:r>
          </a:p>
          <a:p>
            <a:pPr lvl="2"/>
            <a:r>
              <a:rPr lang="en-IN" dirty="0" smtClean="0"/>
              <a:t>a </a:t>
            </a:r>
            <a:r>
              <a:rPr lang="en-IN" dirty="0"/>
              <a:t>class: room, participants, teacher, day, time, seating arrangement, lighting, procedures for registering, grading, etc</a:t>
            </a:r>
            <a:r>
              <a:rPr lang="en-IN" dirty="0" smtClean="0"/>
              <a:t>.</a:t>
            </a:r>
          </a:p>
          <a:p>
            <a:pPr lvl="2"/>
            <a:r>
              <a:rPr lang="en-IN" dirty="0" smtClean="0"/>
              <a:t>leg </a:t>
            </a:r>
            <a:r>
              <a:rPr lang="en-IN" dirty="0"/>
              <a:t>of a trip: destination, origin, conveyance, procedures for buying ticket, getting through customs, reserving hotel room, locating a car rental etc</a:t>
            </a:r>
            <a:r>
              <a:rPr lang="en-IN" dirty="0" smtClean="0"/>
              <a:t>.</a:t>
            </a:r>
          </a:p>
          <a:p>
            <a:r>
              <a:rPr lang="en-IN" dirty="0" smtClean="0"/>
              <a:t>Important</a:t>
            </a:r>
            <a:r>
              <a:rPr lang="en-IN" dirty="0"/>
              <a:t>: Objects enable grouping of procedures for determining the properties of objects, their parts, interaction with parts</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3000" y="73800"/>
              <a:ext cx="11231640" cy="6143760"/>
            </p14:xfrm>
          </p:contentPart>
        </mc:Choice>
        <mc:Fallback>
          <p:pic>
            <p:nvPicPr>
              <p:cNvPr id="4" name="Ink 3"/>
              <p:cNvPicPr/>
              <p:nvPr/>
            </p:nvPicPr>
            <p:blipFill>
              <a:blip r:embed="rId3"/>
              <a:stretch>
                <a:fillRect/>
              </a:stretch>
            </p:blipFill>
            <p:spPr>
              <a:xfrm>
                <a:off x="57960" y="68040"/>
                <a:ext cx="11244600" cy="6154560"/>
              </a:xfrm>
              <a:prstGeom prst="rect">
                <a:avLst/>
              </a:prstGeom>
            </p:spPr>
          </p:pic>
        </mc:Fallback>
      </mc:AlternateContent>
    </p:spTree>
    <p:extLst>
      <p:ext uri="{BB962C8B-B14F-4D97-AF65-F5344CB8AC3E}">
        <p14:creationId xmlns:p14="http://schemas.microsoft.com/office/powerpoint/2010/main" val="420278347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Frame based system</a:t>
            </a:r>
            <a:endParaRPr lang="en-IN" dirty="0"/>
          </a:p>
        </p:txBody>
      </p:sp>
      <p:sp>
        <p:nvSpPr>
          <p:cNvPr id="3" name="Content Placeholder 2"/>
          <p:cNvSpPr>
            <a:spLocks noGrp="1"/>
          </p:cNvSpPr>
          <p:nvPr>
            <p:ph idx="1"/>
          </p:nvPr>
        </p:nvSpPr>
        <p:spPr/>
        <p:txBody>
          <a:bodyPr/>
          <a:lstStyle/>
          <a:p>
            <a:r>
              <a:rPr lang="en-IN" dirty="0"/>
              <a:t>Predecessor of object-oriented </a:t>
            </a:r>
            <a:r>
              <a:rPr lang="en-IN" dirty="0" smtClean="0"/>
              <a:t>systems</a:t>
            </a:r>
          </a:p>
          <a:p>
            <a:r>
              <a:rPr lang="en-IN" dirty="0" smtClean="0"/>
              <a:t>Two </a:t>
            </a:r>
            <a:r>
              <a:rPr lang="en-IN" dirty="0"/>
              <a:t>types of frames: </a:t>
            </a:r>
            <a:endParaRPr lang="en-IN" dirty="0" smtClean="0"/>
          </a:p>
          <a:p>
            <a:pPr lvl="1"/>
            <a:r>
              <a:rPr lang="en-IN" dirty="0" smtClean="0"/>
              <a:t>individual </a:t>
            </a:r>
            <a:r>
              <a:rPr lang="en-IN" dirty="0"/>
              <a:t>frames – represent a single object like a person, part of a </a:t>
            </a:r>
            <a:r>
              <a:rPr lang="en-IN" dirty="0" smtClean="0"/>
              <a:t>trip</a:t>
            </a:r>
          </a:p>
          <a:p>
            <a:pPr lvl="1"/>
            <a:r>
              <a:rPr lang="en-IN" dirty="0" smtClean="0"/>
              <a:t>generic </a:t>
            </a:r>
            <a:r>
              <a:rPr lang="en-IN" dirty="0"/>
              <a:t>frames – represent categories of objects, like students Example: </a:t>
            </a:r>
            <a:endParaRPr lang="en-IN" dirty="0" smtClean="0"/>
          </a:p>
          <a:p>
            <a:pPr lvl="1"/>
            <a:r>
              <a:rPr lang="en-IN" dirty="0" smtClean="0"/>
              <a:t>A </a:t>
            </a:r>
            <a:r>
              <a:rPr lang="en-IN" dirty="0"/>
              <a:t>generic frame: </a:t>
            </a:r>
            <a:r>
              <a:rPr lang="en-IN" dirty="0" err="1"/>
              <a:t>Europian</a:t>
            </a:r>
            <a:r>
              <a:rPr lang="en-IN" dirty="0"/>
              <a:t> city • Individual frames: Paris, London, Prague</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88400" y="1241280"/>
              <a:ext cx="9737280" cy="2815920"/>
            </p14:xfrm>
          </p:contentPart>
        </mc:Choice>
        <mc:Fallback>
          <p:pic>
            <p:nvPicPr>
              <p:cNvPr id="4" name="Ink 3"/>
              <p:cNvPicPr/>
              <p:nvPr/>
            </p:nvPicPr>
            <p:blipFill>
              <a:blip r:embed="rId3"/>
              <a:stretch>
                <a:fillRect/>
              </a:stretch>
            </p:blipFill>
            <p:spPr>
              <a:xfrm>
                <a:off x="782640" y="1234080"/>
                <a:ext cx="9746640" cy="2826000"/>
              </a:xfrm>
              <a:prstGeom prst="rect">
                <a:avLst/>
              </a:prstGeom>
            </p:spPr>
          </p:pic>
        </mc:Fallback>
      </mc:AlternateContent>
    </p:spTree>
    <p:extLst>
      <p:ext uri="{BB962C8B-B14F-4D97-AF65-F5344CB8AC3E}">
        <p14:creationId xmlns:p14="http://schemas.microsoft.com/office/powerpoint/2010/main" val="19716448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Frames</a:t>
            </a:r>
            <a:endParaRPr lang="en-IN" dirty="0"/>
          </a:p>
        </p:txBody>
      </p:sp>
      <p:sp>
        <p:nvSpPr>
          <p:cNvPr id="3" name="Content Placeholder 2"/>
          <p:cNvSpPr>
            <a:spLocks noGrp="1"/>
          </p:cNvSpPr>
          <p:nvPr>
            <p:ph idx="1"/>
          </p:nvPr>
        </p:nvSpPr>
        <p:spPr/>
        <p:txBody>
          <a:bodyPr/>
          <a:lstStyle/>
          <a:p>
            <a:r>
              <a:rPr lang="en-IN" dirty="0"/>
              <a:t>An individual frame is a named list of buckets called slots. </a:t>
            </a:r>
            <a:endParaRPr lang="en-IN" dirty="0" smtClean="0"/>
          </a:p>
          <a:p>
            <a:r>
              <a:rPr lang="en-IN" dirty="0" smtClean="0"/>
              <a:t>What </a:t>
            </a:r>
            <a:r>
              <a:rPr lang="en-IN" dirty="0"/>
              <a:t>goes in the bucket is called a filler of the slot. </a:t>
            </a:r>
            <a:endParaRPr lang="en-IN" dirty="0" smtClean="0"/>
          </a:p>
          <a:p>
            <a:endParaRPr lang="en-IN" dirty="0"/>
          </a:p>
          <a:p>
            <a:pPr marL="0" indent="0">
              <a:buNone/>
            </a:pPr>
            <a:r>
              <a:rPr lang="en-IN" dirty="0" smtClean="0"/>
              <a:t>(frame-name</a:t>
            </a:r>
          </a:p>
          <a:p>
            <a:pPr marL="0" indent="0">
              <a:buNone/>
            </a:pPr>
            <a:r>
              <a:rPr lang="en-IN" dirty="0"/>
              <a:t>	</a:t>
            </a:r>
            <a:r>
              <a:rPr lang="en-IN" dirty="0" smtClean="0"/>
              <a:t>&lt;slot-name1 filler1&gt;</a:t>
            </a:r>
          </a:p>
          <a:p>
            <a:pPr marL="0" indent="0">
              <a:buNone/>
            </a:pPr>
            <a:r>
              <a:rPr lang="en-IN" dirty="0"/>
              <a:t>	</a:t>
            </a:r>
            <a:r>
              <a:rPr lang="en-IN" dirty="0" smtClean="0"/>
              <a:t>&lt;slot-name2 filler2&gt;…. )</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00400" y="2259000"/>
              <a:ext cx="6874920" cy="2508120"/>
            </p14:xfrm>
          </p:contentPart>
        </mc:Choice>
        <mc:Fallback>
          <p:pic>
            <p:nvPicPr>
              <p:cNvPr id="4" name="Ink 3"/>
              <p:cNvPicPr/>
              <p:nvPr/>
            </p:nvPicPr>
            <p:blipFill>
              <a:blip r:embed="rId3"/>
              <a:stretch>
                <a:fillRect/>
              </a:stretch>
            </p:blipFill>
            <p:spPr>
              <a:xfrm>
                <a:off x="1396080" y="2254320"/>
                <a:ext cx="6888240" cy="2522520"/>
              </a:xfrm>
              <a:prstGeom prst="rect">
                <a:avLst/>
              </a:prstGeom>
            </p:spPr>
          </p:pic>
        </mc:Fallback>
      </mc:AlternateContent>
    </p:spTree>
    <p:extLst>
      <p:ext uri="{BB962C8B-B14F-4D97-AF65-F5344CB8AC3E}">
        <p14:creationId xmlns:p14="http://schemas.microsoft.com/office/powerpoint/2010/main" val="22157974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Frames</a:t>
            </a:r>
            <a:endParaRPr lang="en-IN" dirty="0"/>
          </a:p>
        </p:txBody>
      </p:sp>
      <p:sp>
        <p:nvSpPr>
          <p:cNvPr id="3" name="Content Placeholder 2"/>
          <p:cNvSpPr>
            <a:spLocks noGrp="1"/>
          </p:cNvSpPr>
          <p:nvPr>
            <p:ph idx="1"/>
          </p:nvPr>
        </p:nvSpPr>
        <p:spPr/>
        <p:txBody>
          <a:bodyPr/>
          <a:lstStyle/>
          <a:p>
            <a:r>
              <a:rPr lang="en-IN" dirty="0"/>
              <a:t>Individual frames have a special slot called </a:t>
            </a:r>
            <a:r>
              <a:rPr lang="en-IN" dirty="0" smtClean="0"/>
              <a:t>: INSTANCE-OF </a:t>
            </a:r>
            <a:r>
              <a:rPr lang="en-IN" dirty="0"/>
              <a:t>whose filler is the name of a generic frame: </a:t>
            </a:r>
            <a:endParaRPr lang="en-IN" dirty="0" smtClean="0"/>
          </a:p>
          <a:p>
            <a:pPr lvl="1"/>
            <a:r>
              <a:rPr lang="en-IN" dirty="0" smtClean="0"/>
              <a:t>Example</a:t>
            </a:r>
            <a:r>
              <a:rPr lang="en-IN" dirty="0"/>
              <a:t>: (</a:t>
            </a:r>
            <a:r>
              <a:rPr lang="en-IN" dirty="0" err="1"/>
              <a:t>toronto</a:t>
            </a:r>
            <a:r>
              <a:rPr lang="en-IN" dirty="0"/>
              <a:t> % lower case for individual </a:t>
            </a:r>
            <a:r>
              <a:rPr lang="en-IN" dirty="0" smtClean="0"/>
              <a:t>frames</a:t>
            </a:r>
          </a:p>
          <a:p>
            <a:pPr lvl="1"/>
            <a:r>
              <a:rPr lang="en-IN" dirty="0" smtClean="0"/>
              <a:t>&lt;:INSTANCE-OF </a:t>
            </a:r>
            <a:r>
              <a:rPr lang="en-IN" dirty="0" err="1" smtClean="0"/>
              <a:t>CandadianCity</a:t>
            </a:r>
            <a:r>
              <a:rPr lang="en-IN" dirty="0" smtClean="0"/>
              <a:t>&gt;</a:t>
            </a:r>
          </a:p>
          <a:p>
            <a:pPr lvl="1"/>
            <a:r>
              <a:rPr lang="en-IN" dirty="0" smtClean="0"/>
              <a:t>&lt;:Province Ontario&gt;</a:t>
            </a:r>
          </a:p>
          <a:p>
            <a:pPr lvl="1"/>
            <a:r>
              <a:rPr lang="en-IN" dirty="0" smtClean="0"/>
              <a:t>&lt;:Population 4.5M&gt;…)</a:t>
            </a:r>
          </a:p>
          <a:p>
            <a:r>
              <a:rPr lang="en-IN" dirty="0" smtClean="0"/>
              <a:t>Generic </a:t>
            </a:r>
            <a:r>
              <a:rPr lang="en-IN" dirty="0"/>
              <a:t>frames may have IS-A slot that includes generic frame • (</a:t>
            </a:r>
            <a:r>
              <a:rPr lang="en-IN" dirty="0" err="1"/>
              <a:t>CanadianCity</a:t>
            </a:r>
            <a:r>
              <a:rPr lang="en-IN" dirty="0"/>
              <a:t> </a:t>
            </a:r>
            <a:r>
              <a:rPr lang="en-IN" dirty="0" smtClean="0"/>
              <a:t> % </a:t>
            </a:r>
            <a:r>
              <a:rPr lang="en-IN" dirty="0"/>
              <a:t>upper case for generic </a:t>
            </a:r>
            <a:r>
              <a:rPr lang="en-IN" dirty="0" smtClean="0"/>
              <a:t>frames</a:t>
            </a:r>
          </a:p>
          <a:p>
            <a:pPr lvl="1"/>
            <a:r>
              <a:rPr lang="en-IN" dirty="0" smtClean="0"/>
              <a:t>&lt;:IS_A City&gt;</a:t>
            </a:r>
          </a:p>
          <a:p>
            <a:pPr lvl="1"/>
            <a:r>
              <a:rPr lang="en-IN" dirty="0" smtClean="0"/>
              <a:t>&lt;:Province Canadian Province&gt;</a:t>
            </a:r>
          </a:p>
          <a:p>
            <a:pPr lvl="1"/>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993320" y="78840"/>
              <a:ext cx="9429840" cy="6498000"/>
            </p14:xfrm>
          </p:contentPart>
        </mc:Choice>
        <mc:Fallback>
          <p:pic>
            <p:nvPicPr>
              <p:cNvPr id="4" name="Ink 3"/>
              <p:cNvPicPr/>
              <p:nvPr/>
            </p:nvPicPr>
            <p:blipFill>
              <a:blip r:embed="rId3"/>
              <a:stretch>
                <a:fillRect/>
              </a:stretch>
            </p:blipFill>
            <p:spPr>
              <a:xfrm>
                <a:off x="1990800" y="72720"/>
                <a:ext cx="9443160" cy="6510240"/>
              </a:xfrm>
              <a:prstGeom prst="rect">
                <a:avLst/>
              </a:prstGeom>
            </p:spPr>
          </p:pic>
        </mc:Fallback>
      </mc:AlternateContent>
    </p:spTree>
    <p:extLst>
      <p:ext uri="{BB962C8B-B14F-4D97-AF65-F5344CB8AC3E}">
        <p14:creationId xmlns:p14="http://schemas.microsoft.com/office/powerpoint/2010/main" val="42635374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Frames – Inference control </a:t>
            </a:r>
            <a:endParaRPr lang="en-IN" dirty="0"/>
          </a:p>
        </p:txBody>
      </p:sp>
      <p:sp>
        <p:nvSpPr>
          <p:cNvPr id="3" name="Content Placeholder 2"/>
          <p:cNvSpPr>
            <a:spLocks noGrp="1"/>
          </p:cNvSpPr>
          <p:nvPr>
            <p:ph idx="1"/>
          </p:nvPr>
        </p:nvSpPr>
        <p:spPr/>
        <p:txBody>
          <a:bodyPr/>
          <a:lstStyle/>
          <a:p>
            <a:r>
              <a:rPr lang="en-IN" dirty="0"/>
              <a:t>Slots in generic frames can have associated procedures that are executed and ‘control’ inference </a:t>
            </a:r>
            <a:endParaRPr lang="en-IN" dirty="0" smtClean="0"/>
          </a:p>
          <a:p>
            <a:r>
              <a:rPr lang="en-IN" dirty="0" smtClean="0"/>
              <a:t>Two </a:t>
            </a:r>
            <a:r>
              <a:rPr lang="en-IN" dirty="0"/>
              <a:t>types of procedures</a:t>
            </a:r>
            <a:r>
              <a:rPr lang="en-IN" dirty="0" smtClean="0"/>
              <a:t>:</a:t>
            </a:r>
          </a:p>
          <a:p>
            <a:pPr lvl="1"/>
            <a:r>
              <a:rPr lang="en-IN" dirty="0" smtClean="0"/>
              <a:t>IF-NEEDED </a:t>
            </a:r>
            <a:r>
              <a:rPr lang="en-IN" dirty="0"/>
              <a:t>procedure; executes when no slot filler is given and the value is needed (Table </a:t>
            </a:r>
            <a:r>
              <a:rPr lang="en-IN" dirty="0" smtClean="0"/>
              <a:t>…)</a:t>
            </a:r>
          </a:p>
          <a:p>
            <a:pPr lvl="1"/>
            <a:r>
              <a:rPr lang="en-IN" dirty="0" smtClean="0"/>
              <a:t>IF-ADDED </a:t>
            </a:r>
            <a:r>
              <a:rPr lang="en-IN" dirty="0"/>
              <a:t>procedure. If a slot filler is given its effect may propagate to other frames (say to assure constraints) (Lecture …) </a:t>
            </a:r>
            <a:endParaRPr lang="en-IN" dirty="0" smtClean="0"/>
          </a:p>
          <a:p>
            <a:pPr lvl="1"/>
            <a:r>
              <a:rPr lang="en-IN" dirty="0" smtClean="0"/>
              <a:t>the </a:t>
            </a:r>
            <a:r>
              <a:rPr lang="en-IN" dirty="0"/>
              <a:t>filler for :</a:t>
            </a:r>
            <a:r>
              <a:rPr lang="en-IN" dirty="0" err="1"/>
              <a:t>DayOfWeek</a:t>
            </a:r>
            <a:r>
              <a:rPr lang="en-IN" dirty="0"/>
              <a:t> will be calculated when :Date is filled</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782360" y="2300760"/>
              <a:ext cx="7543080" cy="2867760"/>
            </p14:xfrm>
          </p:contentPart>
        </mc:Choice>
        <mc:Fallback>
          <p:pic>
            <p:nvPicPr>
              <p:cNvPr id="4" name="Ink 3"/>
              <p:cNvPicPr/>
              <p:nvPr/>
            </p:nvPicPr>
            <p:blipFill>
              <a:blip r:embed="rId3"/>
              <a:stretch>
                <a:fillRect/>
              </a:stretch>
            </p:blipFill>
            <p:spPr>
              <a:xfrm>
                <a:off x="1777320" y="2296080"/>
                <a:ext cx="7552440" cy="2878560"/>
              </a:xfrm>
              <a:prstGeom prst="rect">
                <a:avLst/>
              </a:prstGeom>
            </p:spPr>
          </p:pic>
        </mc:Fallback>
      </mc:AlternateContent>
    </p:spTree>
    <p:extLst>
      <p:ext uri="{BB962C8B-B14F-4D97-AF65-F5344CB8AC3E}">
        <p14:creationId xmlns:p14="http://schemas.microsoft.com/office/powerpoint/2010/main" val="23592264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Frames – reasoning</a:t>
            </a:r>
          </a:p>
        </p:txBody>
      </p:sp>
      <p:sp>
        <p:nvSpPr>
          <p:cNvPr id="3" name="Content Placeholder 2"/>
          <p:cNvSpPr>
            <a:spLocks noGrp="1"/>
          </p:cNvSpPr>
          <p:nvPr>
            <p:ph idx="1"/>
          </p:nvPr>
        </p:nvSpPr>
        <p:spPr/>
        <p:txBody>
          <a:bodyPr/>
          <a:lstStyle/>
          <a:p>
            <a:r>
              <a:rPr lang="en-IN" dirty="0"/>
              <a:t>Basic reasoning goes like this: </a:t>
            </a:r>
            <a:endParaRPr lang="en-IN" dirty="0" smtClean="0"/>
          </a:p>
          <a:p>
            <a:pPr lvl="1"/>
            <a:r>
              <a:rPr lang="en-IN" dirty="0" smtClean="0"/>
              <a:t>user </a:t>
            </a:r>
            <a:r>
              <a:rPr lang="en-IN" dirty="0"/>
              <a:t>instantiates a frame, i.e., declares that an object or situation </a:t>
            </a:r>
            <a:r>
              <a:rPr lang="en-IN" dirty="0" smtClean="0"/>
              <a:t>exists</a:t>
            </a:r>
          </a:p>
          <a:p>
            <a:pPr lvl="1"/>
            <a:r>
              <a:rPr lang="en-IN" dirty="0" smtClean="0"/>
              <a:t>slot </a:t>
            </a:r>
            <a:r>
              <a:rPr lang="en-IN" dirty="0"/>
              <a:t>fillers are inherited where </a:t>
            </a:r>
            <a:r>
              <a:rPr lang="en-IN" dirty="0" smtClean="0"/>
              <a:t>possible</a:t>
            </a:r>
          </a:p>
          <a:p>
            <a:pPr lvl="1"/>
            <a:r>
              <a:rPr lang="en-IN" dirty="0" smtClean="0"/>
              <a:t>inherited </a:t>
            </a:r>
            <a:r>
              <a:rPr lang="en-IN" dirty="0"/>
              <a:t>IF-ADDED procedures are run, causing more frames to be instantiated and slots to be filled. </a:t>
            </a:r>
            <a:endParaRPr lang="en-IN" dirty="0" smtClean="0"/>
          </a:p>
          <a:p>
            <a:r>
              <a:rPr lang="en-IN" dirty="0" smtClean="0"/>
              <a:t>If </a:t>
            </a:r>
            <a:r>
              <a:rPr lang="en-IN" dirty="0"/>
              <a:t>the user or any procedure requires the filler of a slot then: </a:t>
            </a:r>
            <a:endParaRPr lang="en-IN" dirty="0" smtClean="0"/>
          </a:p>
          <a:p>
            <a:pPr lvl="1"/>
            <a:r>
              <a:rPr lang="en-IN" dirty="0" smtClean="0"/>
              <a:t>if </a:t>
            </a:r>
            <a:r>
              <a:rPr lang="en-IN" dirty="0"/>
              <a:t>there is a filler, it is used </a:t>
            </a:r>
            <a:endParaRPr lang="en-IN" dirty="0" smtClean="0"/>
          </a:p>
          <a:p>
            <a:pPr lvl="1"/>
            <a:r>
              <a:rPr lang="en-IN" dirty="0" smtClean="0"/>
              <a:t>otherwise</a:t>
            </a:r>
            <a:r>
              <a:rPr lang="en-IN" dirty="0"/>
              <a:t>, an inherited IF-NEEDED procedure is run, potentially causing additional actions</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436120" y="2655360"/>
              <a:ext cx="6313320" cy="2576880"/>
            </p14:xfrm>
          </p:contentPart>
        </mc:Choice>
        <mc:Fallback>
          <p:pic>
            <p:nvPicPr>
              <p:cNvPr id="4" name="Ink 3"/>
              <p:cNvPicPr/>
              <p:nvPr/>
            </p:nvPicPr>
            <p:blipFill>
              <a:blip r:embed="rId3"/>
              <a:stretch>
                <a:fillRect/>
              </a:stretch>
            </p:blipFill>
            <p:spPr>
              <a:xfrm>
                <a:off x="2433600" y="2650680"/>
                <a:ext cx="6319080" cy="2584080"/>
              </a:xfrm>
              <a:prstGeom prst="rect">
                <a:avLst/>
              </a:prstGeom>
            </p:spPr>
          </p:pic>
        </mc:Fallback>
      </mc:AlternateContent>
    </p:spTree>
    <p:extLst>
      <p:ext uri="{BB962C8B-B14F-4D97-AF65-F5344CB8AC3E}">
        <p14:creationId xmlns:p14="http://schemas.microsoft.com/office/powerpoint/2010/main" val="4523606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Frames – reasoning</a:t>
            </a:r>
          </a:p>
        </p:txBody>
      </p:sp>
      <p:sp>
        <p:nvSpPr>
          <p:cNvPr id="3" name="Content Placeholder 2"/>
          <p:cNvSpPr>
            <a:spLocks noGrp="1"/>
          </p:cNvSpPr>
          <p:nvPr>
            <p:ph idx="1"/>
          </p:nvPr>
        </p:nvSpPr>
        <p:spPr/>
        <p:txBody>
          <a:bodyPr/>
          <a:lstStyle/>
          <a:p>
            <a:r>
              <a:rPr lang="en-IN" dirty="0" smtClean="0"/>
              <a:t>Global </a:t>
            </a:r>
            <a:r>
              <a:rPr lang="en-IN" dirty="0"/>
              <a:t>reasoning: </a:t>
            </a:r>
          </a:p>
          <a:p>
            <a:r>
              <a:rPr lang="en-IN" dirty="0" smtClean="0"/>
              <a:t>make </a:t>
            </a:r>
            <a:r>
              <a:rPr lang="en-IN" dirty="0"/>
              <a:t>frames be major situations or object-types you need to flesh out </a:t>
            </a:r>
            <a:endParaRPr lang="en-IN" dirty="0" smtClean="0"/>
          </a:p>
          <a:p>
            <a:r>
              <a:rPr lang="en-IN" dirty="0" smtClean="0"/>
              <a:t>express </a:t>
            </a:r>
            <a:r>
              <a:rPr lang="en-IN" dirty="0"/>
              <a:t>constraints between slots as IF-NEEDED and IFADDED procedures </a:t>
            </a:r>
            <a:endParaRPr lang="en-IN" dirty="0" smtClean="0"/>
          </a:p>
          <a:p>
            <a:r>
              <a:rPr lang="en-IN" dirty="0" smtClean="0"/>
              <a:t>fill </a:t>
            </a:r>
            <a:r>
              <a:rPr lang="en-IN" dirty="0"/>
              <a:t>in default values when known</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73480" y="1366560"/>
              <a:ext cx="6549120" cy="3517200"/>
            </p14:xfrm>
          </p:contentPart>
        </mc:Choice>
        <mc:Fallback>
          <p:pic>
            <p:nvPicPr>
              <p:cNvPr id="4" name="Ink 3"/>
              <p:cNvPicPr/>
              <p:nvPr/>
            </p:nvPicPr>
            <p:blipFill>
              <a:blip r:embed="rId3"/>
              <a:stretch>
                <a:fillRect/>
              </a:stretch>
            </p:blipFill>
            <p:spPr>
              <a:xfrm>
                <a:off x="1469520" y="1362240"/>
                <a:ext cx="6555960" cy="3525840"/>
              </a:xfrm>
              <a:prstGeom prst="rect">
                <a:avLst/>
              </a:prstGeom>
            </p:spPr>
          </p:pic>
        </mc:Fallback>
      </mc:AlternateContent>
    </p:spTree>
    <p:extLst>
      <p:ext uri="{BB962C8B-B14F-4D97-AF65-F5344CB8AC3E}">
        <p14:creationId xmlns:p14="http://schemas.microsoft.com/office/powerpoint/2010/main" val="4186606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5840" y="578880"/>
              <a:ext cx="10982880" cy="6216120"/>
            </p14:xfrm>
          </p:contentPart>
        </mc:Choice>
        <mc:Fallback xmlns="">
          <p:pic>
            <p:nvPicPr>
              <p:cNvPr id="4" name="Ink 3"/>
              <p:cNvPicPr/>
              <p:nvPr/>
            </p:nvPicPr>
            <p:blipFill>
              <a:blip r:embed="rId3"/>
              <a:stretch>
                <a:fillRect/>
              </a:stretch>
            </p:blipFill>
            <p:spPr>
              <a:xfrm>
                <a:off x="99000" y="572400"/>
                <a:ext cx="10996560" cy="6227640"/>
              </a:xfrm>
              <a:prstGeom prst="rect">
                <a:avLst/>
              </a:prstGeom>
            </p:spPr>
          </p:pic>
        </mc:Fallback>
      </mc:AlternateContent>
    </p:spTree>
    <p:extLst>
      <p:ext uri="{BB962C8B-B14F-4D97-AF65-F5344CB8AC3E}">
        <p14:creationId xmlns:p14="http://schemas.microsoft.com/office/powerpoint/2010/main" val="42732206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Ontology for Knowledge representation	</a:t>
            </a:r>
            <a:endParaRPr lang="en-IN" dirty="0"/>
          </a:p>
        </p:txBody>
      </p:sp>
      <p:sp>
        <p:nvSpPr>
          <p:cNvPr id="3" name="Content Placeholder 2"/>
          <p:cNvSpPr>
            <a:spLocks noGrp="1"/>
          </p:cNvSpPr>
          <p:nvPr>
            <p:ph idx="1"/>
          </p:nvPr>
        </p:nvSpPr>
        <p:spPr/>
        <p:txBody>
          <a:bodyPr>
            <a:normAutofit fontScale="92500" lnSpcReduction="10000"/>
          </a:bodyPr>
          <a:lstStyle/>
          <a:p>
            <a:r>
              <a:rPr lang="en-IN" dirty="0"/>
              <a:t>In ontology engineering, knowledge is represented using a graph. • Each node of the graph represents a “concept”, and the edge between two nodes represents the relation between the two concepts</a:t>
            </a:r>
            <a:r>
              <a:rPr lang="en-IN" dirty="0" smtClean="0"/>
              <a:t>.</a:t>
            </a:r>
          </a:p>
          <a:p>
            <a:r>
              <a:rPr lang="en-IN" dirty="0" smtClean="0"/>
              <a:t>A </a:t>
            </a:r>
            <a:r>
              <a:rPr lang="en-IN" dirty="0"/>
              <a:t>concept defines a group of existences. The form (shape or outlook), properties, states, etc. of these existences are memorized (capsulized) in the corresponding node</a:t>
            </a:r>
            <a:r>
              <a:rPr lang="en-IN" dirty="0" smtClean="0"/>
              <a:t>.</a:t>
            </a:r>
          </a:p>
          <a:p>
            <a:r>
              <a:rPr lang="en-IN" dirty="0" smtClean="0"/>
              <a:t>The </a:t>
            </a:r>
            <a:r>
              <a:rPr lang="en-IN" dirty="0"/>
              <a:t>relation between two concepts may include causal relation, inclusion relation, membership relation, etc</a:t>
            </a:r>
            <a:r>
              <a:rPr lang="en-IN" dirty="0" smtClean="0"/>
              <a:t>.</a:t>
            </a:r>
          </a:p>
          <a:p>
            <a:r>
              <a:rPr lang="en-IN" dirty="0" smtClean="0"/>
              <a:t>Using </a:t>
            </a:r>
            <a:r>
              <a:rPr lang="en-IN" dirty="0"/>
              <a:t>an ontology graph (compared with the production system), we can represent knowledge in a well-organized way, and people can understand the corresponding knowledge easily.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029680" y="308880"/>
              <a:ext cx="9216720" cy="6257880"/>
            </p14:xfrm>
          </p:contentPart>
        </mc:Choice>
        <mc:Fallback>
          <p:pic>
            <p:nvPicPr>
              <p:cNvPr id="4" name="Ink 3"/>
              <p:cNvPicPr/>
              <p:nvPr/>
            </p:nvPicPr>
            <p:blipFill>
              <a:blip r:embed="rId3"/>
              <a:stretch>
                <a:fillRect/>
              </a:stretch>
            </p:blipFill>
            <p:spPr>
              <a:xfrm>
                <a:off x="2026800" y="303840"/>
                <a:ext cx="9223920" cy="6271920"/>
              </a:xfrm>
              <a:prstGeom prst="rect">
                <a:avLst/>
              </a:prstGeom>
            </p:spPr>
          </p:pic>
        </mc:Fallback>
      </mc:AlternateContent>
    </p:spTree>
    <p:extLst>
      <p:ext uri="{BB962C8B-B14F-4D97-AF65-F5344CB8AC3E}">
        <p14:creationId xmlns:p14="http://schemas.microsoft.com/office/powerpoint/2010/main" val="23226682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Ontology Engineering</a:t>
            </a:r>
            <a:endParaRPr lang="en-IN" dirty="0"/>
          </a:p>
        </p:txBody>
      </p:sp>
      <p:sp>
        <p:nvSpPr>
          <p:cNvPr id="3" name="Content Placeholder 2"/>
          <p:cNvSpPr>
            <a:spLocks noGrp="1"/>
          </p:cNvSpPr>
          <p:nvPr>
            <p:ph idx="1"/>
          </p:nvPr>
        </p:nvSpPr>
        <p:spPr/>
        <p:txBody>
          <a:bodyPr>
            <a:normAutofit lnSpcReduction="10000"/>
          </a:bodyPr>
          <a:lstStyle/>
          <a:p>
            <a:r>
              <a:rPr lang="en-IN" dirty="0"/>
              <a:t>In ontology engineering, we do not care what is the “origin” of the universe, but care about the “true meanings” of concepts</a:t>
            </a:r>
            <a:r>
              <a:rPr lang="en-IN" dirty="0" smtClean="0"/>
              <a:t>.</a:t>
            </a:r>
          </a:p>
          <a:p>
            <a:r>
              <a:rPr lang="en-IN" dirty="0" smtClean="0"/>
              <a:t>With </a:t>
            </a:r>
            <a:r>
              <a:rPr lang="en-IN" dirty="0"/>
              <a:t>the true meanings, we can define knowledge that can be shared and understood universally (used by anybody with different culture backgrounds in the world). </a:t>
            </a:r>
            <a:endParaRPr lang="en-IN" dirty="0" smtClean="0"/>
          </a:p>
          <a:p>
            <a:r>
              <a:rPr lang="en-IN" dirty="0" smtClean="0"/>
              <a:t>For </a:t>
            </a:r>
            <a:r>
              <a:rPr lang="en-IN" dirty="0"/>
              <a:t>this purpose, researchers are trying to represent knowledge graphically, and open it to the world. People can then improve the knowledge graph or ontology graph from different angles</a:t>
            </a:r>
            <a:r>
              <a:rPr lang="en-IN" dirty="0" smtClean="0"/>
              <a:t>.</a:t>
            </a:r>
          </a:p>
          <a:p>
            <a:r>
              <a:rPr lang="en-IN" dirty="0" smtClean="0"/>
              <a:t>Hopefully</a:t>
            </a:r>
            <a:r>
              <a:rPr lang="en-IN" dirty="0"/>
              <a:t>, after many years, some of the knowledge can be universally useful. This kind of knowledge will be language (platform) independent.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999880" y="2553840"/>
              <a:ext cx="3848400" cy="3913560"/>
            </p14:xfrm>
          </p:contentPart>
        </mc:Choice>
        <mc:Fallback>
          <p:pic>
            <p:nvPicPr>
              <p:cNvPr id="4" name="Ink 3"/>
              <p:cNvPicPr/>
              <p:nvPr/>
            </p:nvPicPr>
            <p:blipFill>
              <a:blip r:embed="rId3"/>
              <a:stretch>
                <a:fillRect/>
              </a:stretch>
            </p:blipFill>
            <p:spPr>
              <a:xfrm>
                <a:off x="2996640" y="2547720"/>
                <a:ext cx="3857040" cy="3926160"/>
              </a:xfrm>
              <a:prstGeom prst="rect">
                <a:avLst/>
              </a:prstGeom>
            </p:spPr>
          </p:pic>
        </mc:Fallback>
      </mc:AlternateContent>
    </p:spTree>
    <p:extLst>
      <p:ext uri="{BB962C8B-B14F-4D97-AF65-F5344CB8AC3E}">
        <p14:creationId xmlns:p14="http://schemas.microsoft.com/office/powerpoint/2010/main" val="24322294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Semantic Network</a:t>
            </a:r>
            <a:endParaRPr lang="en-IN" dirty="0"/>
          </a:p>
        </p:txBody>
      </p:sp>
      <p:sp>
        <p:nvSpPr>
          <p:cNvPr id="3" name="Content Placeholder 2"/>
          <p:cNvSpPr>
            <a:spLocks noGrp="1"/>
          </p:cNvSpPr>
          <p:nvPr>
            <p:ph idx="1"/>
          </p:nvPr>
        </p:nvSpPr>
        <p:spPr/>
        <p:txBody>
          <a:bodyPr/>
          <a:lstStyle/>
          <a:p>
            <a:r>
              <a:rPr lang="en-IN" dirty="0"/>
              <a:t>Semantic network is a special case of ontology graph. In a semantic network, the knowledge is represented by a directed graph</a:t>
            </a:r>
            <a:r>
              <a:rPr lang="en-IN" dirty="0" smtClean="0"/>
              <a:t>.</a:t>
            </a:r>
          </a:p>
          <a:p>
            <a:r>
              <a:rPr lang="en-IN" dirty="0" smtClean="0"/>
              <a:t>In </a:t>
            </a:r>
            <a:r>
              <a:rPr lang="en-IN" dirty="0"/>
              <a:t>each node, a concept is defined </a:t>
            </a:r>
            <a:r>
              <a:rPr lang="en-IN" dirty="0" smtClean="0"/>
              <a:t>by</a:t>
            </a:r>
          </a:p>
          <a:p>
            <a:pPr lvl="1"/>
            <a:r>
              <a:rPr lang="en-IN" dirty="0" smtClean="0"/>
              <a:t>Concept </a:t>
            </a:r>
            <a:r>
              <a:rPr lang="en-IN" dirty="0"/>
              <a:t>(object) name</a:t>
            </a:r>
            <a:r>
              <a:rPr lang="en-IN" dirty="0" smtClean="0"/>
              <a:t>;</a:t>
            </a:r>
          </a:p>
          <a:p>
            <a:pPr lvl="1"/>
            <a:r>
              <a:rPr lang="en-IN" dirty="0" smtClean="0"/>
              <a:t>Attributes</a:t>
            </a:r>
            <a:r>
              <a:rPr lang="en-IN" dirty="0"/>
              <a:t>; and </a:t>
            </a:r>
            <a:endParaRPr lang="en-IN" dirty="0" smtClean="0"/>
          </a:p>
          <a:p>
            <a:pPr lvl="1"/>
            <a:r>
              <a:rPr lang="en-IN" dirty="0" smtClean="0"/>
              <a:t>Attribute </a:t>
            </a:r>
            <a:r>
              <a:rPr lang="en-IN" dirty="0"/>
              <a:t>values</a:t>
            </a:r>
            <a:r>
              <a:rPr lang="en-IN" dirty="0" smtClean="0"/>
              <a:t>.</a:t>
            </a:r>
          </a:p>
          <a:p>
            <a:r>
              <a:rPr lang="en-IN" dirty="0" smtClean="0"/>
              <a:t>An </a:t>
            </a:r>
            <a:r>
              <a:rPr lang="en-IN" dirty="0"/>
              <a:t>edge defines the relation between two concepts.</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377800" y="2684160"/>
              <a:ext cx="3627000" cy="869040"/>
            </p14:xfrm>
          </p:contentPart>
        </mc:Choice>
        <mc:Fallback>
          <p:pic>
            <p:nvPicPr>
              <p:cNvPr id="4" name="Ink 3"/>
              <p:cNvPicPr/>
              <p:nvPr/>
            </p:nvPicPr>
            <p:blipFill>
              <a:blip r:embed="rId3"/>
              <a:stretch>
                <a:fillRect/>
              </a:stretch>
            </p:blipFill>
            <p:spPr>
              <a:xfrm>
                <a:off x="2375280" y="2680920"/>
                <a:ext cx="3632760" cy="874800"/>
              </a:xfrm>
              <a:prstGeom prst="rect">
                <a:avLst/>
              </a:prstGeom>
            </p:spPr>
          </p:pic>
        </mc:Fallback>
      </mc:AlternateContent>
    </p:spTree>
    <p:extLst>
      <p:ext uri="{BB962C8B-B14F-4D97-AF65-F5344CB8AC3E}">
        <p14:creationId xmlns:p14="http://schemas.microsoft.com/office/powerpoint/2010/main" val="35819699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pic>
        <p:nvPicPr>
          <p:cNvPr id="4" name="Content Placeholder 3"/>
          <p:cNvPicPr>
            <a:picLocks noGrp="1" noChangeAspect="1"/>
          </p:cNvPicPr>
          <p:nvPr>
            <p:ph idx="1"/>
          </p:nvPr>
        </p:nvPicPr>
        <p:blipFill>
          <a:blip r:embed="rId2"/>
          <a:stretch>
            <a:fillRect/>
          </a:stretch>
        </p:blipFill>
        <p:spPr>
          <a:xfrm>
            <a:off x="3167699" y="2318977"/>
            <a:ext cx="5856601" cy="3364634"/>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993600" y="456840"/>
              <a:ext cx="10417320" cy="2816280"/>
            </p14:xfrm>
          </p:contentPart>
        </mc:Choice>
        <mc:Fallback>
          <p:pic>
            <p:nvPicPr>
              <p:cNvPr id="5" name="Ink 4"/>
              <p:cNvPicPr/>
              <p:nvPr/>
            </p:nvPicPr>
            <p:blipFill>
              <a:blip r:embed="rId4"/>
              <a:stretch>
                <a:fillRect/>
              </a:stretch>
            </p:blipFill>
            <p:spPr>
              <a:xfrm>
                <a:off x="991080" y="450720"/>
                <a:ext cx="10425600" cy="2824920"/>
              </a:xfrm>
              <a:prstGeom prst="rect">
                <a:avLst/>
              </a:prstGeom>
            </p:spPr>
          </p:pic>
        </mc:Fallback>
      </mc:AlternateContent>
    </p:spTree>
    <p:extLst>
      <p:ext uri="{BB962C8B-B14F-4D97-AF65-F5344CB8AC3E}">
        <p14:creationId xmlns:p14="http://schemas.microsoft.com/office/powerpoint/2010/main" val="3920011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a:t>
            </a:r>
            <a:endParaRPr lang="en-IN" dirty="0"/>
          </a:p>
        </p:txBody>
      </p:sp>
      <p:sp>
        <p:nvSpPr>
          <p:cNvPr id="3" name="Content Placeholder 2"/>
          <p:cNvSpPr>
            <a:spLocks noGrp="1"/>
          </p:cNvSpPr>
          <p:nvPr>
            <p:ph idx="1"/>
          </p:nvPr>
        </p:nvSpPr>
        <p:spPr/>
        <p:txBody>
          <a:bodyPr/>
          <a:lstStyle/>
          <a:p>
            <a:r>
              <a:rPr lang="en-IN" dirty="0"/>
              <a:t>The concept “cheetah” has the following attributes and corresponding values</a:t>
            </a:r>
            <a:r>
              <a:rPr lang="en-IN" dirty="0" smtClean="0"/>
              <a:t>:</a:t>
            </a:r>
          </a:p>
          <a:p>
            <a:pPr lvl="1"/>
            <a:r>
              <a:rPr lang="en-IN" dirty="0" smtClean="0"/>
              <a:t>A1=food</a:t>
            </a:r>
            <a:r>
              <a:rPr lang="en-IN" dirty="0"/>
              <a:t>; Value=meat</a:t>
            </a:r>
            <a:r>
              <a:rPr lang="en-IN" dirty="0" smtClean="0"/>
              <a:t>;</a:t>
            </a:r>
          </a:p>
          <a:p>
            <a:pPr lvl="1"/>
            <a:r>
              <a:rPr lang="en-IN" dirty="0" smtClean="0"/>
              <a:t>A2=speed</a:t>
            </a:r>
            <a:r>
              <a:rPr lang="en-IN" dirty="0"/>
              <a:t>; Value=fast</a:t>
            </a:r>
            <a:r>
              <a:rPr lang="en-IN" dirty="0" smtClean="0"/>
              <a:t>;</a:t>
            </a:r>
          </a:p>
          <a:p>
            <a:pPr lvl="1"/>
            <a:r>
              <a:rPr lang="en-IN" dirty="0" smtClean="0"/>
              <a:t>A3=character</a:t>
            </a:r>
            <a:r>
              <a:rPr lang="en-IN" dirty="0"/>
              <a:t>; Value=fearful; </a:t>
            </a:r>
            <a:endParaRPr lang="en-IN" dirty="0" smtClean="0"/>
          </a:p>
          <a:p>
            <a:r>
              <a:rPr lang="en-IN" dirty="0" smtClean="0"/>
              <a:t>Fuzzy </a:t>
            </a:r>
            <a:r>
              <a:rPr lang="en-IN" dirty="0"/>
              <a:t>values are often used here to make them more understandable. </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368520" y="2215080"/>
              <a:ext cx="873720" cy="103320"/>
            </p14:xfrm>
          </p:contentPart>
        </mc:Choice>
        <mc:Fallback>
          <p:pic>
            <p:nvPicPr>
              <p:cNvPr id="4" name="Ink 3"/>
              <p:cNvPicPr/>
              <p:nvPr/>
            </p:nvPicPr>
            <p:blipFill>
              <a:blip r:embed="rId3"/>
              <a:stretch>
                <a:fillRect/>
              </a:stretch>
            </p:blipFill>
            <p:spPr>
              <a:xfrm>
                <a:off x="3365280" y="2208240"/>
                <a:ext cx="883080" cy="114120"/>
              </a:xfrm>
              <a:prstGeom prst="rect">
                <a:avLst/>
              </a:prstGeom>
            </p:spPr>
          </p:pic>
        </mc:Fallback>
      </mc:AlternateContent>
    </p:spTree>
    <p:extLst>
      <p:ext uri="{BB962C8B-B14F-4D97-AF65-F5344CB8AC3E}">
        <p14:creationId xmlns:p14="http://schemas.microsoft.com/office/powerpoint/2010/main" val="243953053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pic>
        <p:nvPicPr>
          <p:cNvPr id="4" name="Content Placeholder 3"/>
          <p:cNvPicPr>
            <a:picLocks noGrp="1" noChangeAspect="1"/>
          </p:cNvPicPr>
          <p:nvPr>
            <p:ph idx="1"/>
          </p:nvPr>
        </p:nvPicPr>
        <p:blipFill>
          <a:blip r:embed="rId2"/>
          <a:stretch>
            <a:fillRect/>
          </a:stretch>
        </p:blipFill>
        <p:spPr>
          <a:xfrm>
            <a:off x="2896799" y="2347927"/>
            <a:ext cx="6398401" cy="3306734"/>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165280" y="3803400"/>
              <a:ext cx="1239480" cy="536040"/>
            </p14:xfrm>
          </p:contentPart>
        </mc:Choice>
        <mc:Fallback>
          <p:pic>
            <p:nvPicPr>
              <p:cNvPr id="5" name="Ink 4"/>
              <p:cNvPicPr/>
              <p:nvPr/>
            </p:nvPicPr>
            <p:blipFill>
              <a:blip r:embed="rId4"/>
              <a:stretch>
                <a:fillRect/>
              </a:stretch>
            </p:blipFill>
            <p:spPr>
              <a:xfrm>
                <a:off x="5160960" y="3800880"/>
                <a:ext cx="1248120" cy="545400"/>
              </a:xfrm>
              <a:prstGeom prst="rect">
                <a:avLst/>
              </a:prstGeom>
            </p:spPr>
          </p:pic>
        </mc:Fallback>
      </mc:AlternateContent>
    </p:spTree>
    <p:extLst>
      <p:ext uri="{BB962C8B-B14F-4D97-AF65-F5344CB8AC3E}">
        <p14:creationId xmlns:p14="http://schemas.microsoft.com/office/powerpoint/2010/main" val="1207134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Reasoning in Semantic network</a:t>
            </a:r>
            <a:endParaRPr lang="en-IN" dirty="0"/>
          </a:p>
        </p:txBody>
      </p:sp>
      <p:pic>
        <p:nvPicPr>
          <p:cNvPr id="4" name="Content Placeholder 3"/>
          <p:cNvPicPr>
            <a:picLocks noGrp="1" noChangeAspect="1"/>
          </p:cNvPicPr>
          <p:nvPr>
            <p:ph idx="1"/>
          </p:nvPr>
        </p:nvPicPr>
        <p:blipFill>
          <a:blip r:embed="rId2"/>
          <a:stretch>
            <a:fillRect/>
          </a:stretch>
        </p:blipFill>
        <p:spPr>
          <a:xfrm>
            <a:off x="838200" y="1558977"/>
            <a:ext cx="8717572" cy="398662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976680" y="2273400"/>
              <a:ext cx="9065880" cy="3815280"/>
            </p14:xfrm>
          </p:contentPart>
        </mc:Choice>
        <mc:Fallback>
          <p:pic>
            <p:nvPicPr>
              <p:cNvPr id="5" name="Ink 4"/>
              <p:cNvPicPr/>
              <p:nvPr/>
            </p:nvPicPr>
            <p:blipFill>
              <a:blip r:embed="rId4"/>
              <a:stretch>
                <a:fillRect/>
              </a:stretch>
            </p:blipFill>
            <p:spPr>
              <a:xfrm>
                <a:off x="971280" y="2270880"/>
                <a:ext cx="9079200" cy="3820680"/>
              </a:xfrm>
              <a:prstGeom prst="rect">
                <a:avLst/>
              </a:prstGeom>
            </p:spPr>
          </p:pic>
        </mc:Fallback>
      </mc:AlternateContent>
    </p:spTree>
    <p:extLst>
      <p:ext uri="{BB962C8B-B14F-4D97-AF65-F5344CB8AC3E}">
        <p14:creationId xmlns:p14="http://schemas.microsoft.com/office/powerpoint/2010/main" val="162822844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Reasoning</a:t>
            </a:r>
            <a:endParaRPr lang="en-IN" dirty="0"/>
          </a:p>
        </p:txBody>
      </p:sp>
      <p:sp>
        <p:nvSpPr>
          <p:cNvPr id="3" name="Content Placeholder 2"/>
          <p:cNvSpPr>
            <a:spLocks noGrp="1"/>
          </p:cNvSpPr>
          <p:nvPr>
            <p:ph idx="1"/>
          </p:nvPr>
        </p:nvSpPr>
        <p:spPr/>
        <p:txBody>
          <a:bodyPr/>
          <a:lstStyle/>
          <a:p>
            <a:r>
              <a:rPr lang="en-IN" dirty="0"/>
              <a:t>Reasoning is equivalent to graph </a:t>
            </a:r>
            <a:r>
              <a:rPr lang="en-IN" dirty="0" smtClean="0"/>
              <a:t>matching</a:t>
            </a:r>
          </a:p>
          <a:p>
            <a:r>
              <a:rPr lang="en-IN" dirty="0" smtClean="0"/>
              <a:t>A </a:t>
            </a:r>
            <a:r>
              <a:rPr lang="en-IN" dirty="0"/>
              <a:t>question network is generated for each question</a:t>
            </a:r>
            <a:r>
              <a:rPr lang="en-IN" dirty="0" smtClean="0"/>
              <a:t>.</a:t>
            </a:r>
          </a:p>
          <a:p>
            <a:r>
              <a:rPr lang="en-IN" dirty="0" smtClean="0"/>
              <a:t>We </a:t>
            </a:r>
            <a:r>
              <a:rPr lang="en-IN" dirty="0"/>
              <a:t>get an answer when the question network matches to a sub-graph of the semantic network.</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76640" y="845640"/>
              <a:ext cx="10382760" cy="5486040"/>
            </p14:xfrm>
          </p:contentPart>
        </mc:Choice>
        <mc:Fallback>
          <p:pic>
            <p:nvPicPr>
              <p:cNvPr id="4" name="Ink 3"/>
              <p:cNvPicPr/>
              <p:nvPr/>
            </p:nvPicPr>
            <p:blipFill>
              <a:blip r:embed="rId3"/>
              <a:stretch>
                <a:fillRect/>
              </a:stretch>
            </p:blipFill>
            <p:spPr>
              <a:xfrm>
                <a:off x="1374120" y="840600"/>
                <a:ext cx="10388880" cy="5497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761640" y="296640"/>
              <a:ext cx="7111800" cy="2042640"/>
            </p14:xfrm>
          </p:contentPart>
        </mc:Choice>
        <mc:Fallback>
          <p:pic>
            <p:nvPicPr>
              <p:cNvPr id="5" name="Ink 4"/>
              <p:cNvPicPr/>
              <p:nvPr/>
            </p:nvPicPr>
            <p:blipFill>
              <a:blip r:embed="rId5"/>
              <a:stretch>
                <a:fillRect/>
              </a:stretch>
            </p:blipFill>
            <p:spPr>
              <a:xfrm>
                <a:off x="3756600" y="289080"/>
                <a:ext cx="7125480" cy="2056320"/>
              </a:xfrm>
              <a:prstGeom prst="rect">
                <a:avLst/>
              </a:prstGeom>
            </p:spPr>
          </p:pic>
        </mc:Fallback>
      </mc:AlternateContent>
    </p:spTree>
    <p:extLst>
      <p:ext uri="{BB962C8B-B14F-4D97-AF65-F5344CB8AC3E}">
        <p14:creationId xmlns:p14="http://schemas.microsoft.com/office/powerpoint/2010/main" val="31403662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1841500" y="842963"/>
            <a:ext cx="8637588" cy="641350"/>
          </a:xfrm>
        </p:spPr>
        <p:txBody>
          <a:bodyPr/>
          <a:lstStyle/>
          <a:p>
            <a:pPr>
              <a:defRPr/>
            </a:pPr>
            <a:r>
              <a:rPr lang="en-US" sz="3600"/>
              <a:t>What Is “Ontology Engineering”?</a:t>
            </a:r>
            <a:endParaRPr lang="en-US"/>
          </a:p>
        </p:txBody>
      </p:sp>
      <p:sp>
        <p:nvSpPr>
          <p:cNvPr id="10243" name="Rectangle 3"/>
          <p:cNvSpPr>
            <a:spLocks noGrp="1" noChangeArrowheads="1"/>
          </p:cNvSpPr>
          <p:nvPr>
            <p:ph idx="1"/>
          </p:nvPr>
        </p:nvSpPr>
        <p:spPr/>
        <p:txBody>
          <a:bodyPr>
            <a:normAutofit fontScale="92500" lnSpcReduction="10000"/>
          </a:bodyPr>
          <a:lstStyle/>
          <a:p>
            <a:pPr eaLnBrk="1" hangingPunct="1">
              <a:lnSpc>
                <a:spcPct val="90000"/>
              </a:lnSpc>
              <a:buFont typeface="Wingdings" panose="05000000000000000000" pitchFamily="2" charset="2"/>
              <a:buNone/>
            </a:pPr>
            <a:r>
              <a:rPr lang="en-US" altLang="en-US" smtClean="0">
                <a:solidFill>
                  <a:schemeClr val="tx2"/>
                </a:solidFill>
              </a:rPr>
              <a:t>Ontology Engineering:</a:t>
            </a:r>
            <a:r>
              <a:rPr lang="en-US" altLang="en-US" smtClean="0"/>
              <a:t> </a:t>
            </a:r>
          </a:p>
          <a:p>
            <a:pPr eaLnBrk="1" hangingPunct="1">
              <a:lnSpc>
                <a:spcPct val="90000"/>
              </a:lnSpc>
            </a:pPr>
            <a:r>
              <a:rPr lang="en-US" altLang="en-US" smtClean="0"/>
              <a:t> Ontology engineering is a set of tasks related to the development of ontologies for a particular domain.</a:t>
            </a:r>
          </a:p>
          <a:p>
            <a:pPr eaLnBrk="1" hangingPunct="1">
              <a:lnSpc>
                <a:spcPct val="90000"/>
              </a:lnSpc>
              <a:buFont typeface="Wingdings" panose="05000000000000000000" pitchFamily="2" charset="2"/>
              <a:buNone/>
            </a:pPr>
            <a:endParaRPr lang="en-US" altLang="en-US" smtClean="0"/>
          </a:p>
          <a:p>
            <a:pPr eaLnBrk="1" hangingPunct="1">
              <a:lnSpc>
                <a:spcPct val="90000"/>
              </a:lnSpc>
            </a:pPr>
            <a:r>
              <a:rPr lang="en-US" altLang="en-US" smtClean="0"/>
              <a:t>Defining terms in the domain and relations among them</a:t>
            </a:r>
          </a:p>
          <a:p>
            <a:pPr lvl="1" eaLnBrk="1" hangingPunct="1">
              <a:lnSpc>
                <a:spcPct val="90000"/>
              </a:lnSpc>
            </a:pPr>
            <a:r>
              <a:rPr lang="en-US" altLang="en-US" smtClean="0"/>
              <a:t>Defining concepts in the domain </a:t>
            </a:r>
            <a:r>
              <a:rPr lang="en-US" altLang="en-US" smtClean="0">
                <a:solidFill>
                  <a:schemeClr val="tx2"/>
                </a:solidFill>
              </a:rPr>
              <a:t>(classes)</a:t>
            </a:r>
          </a:p>
          <a:p>
            <a:pPr lvl="1" eaLnBrk="1" hangingPunct="1">
              <a:lnSpc>
                <a:spcPct val="90000"/>
              </a:lnSpc>
            </a:pPr>
            <a:r>
              <a:rPr lang="en-US" altLang="en-US" smtClean="0"/>
              <a:t>Arranging the concepts in a hierarchy </a:t>
            </a:r>
            <a:r>
              <a:rPr lang="en-US" altLang="en-US" smtClean="0">
                <a:solidFill>
                  <a:schemeClr val="tx2"/>
                </a:solidFill>
              </a:rPr>
              <a:t>(subclass-superclass hierarchy)</a:t>
            </a:r>
          </a:p>
          <a:p>
            <a:pPr lvl="1" eaLnBrk="1" hangingPunct="1">
              <a:lnSpc>
                <a:spcPct val="90000"/>
              </a:lnSpc>
            </a:pPr>
            <a:r>
              <a:rPr lang="en-US" altLang="en-US" smtClean="0"/>
              <a:t>Defining which attributes and </a:t>
            </a:r>
            <a:r>
              <a:rPr lang="en-US" altLang="en-US" smtClean="0">
                <a:solidFill>
                  <a:schemeClr val="tx2"/>
                </a:solidFill>
              </a:rPr>
              <a:t>properties</a:t>
            </a:r>
            <a:r>
              <a:rPr lang="en-US" altLang="en-US" smtClean="0"/>
              <a:t> </a:t>
            </a:r>
            <a:r>
              <a:rPr lang="en-US" altLang="en-US" smtClean="0">
                <a:solidFill>
                  <a:schemeClr val="tx2"/>
                </a:solidFill>
              </a:rPr>
              <a:t>(slots)</a:t>
            </a:r>
            <a:r>
              <a:rPr lang="en-US" altLang="en-US" smtClean="0"/>
              <a:t> classes can have and constraints on their values</a:t>
            </a:r>
          </a:p>
          <a:p>
            <a:pPr lvl="1" eaLnBrk="1" hangingPunct="1">
              <a:lnSpc>
                <a:spcPct val="90000"/>
              </a:lnSpc>
            </a:pPr>
            <a:r>
              <a:rPr lang="en-US" altLang="en-US" smtClean="0"/>
              <a:t>Defining </a:t>
            </a:r>
            <a:r>
              <a:rPr lang="en-US" altLang="en-US" smtClean="0">
                <a:solidFill>
                  <a:schemeClr val="tx2"/>
                </a:solidFill>
              </a:rPr>
              <a:t>individuals</a:t>
            </a:r>
            <a:r>
              <a:rPr lang="en-US" altLang="en-US" smtClean="0"/>
              <a:t> and filling in property values </a:t>
            </a:r>
          </a:p>
          <a:p>
            <a:pPr lvl="1" eaLnBrk="1" hangingPunct="1">
              <a:lnSpc>
                <a:spcPct val="90000"/>
              </a:lnSpc>
            </a:pPr>
            <a:endParaRPr lang="en-US" altLang="en-US" smtClean="0"/>
          </a:p>
          <a:p>
            <a:pPr lvl="1" eaLnBrk="1" hangingPunct="1">
              <a:lnSpc>
                <a:spcPct val="90000"/>
              </a:lnSpc>
            </a:pPr>
            <a:r>
              <a:rPr lang="en-US" altLang="en-US" smtClean="0">
                <a:solidFill>
                  <a:schemeClr val="tx2"/>
                </a:solidFill>
              </a:rPr>
              <a:t>Ontology Engineering </a:t>
            </a:r>
            <a:r>
              <a:rPr lang="en-US" altLang="en-US" smtClean="0"/>
              <a:t>analogous to OO </a:t>
            </a:r>
            <a:r>
              <a:rPr lang="en-US" altLang="en-US" smtClean="0">
                <a:solidFill>
                  <a:schemeClr val="tx2"/>
                </a:solidFill>
              </a:rPr>
              <a:t>Database Design?</a:t>
            </a:r>
            <a:endParaRPr lang="en-US" altLang="en-US" smtClean="0"/>
          </a:p>
        </p:txBody>
      </p:sp>
    </p:spTree>
    <p:extLst>
      <p:ext uri="{BB962C8B-B14F-4D97-AF65-F5344CB8AC3E}">
        <p14:creationId xmlns:p14="http://schemas.microsoft.com/office/powerpoint/2010/main" val="2991428047"/>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847850" y="404814"/>
            <a:ext cx="8637588" cy="1311275"/>
          </a:xfrm>
        </p:spPr>
        <p:txBody>
          <a:bodyPr/>
          <a:lstStyle/>
          <a:p>
            <a:pPr>
              <a:defRPr/>
            </a:pPr>
            <a:r>
              <a:rPr lang="en-US" dirty="0"/>
              <a:t>Ontology Engineering versus </a:t>
            </a:r>
            <a:br>
              <a:rPr lang="en-US" dirty="0"/>
            </a:br>
            <a:r>
              <a:rPr lang="en-US" dirty="0"/>
              <a:t>Object-Oriented Modeling</a:t>
            </a:r>
          </a:p>
        </p:txBody>
      </p:sp>
      <p:sp>
        <p:nvSpPr>
          <p:cNvPr id="180227" name="Rectangle 3"/>
          <p:cNvSpPr>
            <a:spLocks noGrp="1" noChangeArrowheads="1"/>
          </p:cNvSpPr>
          <p:nvPr>
            <p:ph sz="half" idx="1"/>
          </p:nvPr>
        </p:nvSpPr>
        <p:spPr>
          <a:xfrm>
            <a:off x="1852614" y="1905001"/>
            <a:ext cx="4027487" cy="4151313"/>
          </a:xfrm>
        </p:spPr>
        <p:txBody>
          <a:bodyPr rtlCol="0">
            <a:normAutofit fontScale="85000" lnSpcReduction="10000"/>
          </a:bodyPr>
          <a:lstStyle/>
          <a:p>
            <a:pPr marL="182880" indent="-182880">
              <a:buNone/>
              <a:defRPr/>
            </a:pPr>
            <a:r>
              <a:rPr lang="en-US" sz="3000" u="sng" dirty="0"/>
              <a:t>An ontology</a:t>
            </a:r>
          </a:p>
          <a:p>
            <a:pPr marL="182880" indent="-182880">
              <a:defRPr/>
            </a:pPr>
            <a:r>
              <a:rPr lang="en-US" sz="2400" dirty="0"/>
              <a:t>reflects the structure of the </a:t>
            </a:r>
            <a:r>
              <a:rPr lang="en-US" sz="2400" dirty="0">
                <a:solidFill>
                  <a:schemeClr val="tx2"/>
                </a:solidFill>
              </a:rPr>
              <a:t>world</a:t>
            </a:r>
          </a:p>
          <a:p>
            <a:pPr marL="182880" indent="-182880">
              <a:defRPr/>
            </a:pPr>
            <a:r>
              <a:rPr lang="en-US" sz="2400" dirty="0"/>
              <a:t>is often about </a:t>
            </a:r>
            <a:r>
              <a:rPr lang="en-US" sz="2400" dirty="0">
                <a:solidFill>
                  <a:schemeClr val="tx2"/>
                </a:solidFill>
              </a:rPr>
              <a:t>structure</a:t>
            </a:r>
            <a:r>
              <a:rPr lang="en-US" sz="2400" dirty="0"/>
              <a:t> of concepts</a:t>
            </a:r>
          </a:p>
          <a:p>
            <a:pPr marL="182880" lvl="1" indent="-182880">
              <a:defRPr/>
            </a:pPr>
            <a:r>
              <a:rPr lang="en-US" dirty="0" smtClean="0"/>
              <a:t>Formal </a:t>
            </a:r>
            <a:r>
              <a:rPr lang="en-US" dirty="0"/>
              <a:t>ontological classes are </a:t>
            </a:r>
            <a:r>
              <a:rPr lang="en-US" dirty="0">
                <a:solidFill>
                  <a:srgbClr val="FF0000"/>
                </a:solidFill>
              </a:rPr>
              <a:t>sets</a:t>
            </a:r>
            <a:r>
              <a:rPr lang="en-US" dirty="0"/>
              <a:t> which can be defined in terms of other classes, attributes and </a:t>
            </a:r>
            <a:r>
              <a:rPr lang="en-US" dirty="0" smtClean="0"/>
              <a:t>associations</a:t>
            </a:r>
          </a:p>
          <a:p>
            <a:pPr marL="182880" lvl="1" indent="-182880">
              <a:defRPr/>
            </a:pPr>
            <a:r>
              <a:rPr lang="en-US" dirty="0"/>
              <a:t>Property is a general term for attributes and associations</a:t>
            </a:r>
            <a:r>
              <a:rPr lang="en-US" dirty="0" smtClean="0"/>
              <a:t>.</a:t>
            </a:r>
          </a:p>
          <a:p>
            <a:pPr marL="182880" lvl="1" indent="-182880">
              <a:defRPr/>
            </a:pPr>
            <a:r>
              <a:rPr lang="en-US" dirty="0" smtClean="0"/>
              <a:t>Open World Assumption</a:t>
            </a:r>
          </a:p>
          <a:p>
            <a:pPr marL="0" lvl="1" indent="0">
              <a:buNone/>
              <a:defRPr/>
            </a:pPr>
            <a:r>
              <a:rPr lang="en-US" dirty="0" smtClean="0"/>
              <a:t> </a:t>
            </a:r>
            <a:r>
              <a:rPr lang="en-US" dirty="0"/>
              <a:t>means that lack of knowledge of a fact does not immediately imply knowledge of the negation of a fact.</a:t>
            </a:r>
          </a:p>
          <a:p>
            <a:pPr marL="182880" lvl="1" indent="-182880">
              <a:defRPr/>
            </a:pPr>
            <a:endParaRPr lang="en-US" dirty="0"/>
          </a:p>
          <a:p>
            <a:pPr marL="182880" lvl="1" indent="-182880">
              <a:defRPr/>
            </a:pPr>
            <a:endParaRPr lang="en-US" dirty="0"/>
          </a:p>
        </p:txBody>
      </p:sp>
      <p:sp>
        <p:nvSpPr>
          <p:cNvPr id="180228" name="Rectangle 4"/>
          <p:cNvSpPr>
            <a:spLocks noGrp="1" noChangeArrowheads="1"/>
          </p:cNvSpPr>
          <p:nvPr>
            <p:ph sz="half" idx="2"/>
          </p:nvPr>
        </p:nvSpPr>
        <p:spPr>
          <a:xfrm>
            <a:off x="6172200" y="1673225"/>
            <a:ext cx="4038600" cy="4718050"/>
          </a:xfrm>
        </p:spPr>
        <p:txBody>
          <a:bodyPr rtlCol="0">
            <a:normAutofit fontScale="85000" lnSpcReduction="10000"/>
          </a:bodyPr>
          <a:lstStyle/>
          <a:p>
            <a:pPr marL="182880" indent="-182880">
              <a:buNone/>
              <a:defRPr/>
            </a:pPr>
            <a:r>
              <a:rPr lang="en-US" sz="3000" u="sng" dirty="0"/>
              <a:t>An OO class structure</a:t>
            </a:r>
          </a:p>
          <a:p>
            <a:pPr marL="182880" indent="-182880">
              <a:defRPr/>
            </a:pPr>
            <a:r>
              <a:rPr lang="en-US" sz="2400" dirty="0"/>
              <a:t>reflects the structure of </a:t>
            </a:r>
            <a:r>
              <a:rPr lang="en-US" sz="2400" dirty="0">
                <a:solidFill>
                  <a:schemeClr val="tx2"/>
                </a:solidFill>
              </a:rPr>
              <a:t>the data and code</a:t>
            </a:r>
          </a:p>
          <a:p>
            <a:pPr marL="182880" indent="-182880">
              <a:defRPr/>
            </a:pPr>
            <a:r>
              <a:rPr lang="en-US" sz="2400" dirty="0"/>
              <a:t>is usually about </a:t>
            </a:r>
            <a:r>
              <a:rPr lang="en-US" sz="2400" dirty="0">
                <a:solidFill>
                  <a:schemeClr val="tx2"/>
                </a:solidFill>
              </a:rPr>
              <a:t>behavior</a:t>
            </a:r>
            <a:r>
              <a:rPr lang="en-US" sz="2400" dirty="0"/>
              <a:t> (methods</a:t>
            </a:r>
            <a:r>
              <a:rPr lang="en-US" sz="2400" dirty="0"/>
              <a:t>)</a:t>
            </a:r>
          </a:p>
          <a:p>
            <a:pPr marL="182880" lvl="1" indent="-182880">
              <a:defRPr/>
            </a:pPr>
            <a:r>
              <a:rPr lang="en-US" dirty="0"/>
              <a:t>Object-oriented classes are </a:t>
            </a:r>
            <a:r>
              <a:rPr lang="en-US" dirty="0" smtClean="0">
                <a:solidFill>
                  <a:srgbClr val="FF0000"/>
                </a:solidFill>
              </a:rPr>
              <a:t>templates</a:t>
            </a:r>
            <a:r>
              <a:rPr lang="en-US" dirty="0" smtClean="0"/>
              <a:t> for constructing objects.</a:t>
            </a:r>
            <a:endParaRPr lang="en-US" dirty="0"/>
          </a:p>
          <a:p>
            <a:pPr marL="182880" indent="-182880">
              <a:defRPr/>
            </a:pPr>
            <a:endParaRPr lang="en-US" sz="2400" dirty="0"/>
          </a:p>
          <a:p>
            <a:pPr marL="182880" indent="-182880">
              <a:defRPr/>
            </a:pPr>
            <a:endParaRPr lang="en-US" sz="2400" dirty="0"/>
          </a:p>
          <a:p>
            <a:pPr marL="182880" indent="-182880">
              <a:defRPr/>
            </a:pPr>
            <a:r>
              <a:rPr lang="en-US" sz="2400" dirty="0"/>
              <a:t>Attributes and associations have different meanings.</a:t>
            </a:r>
          </a:p>
          <a:p>
            <a:pPr marL="182880" indent="-182880">
              <a:defRPr/>
            </a:pPr>
            <a:r>
              <a:rPr lang="en-US" sz="2400" dirty="0"/>
              <a:t>Closed World Assumption.</a:t>
            </a:r>
            <a:endParaRPr lang="en-US" sz="24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69800" y="2535840"/>
              <a:ext cx="5235840" cy="3052440"/>
            </p14:xfrm>
          </p:contentPart>
        </mc:Choice>
        <mc:Fallback>
          <p:pic>
            <p:nvPicPr>
              <p:cNvPr id="2" name="Ink 1"/>
              <p:cNvPicPr/>
              <p:nvPr/>
            </p:nvPicPr>
            <p:blipFill>
              <a:blip r:embed="rId4"/>
              <a:stretch>
                <a:fillRect/>
              </a:stretch>
            </p:blipFill>
            <p:spPr>
              <a:xfrm>
                <a:off x="3165480" y="2532600"/>
                <a:ext cx="5245200" cy="3059280"/>
              </a:xfrm>
              <a:prstGeom prst="rect">
                <a:avLst/>
              </a:prstGeom>
            </p:spPr>
          </p:pic>
        </mc:Fallback>
      </mc:AlternateContent>
    </p:spTree>
    <p:extLst>
      <p:ext uri="{BB962C8B-B14F-4D97-AF65-F5344CB8AC3E}">
        <p14:creationId xmlns:p14="http://schemas.microsoft.com/office/powerpoint/2010/main" val="3756013062"/>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91800" y="154080"/>
              <a:ext cx="11127960" cy="6060600"/>
            </p14:xfrm>
          </p:contentPart>
        </mc:Choice>
        <mc:Fallback xmlns="">
          <p:pic>
            <p:nvPicPr>
              <p:cNvPr id="4" name="Ink 3"/>
              <p:cNvPicPr/>
              <p:nvPr/>
            </p:nvPicPr>
            <p:blipFill>
              <a:blip r:embed="rId3"/>
              <a:stretch>
                <a:fillRect/>
              </a:stretch>
            </p:blipFill>
            <p:spPr>
              <a:xfrm>
                <a:off x="987480" y="149400"/>
                <a:ext cx="11136960" cy="607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542840" y="2774160"/>
              <a:ext cx="4183560" cy="1163520"/>
            </p14:xfrm>
          </p:contentPart>
        </mc:Choice>
        <mc:Fallback xmlns="">
          <p:pic>
            <p:nvPicPr>
              <p:cNvPr id="5" name="Ink 4"/>
              <p:cNvPicPr/>
              <p:nvPr/>
            </p:nvPicPr>
            <p:blipFill>
              <a:blip r:embed="rId5"/>
              <a:stretch>
                <a:fillRect/>
              </a:stretch>
            </p:blipFill>
            <p:spPr>
              <a:xfrm>
                <a:off x="4538880" y="2771640"/>
                <a:ext cx="4190040" cy="117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105960" y="3885480"/>
              <a:ext cx="1424160" cy="306360"/>
            </p14:xfrm>
          </p:contentPart>
        </mc:Choice>
        <mc:Fallback xmlns="">
          <p:pic>
            <p:nvPicPr>
              <p:cNvPr id="6" name="Ink 5"/>
              <p:cNvPicPr/>
              <p:nvPr/>
            </p:nvPicPr>
            <p:blipFill>
              <a:blip r:embed="rId7"/>
              <a:stretch>
                <a:fillRect/>
              </a:stretch>
            </p:blipFill>
            <p:spPr>
              <a:xfrm>
                <a:off x="6102720" y="3880440"/>
                <a:ext cx="1432800" cy="313920"/>
              </a:xfrm>
              <a:prstGeom prst="rect">
                <a:avLst/>
              </a:prstGeom>
            </p:spPr>
          </p:pic>
        </mc:Fallback>
      </mc:AlternateContent>
    </p:spTree>
    <p:extLst>
      <p:ext uri="{BB962C8B-B14F-4D97-AF65-F5344CB8AC3E}">
        <p14:creationId xmlns:p14="http://schemas.microsoft.com/office/powerpoint/2010/main" val="22165835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09800" y="0"/>
            <a:ext cx="7772400" cy="1143000"/>
          </a:xfrm>
        </p:spPr>
        <p:txBody>
          <a:bodyPr/>
          <a:lstStyle/>
          <a:p>
            <a:pPr>
              <a:defRPr/>
            </a:pPr>
            <a:r>
              <a:rPr lang="en-US"/>
              <a:t>Logic: Open versus Closed</a:t>
            </a:r>
          </a:p>
        </p:txBody>
      </p:sp>
      <p:sp>
        <p:nvSpPr>
          <p:cNvPr id="12291" name="Rectangle 3"/>
          <p:cNvSpPr>
            <a:spLocks noGrp="1" noChangeArrowheads="1"/>
          </p:cNvSpPr>
          <p:nvPr>
            <p:ph type="body" idx="1"/>
          </p:nvPr>
        </p:nvSpPr>
        <p:spPr>
          <a:xfrm>
            <a:off x="2209800" y="1524000"/>
            <a:ext cx="7239000" cy="1219200"/>
          </a:xfrm>
        </p:spPr>
        <p:txBody>
          <a:bodyPr/>
          <a:lstStyle/>
          <a:p>
            <a:pPr eaLnBrk="1" hangingPunct="1"/>
            <a:r>
              <a:rPr lang="en-US" altLang="en-US" smtClean="0"/>
              <a:t>Open (monotonic) logic gives different answers to queries than a closed logic.</a:t>
            </a:r>
          </a:p>
        </p:txBody>
      </p:sp>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819400"/>
            <a:ext cx="6858000"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ChangeArrowheads="1"/>
          </p:cNvSpPr>
          <p:nvPr/>
        </p:nvSpPr>
        <p:spPr bwMode="auto">
          <a:xfrm>
            <a:off x="2209800" y="4343401"/>
            <a:ext cx="7239000" cy="239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bg2"/>
              </a:buClr>
              <a:buFont typeface="Monotype Sorts"/>
              <a:buChar char="§"/>
            </a:pPr>
            <a:r>
              <a:rPr kumimoji="1" lang="en-US" altLang="en-US" sz="3200"/>
              <a:t>Fact:Suppose that Americana is the only Pizza:</a:t>
            </a:r>
          </a:p>
          <a:p>
            <a:pPr lvl="1">
              <a:spcBef>
                <a:spcPct val="20000"/>
              </a:spcBef>
              <a:buClr>
                <a:schemeClr val="bg2"/>
              </a:buClr>
              <a:buSzPct val="50000"/>
              <a:buFont typeface="Monotype Sorts"/>
              <a:buChar char="l"/>
            </a:pPr>
            <a:r>
              <a:rPr kumimoji="1" lang="en-US" altLang="en-US" sz="2800"/>
              <a:t>Closed world: violates constraint</a:t>
            </a:r>
          </a:p>
          <a:p>
            <a:pPr lvl="1">
              <a:spcBef>
                <a:spcPct val="20000"/>
              </a:spcBef>
              <a:buClr>
                <a:schemeClr val="bg2"/>
              </a:buClr>
              <a:buSzPct val="50000"/>
              <a:buFont typeface="Monotype Sorts"/>
              <a:buChar char="l"/>
            </a:pPr>
            <a:r>
              <a:rPr kumimoji="1" lang="en-US" altLang="en-US" sz="2800"/>
              <a:t>Open world: Americana Pizza exists but its base is not known.</a:t>
            </a:r>
          </a:p>
          <a:p>
            <a:pPr>
              <a:spcBef>
                <a:spcPct val="20000"/>
              </a:spcBef>
              <a:buClr>
                <a:schemeClr val="bg2"/>
              </a:buClr>
              <a:buFont typeface="Monotype Sorts"/>
              <a:buChar char="§"/>
            </a:pPr>
            <a:endParaRPr kumimoji="1" lang="en-US" altLang="en-US" sz="3200"/>
          </a:p>
        </p:txBody>
      </p:sp>
      <p:sp>
        <p:nvSpPr>
          <p:cNvPr id="12294" name="TextBox 1"/>
          <p:cNvSpPr txBox="1">
            <a:spLocks noChangeArrowheads="1"/>
          </p:cNvSpPr>
          <p:nvPr/>
        </p:nvSpPr>
        <p:spPr bwMode="auto">
          <a:xfrm>
            <a:off x="2424114" y="3062288"/>
            <a:ext cx="15843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Pizza</a:t>
            </a:r>
          </a:p>
        </p:txBody>
      </p:sp>
      <p:sp>
        <p:nvSpPr>
          <p:cNvPr id="12295" name="TextBox 6"/>
          <p:cNvSpPr txBox="1">
            <a:spLocks noChangeArrowheads="1"/>
          </p:cNvSpPr>
          <p:nvPr/>
        </p:nvSpPr>
        <p:spPr bwMode="auto">
          <a:xfrm>
            <a:off x="4583113" y="2846388"/>
            <a:ext cx="2017712"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hasBase</a:t>
            </a:r>
          </a:p>
        </p:txBody>
      </p:sp>
      <p:sp>
        <p:nvSpPr>
          <p:cNvPr id="12296" name="TextBox 7"/>
          <p:cNvSpPr txBox="1">
            <a:spLocks noChangeArrowheads="1"/>
          </p:cNvSpPr>
          <p:nvPr/>
        </p:nvSpPr>
        <p:spPr bwMode="auto">
          <a:xfrm>
            <a:off x="7423151" y="3062288"/>
            <a:ext cx="15843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PizzaBase</a:t>
            </a:r>
          </a:p>
        </p:txBody>
      </p:sp>
    </p:spTree>
    <p:custDataLst>
      <p:tags r:id="rId1"/>
    </p:custDataLst>
    <p:extLst>
      <p:ext uri="{BB962C8B-B14F-4D97-AF65-F5344CB8AC3E}">
        <p14:creationId xmlns:p14="http://schemas.microsoft.com/office/powerpoint/2010/main" val="259332985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uild="p" bldLvl="2"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09800" y="0"/>
            <a:ext cx="7772400" cy="1143000"/>
          </a:xfrm>
        </p:spPr>
        <p:txBody>
          <a:bodyPr/>
          <a:lstStyle/>
          <a:p>
            <a:pPr>
              <a:defRPr/>
            </a:pPr>
            <a:r>
              <a:rPr lang="en-US"/>
              <a:t>Logic: Open versus Closed</a:t>
            </a:r>
          </a:p>
        </p:txBody>
      </p:sp>
      <p:sp>
        <p:nvSpPr>
          <p:cNvPr id="13315" name="Rectangle 3"/>
          <p:cNvSpPr>
            <a:spLocks noGrp="1" noChangeArrowheads="1"/>
          </p:cNvSpPr>
          <p:nvPr>
            <p:ph type="body" idx="1"/>
          </p:nvPr>
        </p:nvSpPr>
        <p:spPr>
          <a:xfrm>
            <a:off x="2209800" y="1524000"/>
            <a:ext cx="7239000" cy="1219200"/>
          </a:xfrm>
        </p:spPr>
        <p:txBody>
          <a:bodyPr/>
          <a:lstStyle/>
          <a:p>
            <a:pPr eaLnBrk="1" hangingPunct="1"/>
            <a:r>
              <a:rPr lang="en-US" altLang="en-US" smtClean="0"/>
              <a:t>Open (monotonic) logic gives different answers to queries than a closed logic.</a:t>
            </a:r>
          </a:p>
        </p:txBody>
      </p:sp>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819400"/>
            <a:ext cx="6858000"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ChangeArrowheads="1"/>
          </p:cNvSpPr>
          <p:nvPr/>
        </p:nvSpPr>
        <p:spPr bwMode="auto">
          <a:xfrm>
            <a:off x="2209800" y="4343401"/>
            <a:ext cx="7239000" cy="239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bg2"/>
              </a:buClr>
              <a:buFont typeface="Monotype Sorts"/>
              <a:buChar char="§"/>
            </a:pPr>
            <a:r>
              <a:rPr kumimoji="1" lang="en-US" altLang="en-US" sz="3200"/>
              <a:t>Fact:ItalianPizza has bases CrispBase and HardBase:</a:t>
            </a:r>
          </a:p>
          <a:p>
            <a:pPr lvl="1">
              <a:spcBef>
                <a:spcPct val="20000"/>
              </a:spcBef>
              <a:buClr>
                <a:schemeClr val="bg2"/>
              </a:buClr>
              <a:buSzPct val="50000"/>
              <a:buFont typeface="Monotype Sorts"/>
              <a:buChar char="l"/>
            </a:pPr>
            <a:r>
              <a:rPr kumimoji="1" lang="en-US" altLang="en-US" sz="2800"/>
              <a:t>Closed world: violates constraint</a:t>
            </a:r>
          </a:p>
          <a:p>
            <a:pPr lvl="1">
              <a:spcBef>
                <a:spcPct val="20000"/>
              </a:spcBef>
              <a:buClr>
                <a:schemeClr val="bg2"/>
              </a:buClr>
              <a:buSzPct val="50000"/>
              <a:buFont typeface="Monotype Sorts"/>
              <a:buChar char="l"/>
            </a:pPr>
            <a:r>
              <a:rPr kumimoji="1" lang="en-US" altLang="en-US" sz="2800"/>
              <a:t>Open world: CrispBase and HardBase are same!.</a:t>
            </a:r>
          </a:p>
          <a:p>
            <a:pPr>
              <a:spcBef>
                <a:spcPct val="20000"/>
              </a:spcBef>
              <a:buClr>
                <a:schemeClr val="bg2"/>
              </a:buClr>
              <a:buFont typeface="Monotype Sorts"/>
              <a:buChar char="§"/>
            </a:pPr>
            <a:endParaRPr kumimoji="1" lang="en-US" altLang="en-US" sz="3200"/>
          </a:p>
        </p:txBody>
      </p:sp>
      <p:sp>
        <p:nvSpPr>
          <p:cNvPr id="13318" name="TextBox 1"/>
          <p:cNvSpPr txBox="1">
            <a:spLocks noChangeArrowheads="1"/>
          </p:cNvSpPr>
          <p:nvPr/>
        </p:nvSpPr>
        <p:spPr bwMode="auto">
          <a:xfrm>
            <a:off x="2424114" y="3062288"/>
            <a:ext cx="15843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Pizza</a:t>
            </a:r>
          </a:p>
        </p:txBody>
      </p:sp>
      <p:sp>
        <p:nvSpPr>
          <p:cNvPr id="13319" name="TextBox 6"/>
          <p:cNvSpPr txBox="1">
            <a:spLocks noChangeArrowheads="1"/>
          </p:cNvSpPr>
          <p:nvPr/>
        </p:nvSpPr>
        <p:spPr bwMode="auto">
          <a:xfrm>
            <a:off x="4583113" y="2846388"/>
            <a:ext cx="2017712"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hasBase</a:t>
            </a:r>
          </a:p>
        </p:txBody>
      </p:sp>
      <p:sp>
        <p:nvSpPr>
          <p:cNvPr id="13320" name="TextBox 7"/>
          <p:cNvSpPr txBox="1">
            <a:spLocks noChangeArrowheads="1"/>
          </p:cNvSpPr>
          <p:nvPr/>
        </p:nvSpPr>
        <p:spPr bwMode="auto">
          <a:xfrm>
            <a:off x="7423151" y="3062288"/>
            <a:ext cx="15843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PizzaBase</a:t>
            </a:r>
          </a:p>
        </p:txBody>
      </p:sp>
    </p:spTree>
    <p:custDataLst>
      <p:tags r:id="rId1"/>
    </p:custDataLst>
    <p:extLst>
      <p:ext uri="{BB962C8B-B14F-4D97-AF65-F5344CB8AC3E}">
        <p14:creationId xmlns:p14="http://schemas.microsoft.com/office/powerpoint/2010/main" val="8651214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uild="p" bldLvl="2"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1993900" y="333375"/>
            <a:ext cx="8229600" cy="990600"/>
          </a:xfrm>
        </p:spPr>
        <p:txBody>
          <a:bodyPr/>
          <a:lstStyle/>
          <a:p>
            <a:pPr>
              <a:defRPr/>
            </a:pPr>
            <a:r>
              <a:rPr lang="en-GB" sz="3800" dirty="0"/>
              <a:t>Axioms for OWL </a:t>
            </a:r>
            <a:r>
              <a:rPr lang="en-GB" sz="3800" dirty="0"/>
              <a:t>Ontology</a:t>
            </a:r>
          </a:p>
        </p:txBody>
      </p:sp>
      <p:sp>
        <p:nvSpPr>
          <p:cNvPr id="346115" name="Rectangle 3"/>
          <p:cNvSpPr>
            <a:spLocks noGrp="1" noChangeArrowheads="1"/>
          </p:cNvSpPr>
          <p:nvPr>
            <p:ph type="body" idx="1"/>
          </p:nvPr>
        </p:nvSpPr>
        <p:spPr>
          <a:xfrm>
            <a:off x="1981200" y="1052514"/>
            <a:ext cx="8229600" cy="2232025"/>
          </a:xfrm>
        </p:spPr>
        <p:txBody>
          <a:bodyPr/>
          <a:lstStyle/>
          <a:p>
            <a:r>
              <a:rPr lang="en-GB" altLang="en-US" smtClean="0"/>
              <a:t>An OWL ontology is a set of axioms</a:t>
            </a:r>
          </a:p>
          <a:p>
            <a:pPr lvl="1"/>
            <a:r>
              <a:rPr lang="en-GB" altLang="en-US" smtClean="0"/>
              <a:t>Class Axioms: C </a:t>
            </a:r>
            <a:r>
              <a:rPr lang="en-GB" altLang="en-US" smtClean="0">
                <a:latin typeface="Arial Unicode MS" pitchFamily="34" charset="-128"/>
                <a:ea typeface="Arial Unicode MS" pitchFamily="34" charset="-128"/>
              </a:rPr>
              <a:t>⊑</a:t>
            </a:r>
            <a:r>
              <a:rPr lang="en-GB" altLang="en-US" smtClean="0"/>
              <a:t> D, C </a:t>
            </a:r>
            <a:r>
              <a:rPr lang="en-GB" altLang="en-US" smtClean="0">
                <a:latin typeface="Arial Unicode MS" pitchFamily="34" charset="-128"/>
                <a:ea typeface="Arial Unicode MS" pitchFamily="34" charset="-128"/>
              </a:rPr>
              <a:t>≡ </a:t>
            </a:r>
            <a:r>
              <a:rPr lang="en-GB" altLang="en-US" smtClean="0"/>
              <a:t>D</a:t>
            </a:r>
          </a:p>
          <a:p>
            <a:pPr lvl="1"/>
            <a:r>
              <a:rPr lang="en-GB" altLang="en-US" smtClean="0"/>
              <a:t>Role Axioms: R </a:t>
            </a:r>
            <a:r>
              <a:rPr lang="en-GB" altLang="en-US" smtClean="0">
                <a:latin typeface="Arial Unicode MS" pitchFamily="34" charset="-128"/>
                <a:ea typeface="Arial Unicode MS" pitchFamily="34" charset="-128"/>
              </a:rPr>
              <a:t>⊑</a:t>
            </a:r>
            <a:r>
              <a:rPr lang="en-GB" altLang="en-US" smtClean="0"/>
              <a:t> S, Func(R), Trans(S)</a:t>
            </a:r>
          </a:p>
          <a:p>
            <a:pPr lvl="1"/>
            <a:r>
              <a:rPr lang="en-GB" altLang="en-US" smtClean="0"/>
              <a:t>Individual Axioms: a:C, </a:t>
            </a:r>
            <a:r>
              <a:rPr lang="en-GB" altLang="en-US" smtClean="0">
                <a:latin typeface="Arial Unicode MS" pitchFamily="34" charset="-128"/>
                <a:ea typeface="Arial Unicode MS" pitchFamily="34" charset="-128"/>
              </a:rPr>
              <a:t>&lt;</a:t>
            </a:r>
            <a:r>
              <a:rPr lang="en-GB" altLang="en-US" smtClean="0"/>
              <a:t>a,b</a:t>
            </a:r>
            <a:r>
              <a:rPr lang="en-GB" altLang="en-US" smtClean="0">
                <a:latin typeface="Arial Unicode MS" pitchFamily="34" charset="-128"/>
                <a:ea typeface="Arial Unicode MS" pitchFamily="34" charset="-128"/>
              </a:rPr>
              <a:t>&gt;</a:t>
            </a:r>
            <a:r>
              <a:rPr lang="en-GB" altLang="en-US" smtClean="0"/>
              <a:t>:R</a:t>
            </a:r>
          </a:p>
        </p:txBody>
      </p:sp>
      <p:grpSp>
        <p:nvGrpSpPr>
          <p:cNvPr id="346166" name="Group 54"/>
          <p:cNvGrpSpPr>
            <a:grpSpLocks/>
          </p:cNvGrpSpPr>
          <p:nvPr/>
        </p:nvGrpSpPr>
        <p:grpSpPr bwMode="auto">
          <a:xfrm>
            <a:off x="2063750" y="2667000"/>
            <a:ext cx="8312150" cy="3937000"/>
            <a:chOff x="340" y="1680"/>
            <a:chExt cx="5236" cy="2480"/>
          </a:xfrm>
        </p:grpSpPr>
        <p:grpSp>
          <p:nvGrpSpPr>
            <p:cNvPr id="14343" name="Group 52"/>
            <p:cNvGrpSpPr>
              <a:grpSpLocks/>
            </p:cNvGrpSpPr>
            <p:nvPr/>
          </p:nvGrpSpPr>
          <p:grpSpPr bwMode="auto">
            <a:xfrm>
              <a:off x="3312" y="1680"/>
              <a:ext cx="2264" cy="2480"/>
              <a:chOff x="3312" y="1680"/>
              <a:chExt cx="2264" cy="2480"/>
            </a:xfrm>
          </p:grpSpPr>
          <p:sp>
            <p:nvSpPr>
              <p:cNvPr id="14345" name="Rectangle 28"/>
              <p:cNvSpPr>
                <a:spLocks noChangeArrowheads="1"/>
              </p:cNvSpPr>
              <p:nvPr/>
            </p:nvSpPr>
            <p:spPr bwMode="auto">
              <a:xfrm>
                <a:off x="3936" y="1680"/>
                <a:ext cx="680" cy="272"/>
              </a:xfrm>
              <a:prstGeom prst="rect">
                <a:avLst/>
              </a:prstGeom>
              <a:solidFill>
                <a:srgbClr val="ECDDD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Animal</a:t>
                </a:r>
              </a:p>
            </p:txBody>
          </p:sp>
          <p:sp>
            <p:nvSpPr>
              <p:cNvPr id="14346" name="Rectangle 29"/>
              <p:cNvSpPr>
                <a:spLocks noChangeArrowheads="1"/>
              </p:cNvSpPr>
              <p:nvPr/>
            </p:nvSpPr>
            <p:spPr bwMode="auto">
              <a:xfrm>
                <a:off x="4035" y="2603"/>
                <a:ext cx="680" cy="272"/>
              </a:xfrm>
              <a:prstGeom prst="rect">
                <a:avLst/>
              </a:prstGeom>
              <a:solidFill>
                <a:srgbClr val="ECDDD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Fish</a:t>
                </a:r>
              </a:p>
            </p:txBody>
          </p:sp>
          <p:sp>
            <p:nvSpPr>
              <p:cNvPr id="14347" name="Rectangle 30"/>
              <p:cNvSpPr>
                <a:spLocks noChangeArrowheads="1"/>
              </p:cNvSpPr>
              <p:nvPr/>
            </p:nvSpPr>
            <p:spPr bwMode="auto">
              <a:xfrm>
                <a:off x="4896" y="1698"/>
                <a:ext cx="680" cy="272"/>
              </a:xfrm>
              <a:prstGeom prst="rect">
                <a:avLst/>
              </a:prstGeom>
              <a:solidFill>
                <a:srgbClr val="ECDDD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CanSwim</a:t>
                </a:r>
              </a:p>
            </p:txBody>
          </p:sp>
          <p:sp>
            <p:nvSpPr>
              <p:cNvPr id="14348" name="Line 32"/>
              <p:cNvSpPr>
                <a:spLocks noChangeShapeType="1"/>
              </p:cNvSpPr>
              <p:nvPr/>
            </p:nvSpPr>
            <p:spPr bwMode="auto">
              <a:xfrm flipV="1">
                <a:off x="4443" y="2875"/>
                <a:ext cx="0" cy="4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349" name="Line 33"/>
              <p:cNvSpPr>
                <a:spLocks noChangeShapeType="1"/>
              </p:cNvSpPr>
              <p:nvPr/>
            </p:nvSpPr>
            <p:spPr bwMode="auto">
              <a:xfrm flipH="1" flipV="1">
                <a:off x="4368" y="1938"/>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350" name="Line 34"/>
              <p:cNvSpPr>
                <a:spLocks noChangeShapeType="1"/>
              </p:cNvSpPr>
              <p:nvPr/>
            </p:nvSpPr>
            <p:spPr bwMode="auto">
              <a:xfrm flipV="1">
                <a:off x="4512" y="1938"/>
                <a:ext cx="384" cy="3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4351" name="Group 38"/>
              <p:cNvGrpSpPr>
                <a:grpSpLocks/>
              </p:cNvGrpSpPr>
              <p:nvPr/>
            </p:nvGrpSpPr>
            <p:grpSpPr bwMode="auto">
              <a:xfrm>
                <a:off x="4224" y="2178"/>
                <a:ext cx="363" cy="317"/>
                <a:chOff x="432" y="2676"/>
                <a:chExt cx="363" cy="317"/>
              </a:xfrm>
            </p:grpSpPr>
            <p:sp>
              <p:nvSpPr>
                <p:cNvPr id="14362" name="Oval 39"/>
                <p:cNvSpPr>
                  <a:spLocks noChangeArrowheads="1"/>
                </p:cNvSpPr>
                <p:nvPr/>
              </p:nvSpPr>
              <p:spPr bwMode="auto">
                <a:xfrm>
                  <a:off x="496" y="2712"/>
                  <a:ext cx="227" cy="227"/>
                </a:xfrm>
                <a:prstGeom prst="ellipse">
                  <a:avLst/>
                </a:prstGeom>
                <a:solidFill>
                  <a:srgbClr val="E3FDF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363" name="Rectangle 40"/>
                <p:cNvSpPr>
                  <a:spLocks noChangeArrowheads="1"/>
                </p:cNvSpPr>
                <p:nvPr/>
              </p:nvSpPr>
              <p:spPr bwMode="auto">
                <a:xfrm>
                  <a:off x="432" y="2676"/>
                  <a:ext cx="36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a:ea typeface="Arial Unicode MS" pitchFamily="34" charset="-128"/>
                      <a:sym typeface="Symbol" panose="05050102010706020507" pitchFamily="18" charset="2"/>
                    </a:rPr>
                    <a:t>⊓</a:t>
                  </a:r>
                  <a:endParaRPr lang="en-GB" altLang="en-US">
                    <a:sym typeface="Symbol" panose="05050102010706020507" pitchFamily="18" charset="2"/>
                  </a:endParaRPr>
                </a:p>
              </p:txBody>
            </p:sp>
          </p:grpSp>
          <p:sp>
            <p:nvSpPr>
              <p:cNvPr id="14352" name="Line 41"/>
              <p:cNvSpPr>
                <a:spLocks noChangeShapeType="1"/>
              </p:cNvSpPr>
              <p:nvPr/>
            </p:nvSpPr>
            <p:spPr bwMode="auto">
              <a:xfrm flipV="1">
                <a:off x="4407" y="244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4353" name="Group 42"/>
              <p:cNvGrpSpPr>
                <a:grpSpLocks/>
              </p:cNvGrpSpPr>
              <p:nvPr/>
            </p:nvGrpSpPr>
            <p:grpSpPr bwMode="auto">
              <a:xfrm>
                <a:off x="4284" y="3045"/>
                <a:ext cx="363" cy="317"/>
                <a:chOff x="432" y="2676"/>
                <a:chExt cx="363" cy="317"/>
              </a:xfrm>
            </p:grpSpPr>
            <p:sp>
              <p:nvSpPr>
                <p:cNvPr id="14360" name="Oval 43"/>
                <p:cNvSpPr>
                  <a:spLocks noChangeArrowheads="1"/>
                </p:cNvSpPr>
                <p:nvPr/>
              </p:nvSpPr>
              <p:spPr bwMode="auto">
                <a:xfrm>
                  <a:off x="496" y="2712"/>
                  <a:ext cx="227" cy="227"/>
                </a:xfrm>
                <a:prstGeom prst="ellipse">
                  <a:avLst/>
                </a:prstGeom>
                <a:solidFill>
                  <a:srgbClr val="E3FDF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361" name="Rectangle 44"/>
                <p:cNvSpPr>
                  <a:spLocks noChangeArrowheads="1"/>
                </p:cNvSpPr>
                <p:nvPr/>
              </p:nvSpPr>
              <p:spPr bwMode="auto">
                <a:xfrm>
                  <a:off x="432" y="2676"/>
                  <a:ext cx="36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a:ea typeface="Arial Unicode MS" pitchFamily="34" charset="-128"/>
                      <a:sym typeface="Symbol" panose="05050102010706020507" pitchFamily="18" charset="2"/>
                    </a:rPr>
                    <a:t>⊓</a:t>
                  </a:r>
                  <a:endParaRPr lang="en-GB" altLang="en-US">
                    <a:sym typeface="Symbol" panose="05050102010706020507" pitchFamily="18" charset="2"/>
                  </a:endParaRPr>
                </a:p>
              </p:txBody>
            </p:sp>
          </p:grpSp>
          <p:sp>
            <p:nvSpPr>
              <p:cNvPr id="14354" name="Line 45"/>
              <p:cNvSpPr>
                <a:spLocks noChangeShapeType="1"/>
              </p:cNvSpPr>
              <p:nvPr/>
            </p:nvSpPr>
            <p:spPr bwMode="auto">
              <a:xfrm flipV="1">
                <a:off x="4446"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355" name="Rectangle 46"/>
              <p:cNvSpPr>
                <a:spLocks noChangeArrowheads="1"/>
              </p:cNvSpPr>
              <p:nvPr/>
            </p:nvSpPr>
            <p:spPr bwMode="auto">
              <a:xfrm>
                <a:off x="4302" y="3456"/>
                <a:ext cx="680" cy="272"/>
              </a:xfrm>
              <a:prstGeom prst="rect">
                <a:avLst/>
              </a:prstGeom>
              <a:solidFill>
                <a:srgbClr val="ECDDD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Jellyfish</a:t>
                </a:r>
              </a:p>
            </p:txBody>
          </p:sp>
          <p:sp>
            <p:nvSpPr>
              <p:cNvPr id="14356" name="Line 47"/>
              <p:cNvSpPr>
                <a:spLocks noChangeShapeType="1"/>
              </p:cNvSpPr>
              <p:nvPr/>
            </p:nvSpPr>
            <p:spPr bwMode="auto">
              <a:xfrm flipV="1">
                <a:off x="3675" y="2875"/>
                <a:ext cx="363"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357" name="Rectangle 48"/>
              <p:cNvSpPr>
                <a:spLocks noChangeArrowheads="1"/>
              </p:cNvSpPr>
              <p:nvPr/>
            </p:nvSpPr>
            <p:spPr bwMode="auto">
              <a:xfrm>
                <a:off x="3312" y="3147"/>
                <a:ext cx="680" cy="272"/>
              </a:xfrm>
              <a:prstGeom prst="rect">
                <a:avLst/>
              </a:prstGeom>
              <a:solidFill>
                <a:srgbClr val="ECDDD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Pomfret</a:t>
                </a:r>
              </a:p>
            </p:txBody>
          </p:sp>
          <p:sp>
            <p:nvSpPr>
              <p:cNvPr id="14358" name="Line 49"/>
              <p:cNvSpPr>
                <a:spLocks noChangeShapeType="1"/>
              </p:cNvSpPr>
              <p:nvPr/>
            </p:nvSpPr>
            <p:spPr bwMode="auto">
              <a:xfrm flipV="1">
                <a:off x="4481" y="3711"/>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359" name="Oval 50"/>
              <p:cNvSpPr>
                <a:spLocks noChangeArrowheads="1"/>
              </p:cNvSpPr>
              <p:nvPr/>
            </p:nvSpPr>
            <p:spPr bwMode="auto">
              <a:xfrm>
                <a:off x="4080" y="3888"/>
                <a:ext cx="907" cy="272"/>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t>Moonjelly</a:t>
                </a:r>
              </a:p>
            </p:txBody>
          </p:sp>
        </p:grpSp>
        <p:sp>
          <p:nvSpPr>
            <p:cNvPr id="14344" name="Rectangle 53"/>
            <p:cNvSpPr>
              <a:spLocks noChangeArrowheads="1"/>
            </p:cNvSpPr>
            <p:nvPr/>
          </p:nvSpPr>
          <p:spPr bwMode="auto">
            <a:xfrm>
              <a:off x="340" y="2024"/>
              <a:ext cx="5184" cy="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accent1"/>
                </a:buClr>
                <a:buSzPct val="65000"/>
                <a:buFont typeface="Wingdings" panose="05000000000000000000" pitchFamily="2" charset="2"/>
                <a:buChar char="n"/>
              </a:pPr>
              <a:r>
                <a:rPr lang="en-GB" altLang="en-US" sz="3000"/>
                <a:t>Ontology example</a:t>
              </a:r>
            </a:p>
            <a:p>
              <a:pPr lvl="1">
                <a:spcBef>
                  <a:spcPct val="20000"/>
                </a:spcBef>
                <a:buClr>
                  <a:schemeClr val="accent2"/>
                </a:buClr>
                <a:buSzPct val="60000"/>
                <a:buFont typeface="Wingdings" panose="05000000000000000000" pitchFamily="2" charset="2"/>
                <a:buChar char="q"/>
              </a:pPr>
              <a:r>
                <a:rPr lang="en-GB" altLang="en-US" sz="2600"/>
                <a:t>Fish</a:t>
              </a:r>
              <a:r>
                <a:rPr lang="en-GB" altLang="en-US" sz="2600">
                  <a:latin typeface="Arial Unicode MS" pitchFamily="34" charset="-128"/>
                  <a:ea typeface="Arial Unicode MS" pitchFamily="34" charset="-128"/>
                </a:rPr>
                <a:t>⊑</a:t>
              </a:r>
              <a:r>
                <a:rPr lang="en-GB" altLang="en-US" sz="2600"/>
                <a:t> Animal </a:t>
              </a:r>
              <a:r>
                <a:rPr lang="en-GB" altLang="en-US" sz="2600">
                  <a:latin typeface="Arial Unicode MS" pitchFamily="34" charset="-128"/>
                  <a:ea typeface="Arial Unicode MS" pitchFamily="34" charset="-128"/>
                </a:rPr>
                <a:t>⊓ CanSwim</a:t>
              </a:r>
            </a:p>
            <a:p>
              <a:pPr lvl="1">
                <a:spcBef>
                  <a:spcPct val="20000"/>
                </a:spcBef>
                <a:buClr>
                  <a:schemeClr val="accent2"/>
                </a:buClr>
                <a:buSzPct val="60000"/>
                <a:buFont typeface="Wingdings" panose="05000000000000000000" pitchFamily="2" charset="2"/>
                <a:buChar char="q"/>
              </a:pPr>
              <a:r>
                <a:rPr lang="en-GB" altLang="en-US" sz="2600"/>
                <a:t>Jellyfish</a:t>
              </a:r>
              <a:r>
                <a:rPr lang="en-GB" altLang="en-US" sz="2600">
                  <a:latin typeface="Arial Unicode MS" pitchFamily="34" charset="-128"/>
                  <a:ea typeface="Arial Unicode MS" pitchFamily="34" charset="-128"/>
                </a:rPr>
                <a:t>⊑</a:t>
              </a:r>
              <a:r>
                <a:rPr lang="en-GB" altLang="en-US" sz="2600"/>
                <a:t> Fish</a:t>
              </a:r>
              <a:r>
                <a:rPr lang="en-GB" altLang="en-US" sz="2600">
                  <a:latin typeface="Arial Unicode MS" pitchFamily="34" charset="-128"/>
                  <a:ea typeface="Arial Unicode MS" pitchFamily="34" charset="-128"/>
                </a:rPr>
                <a:t>⊓ </a:t>
              </a:r>
              <a:r>
                <a:rPr lang="en-GB" altLang="en-US" sz="2600">
                  <a:latin typeface="Arial Unicode MS" pitchFamily="34" charset="-128"/>
                  <a:ea typeface="Arial Unicode MS" pitchFamily="34" charset="-128"/>
                  <a:sym typeface="Symbol" panose="05050102010706020507" pitchFamily="18" charset="2"/>
                </a:rPr>
                <a:t></a:t>
              </a:r>
              <a:r>
                <a:rPr lang="en-GB" altLang="en-US" sz="2600">
                  <a:latin typeface="Arial Unicode MS" pitchFamily="34" charset="-128"/>
                  <a:ea typeface="Arial Unicode MS" pitchFamily="34" charset="-128"/>
                </a:rPr>
                <a:t>hasVertebra</a:t>
              </a:r>
              <a:endParaRPr lang="en-GB" altLang="en-US" sz="2600"/>
            </a:p>
            <a:p>
              <a:pPr lvl="1">
                <a:spcBef>
                  <a:spcPct val="20000"/>
                </a:spcBef>
                <a:buClr>
                  <a:schemeClr val="accent2"/>
                </a:buClr>
                <a:buSzPct val="60000"/>
                <a:buFont typeface="Wingdings" panose="05000000000000000000" pitchFamily="2" charset="2"/>
                <a:buChar char="q"/>
              </a:pPr>
              <a:r>
                <a:rPr lang="en-GB" altLang="en-US" sz="2600"/>
                <a:t>Pomfret</a:t>
              </a:r>
              <a:r>
                <a:rPr lang="en-GB" altLang="en-US" sz="2600">
                  <a:latin typeface="Arial Unicode MS" pitchFamily="34" charset="-128"/>
                  <a:ea typeface="Arial Unicode MS" pitchFamily="34" charset="-128"/>
                </a:rPr>
                <a:t>⊑</a:t>
              </a:r>
              <a:r>
                <a:rPr lang="en-GB" altLang="en-US" sz="2600"/>
                <a:t> Fish</a:t>
              </a:r>
            </a:p>
            <a:p>
              <a:pPr lvl="1">
                <a:spcBef>
                  <a:spcPct val="20000"/>
                </a:spcBef>
                <a:buClr>
                  <a:schemeClr val="accent2"/>
                </a:buClr>
                <a:buSzPct val="60000"/>
                <a:buFont typeface="Wingdings" panose="05000000000000000000" pitchFamily="2" charset="2"/>
                <a:buChar char="q"/>
              </a:pPr>
              <a:r>
                <a:rPr lang="en-GB" altLang="en-US" sz="2600"/>
                <a:t>Moonjelly:Jellyfish</a:t>
              </a:r>
            </a:p>
          </p:txBody>
        </p:sp>
      </p:grpSp>
      <p:sp>
        <p:nvSpPr>
          <p:cNvPr id="14341" name="Rectangle 30"/>
          <p:cNvSpPr>
            <a:spLocks noChangeArrowheads="1"/>
          </p:cNvSpPr>
          <p:nvPr/>
        </p:nvSpPr>
        <p:spPr bwMode="auto">
          <a:xfrm>
            <a:off x="9213850" y="3783013"/>
            <a:ext cx="1346200" cy="431800"/>
          </a:xfrm>
          <a:prstGeom prst="rect">
            <a:avLst/>
          </a:prstGeom>
          <a:solidFill>
            <a:srgbClr val="ECDDD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a:latin typeface="Arial Unicode MS" pitchFamily="34" charset="-128"/>
                <a:ea typeface="Arial Unicode MS" pitchFamily="34" charset="-128"/>
                <a:sym typeface="Symbol" panose="05050102010706020507" pitchFamily="18" charset="2"/>
              </a:rPr>
              <a:t></a:t>
            </a:r>
            <a:r>
              <a:rPr lang="en-GB" altLang="en-US" sz="2000"/>
              <a:t>hasVertebra</a:t>
            </a:r>
          </a:p>
        </p:txBody>
      </p:sp>
      <p:sp>
        <p:nvSpPr>
          <p:cNvPr id="14342" name="Line 47"/>
          <p:cNvSpPr>
            <a:spLocks noChangeShapeType="1"/>
          </p:cNvSpPr>
          <p:nvPr/>
        </p:nvSpPr>
        <p:spPr bwMode="auto">
          <a:xfrm flipV="1">
            <a:off x="8786814" y="4214813"/>
            <a:ext cx="1412875" cy="781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61280" y="430560"/>
              <a:ext cx="8084880" cy="5375520"/>
            </p14:xfrm>
          </p:contentPart>
        </mc:Choice>
        <mc:Fallback>
          <p:pic>
            <p:nvPicPr>
              <p:cNvPr id="2" name="Ink 1"/>
              <p:cNvPicPr/>
              <p:nvPr/>
            </p:nvPicPr>
            <p:blipFill>
              <a:blip r:embed="rId4"/>
              <a:stretch>
                <a:fillRect/>
              </a:stretch>
            </p:blipFill>
            <p:spPr>
              <a:xfrm>
                <a:off x="2858760" y="426960"/>
                <a:ext cx="8091360" cy="5381640"/>
              </a:xfrm>
              <a:prstGeom prst="rect">
                <a:avLst/>
              </a:prstGeom>
            </p:spPr>
          </p:pic>
        </mc:Fallback>
      </mc:AlternateContent>
    </p:spTree>
    <p:extLst>
      <p:ext uri="{BB962C8B-B14F-4D97-AF65-F5344CB8AC3E}">
        <p14:creationId xmlns:p14="http://schemas.microsoft.com/office/powerpoint/2010/main" val="3037557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 calcmode="lin" valueType="num">
                                      <p:cBhvr additive="base">
                                        <p:cTn id="7" dur="500" fill="hold"/>
                                        <p:tgtEl>
                                          <p:spTgt spid="346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61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6115">
                                            <p:txEl>
                                              <p:pRg st="1" end="1"/>
                                            </p:txEl>
                                          </p:spTgt>
                                        </p:tgtEl>
                                        <p:attrNameLst>
                                          <p:attrName>style.visibility</p:attrName>
                                        </p:attrNameLst>
                                      </p:cBhvr>
                                      <p:to>
                                        <p:strVal val="visible"/>
                                      </p:to>
                                    </p:set>
                                    <p:anim calcmode="lin" valueType="num">
                                      <p:cBhvr additive="base">
                                        <p:cTn id="11" dur="500" fill="hold"/>
                                        <p:tgtEl>
                                          <p:spTgt spid="3461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61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6115">
                                            <p:txEl>
                                              <p:pRg st="2" end="2"/>
                                            </p:txEl>
                                          </p:spTgt>
                                        </p:tgtEl>
                                        <p:attrNameLst>
                                          <p:attrName>style.visibility</p:attrName>
                                        </p:attrNameLst>
                                      </p:cBhvr>
                                      <p:to>
                                        <p:strVal val="visible"/>
                                      </p:to>
                                    </p:set>
                                    <p:anim calcmode="lin" valueType="num">
                                      <p:cBhvr additive="base">
                                        <p:cTn id="15" dur="500" fill="hold"/>
                                        <p:tgtEl>
                                          <p:spTgt spid="3461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461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6115">
                                            <p:txEl>
                                              <p:pRg st="3" end="3"/>
                                            </p:txEl>
                                          </p:spTgt>
                                        </p:tgtEl>
                                        <p:attrNameLst>
                                          <p:attrName>style.visibility</p:attrName>
                                        </p:attrNameLst>
                                      </p:cBhvr>
                                      <p:to>
                                        <p:strVal val="visible"/>
                                      </p:to>
                                    </p:set>
                                    <p:anim calcmode="lin" valueType="num">
                                      <p:cBhvr additive="base">
                                        <p:cTn id="19" dur="500" fill="hold"/>
                                        <p:tgtEl>
                                          <p:spTgt spid="3461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6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46166"/>
                                        </p:tgtEl>
                                        <p:attrNameLst>
                                          <p:attrName>style.visibility</p:attrName>
                                        </p:attrNameLst>
                                      </p:cBhvr>
                                      <p:to>
                                        <p:strVal val="visible"/>
                                      </p:to>
                                    </p:set>
                                    <p:anim calcmode="lin" valueType="num">
                                      <p:cBhvr additive="base">
                                        <p:cTn id="25" dur="500" fill="hold"/>
                                        <p:tgtEl>
                                          <p:spTgt spid="346166"/>
                                        </p:tgtEl>
                                        <p:attrNameLst>
                                          <p:attrName>ppt_x</p:attrName>
                                        </p:attrNameLst>
                                      </p:cBhvr>
                                      <p:tavLst>
                                        <p:tav tm="0">
                                          <p:val>
                                            <p:strVal val="0-#ppt_w/2"/>
                                          </p:val>
                                        </p:tav>
                                        <p:tav tm="100000">
                                          <p:val>
                                            <p:strVal val="#ppt_x"/>
                                          </p:val>
                                        </p:tav>
                                      </p:tavLst>
                                    </p:anim>
                                    <p:anim calcmode="lin" valueType="num">
                                      <p:cBhvr additive="base">
                                        <p:cTn id="26" dur="500" fill="hold"/>
                                        <p:tgtEl>
                                          <p:spTgt spid="346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normAutofit/>
          </a:bodyPr>
          <a:lstStyle/>
          <a:p>
            <a:pPr>
              <a:defRPr/>
            </a:pPr>
            <a:r>
              <a:rPr lang="en-US" dirty="0" smtClean="0"/>
              <a:t>Food Domain: Pizza Ontology in </a:t>
            </a:r>
            <a:r>
              <a:rPr lang="en-US" dirty="0" err="1" smtClean="0"/>
              <a:t>Protege</a:t>
            </a:r>
            <a:r>
              <a:rPr lang="en-US" dirty="0"/>
              <a:t>.</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4038600" y="1719263"/>
            <a:ext cx="4114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54138"/>
            <a:ext cx="9144000" cy="550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393392"/>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a:defRPr/>
            </a:pPr>
            <a:r>
              <a:rPr lang="en-US" dirty="0" smtClean="0"/>
              <a:t>Ontology Engineering </a:t>
            </a:r>
            <a:r>
              <a:rPr lang="en-US" dirty="0"/>
              <a:t>Process</a:t>
            </a:r>
          </a:p>
        </p:txBody>
      </p:sp>
      <p:sp>
        <p:nvSpPr>
          <p:cNvPr id="179280" name="Rectangle 80"/>
          <p:cNvSpPr>
            <a:spLocks noChangeArrowheads="1"/>
          </p:cNvSpPr>
          <p:nvPr/>
        </p:nvSpPr>
        <p:spPr bwMode="auto">
          <a:xfrm>
            <a:off x="2032001" y="1716089"/>
            <a:ext cx="8208963"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99CC00"/>
              </a:buClr>
              <a:buSzPct val="70000"/>
              <a:buFont typeface="Wingdings" panose="05000000000000000000" pitchFamily="2" charset="2"/>
              <a:buNone/>
            </a:pPr>
            <a:r>
              <a:rPr lang="en-US" altLang="en-US" sz="2800">
                <a:latin typeface="Arial" panose="020B0604020202020204" pitchFamily="34" charset="0"/>
              </a:rPr>
              <a:t>An iterative process:</a:t>
            </a:r>
          </a:p>
        </p:txBody>
      </p:sp>
      <p:grpSp>
        <p:nvGrpSpPr>
          <p:cNvPr id="179382" name="Group 182"/>
          <p:cNvGrpSpPr>
            <a:grpSpLocks/>
          </p:cNvGrpSpPr>
          <p:nvPr/>
        </p:nvGrpSpPr>
        <p:grpSpPr bwMode="auto">
          <a:xfrm>
            <a:off x="1779589" y="2441576"/>
            <a:ext cx="8853487" cy="569913"/>
            <a:chOff x="48" y="2809"/>
            <a:chExt cx="5577" cy="359"/>
          </a:xfrm>
        </p:grpSpPr>
        <p:grpSp>
          <p:nvGrpSpPr>
            <p:cNvPr id="16428" name="Group 81"/>
            <p:cNvGrpSpPr>
              <a:grpSpLocks/>
            </p:cNvGrpSpPr>
            <p:nvPr/>
          </p:nvGrpSpPr>
          <p:grpSpPr bwMode="auto">
            <a:xfrm>
              <a:off x="48" y="2809"/>
              <a:ext cx="921" cy="336"/>
              <a:chOff x="48" y="1274"/>
              <a:chExt cx="921" cy="336"/>
            </a:xfrm>
          </p:grpSpPr>
          <p:sp>
            <p:nvSpPr>
              <p:cNvPr id="16447" name="AutoShape 82"/>
              <p:cNvSpPr>
                <a:spLocks noChangeArrowheads="1"/>
              </p:cNvSpPr>
              <p:nvPr/>
            </p:nvSpPr>
            <p:spPr bwMode="auto">
              <a:xfrm>
                <a:off x="48" y="1274"/>
                <a:ext cx="921" cy="336"/>
              </a:xfrm>
              <a:prstGeom prst="chevron">
                <a:avLst>
                  <a:gd name="adj" fmla="val 6852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48" name="Text Box 83"/>
              <p:cNvSpPr txBox="1">
                <a:spLocks noChangeArrowheads="1"/>
              </p:cNvSpPr>
              <p:nvPr/>
            </p:nvSpPr>
            <p:spPr bwMode="auto">
              <a:xfrm>
                <a:off x="229" y="1279"/>
                <a:ext cx="6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determine</a:t>
                </a:r>
                <a:br>
                  <a:rPr lang="en-US" altLang="en-US" sz="1400" b="1">
                    <a:latin typeface="Arial" panose="020B0604020202020204" pitchFamily="34" charset="0"/>
                  </a:rPr>
                </a:br>
                <a:r>
                  <a:rPr lang="en-US" altLang="en-US" sz="1400" b="1">
                    <a:latin typeface="Arial" panose="020B0604020202020204" pitchFamily="34" charset="0"/>
                  </a:rPr>
                  <a:t>scope</a:t>
                </a:r>
                <a:endParaRPr lang="en-US" altLang="en-US" sz="1400"/>
              </a:p>
            </p:txBody>
          </p:sp>
        </p:grpSp>
        <p:grpSp>
          <p:nvGrpSpPr>
            <p:cNvPr id="16429" name="Group 84"/>
            <p:cNvGrpSpPr>
              <a:grpSpLocks/>
            </p:cNvGrpSpPr>
            <p:nvPr/>
          </p:nvGrpSpPr>
          <p:grpSpPr bwMode="auto">
            <a:xfrm>
              <a:off x="830" y="2809"/>
              <a:ext cx="921" cy="336"/>
              <a:chOff x="830" y="1274"/>
              <a:chExt cx="921" cy="336"/>
            </a:xfrm>
          </p:grpSpPr>
          <p:sp>
            <p:nvSpPr>
              <p:cNvPr id="16445" name="AutoShape 85"/>
              <p:cNvSpPr>
                <a:spLocks noChangeArrowheads="1"/>
              </p:cNvSpPr>
              <p:nvPr/>
            </p:nvSpPr>
            <p:spPr bwMode="auto">
              <a:xfrm>
                <a:off x="830" y="1274"/>
                <a:ext cx="921" cy="336"/>
              </a:xfrm>
              <a:prstGeom prst="chevron">
                <a:avLst>
                  <a:gd name="adj" fmla="val 68527"/>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46" name="Text Box 86"/>
              <p:cNvSpPr txBox="1">
                <a:spLocks noChangeArrowheads="1"/>
              </p:cNvSpPr>
              <p:nvPr/>
            </p:nvSpPr>
            <p:spPr bwMode="auto">
              <a:xfrm>
                <a:off x="1001" y="1279"/>
                <a:ext cx="5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consider</a:t>
                </a:r>
                <a:br>
                  <a:rPr lang="en-US" altLang="en-US" sz="1400" b="1">
                    <a:latin typeface="Arial" panose="020B0604020202020204" pitchFamily="34" charset="0"/>
                  </a:rPr>
                </a:br>
                <a:r>
                  <a:rPr lang="en-US" altLang="en-US" sz="1400" b="1">
                    <a:latin typeface="Arial" panose="020B0604020202020204" pitchFamily="34" charset="0"/>
                  </a:rPr>
                  <a:t>reuse</a:t>
                </a:r>
                <a:endParaRPr lang="en-US" altLang="en-US" sz="1400"/>
              </a:p>
            </p:txBody>
          </p:sp>
        </p:grpSp>
        <p:grpSp>
          <p:nvGrpSpPr>
            <p:cNvPr id="16430" name="Group 87"/>
            <p:cNvGrpSpPr>
              <a:grpSpLocks/>
            </p:cNvGrpSpPr>
            <p:nvPr/>
          </p:nvGrpSpPr>
          <p:grpSpPr bwMode="auto">
            <a:xfrm>
              <a:off x="1614" y="2809"/>
              <a:ext cx="921" cy="336"/>
              <a:chOff x="1614" y="1274"/>
              <a:chExt cx="921" cy="336"/>
            </a:xfrm>
          </p:grpSpPr>
          <p:sp>
            <p:nvSpPr>
              <p:cNvPr id="16443" name="AutoShape 88"/>
              <p:cNvSpPr>
                <a:spLocks noChangeArrowheads="1"/>
              </p:cNvSpPr>
              <p:nvPr/>
            </p:nvSpPr>
            <p:spPr bwMode="auto">
              <a:xfrm>
                <a:off x="1614" y="1274"/>
                <a:ext cx="921" cy="336"/>
              </a:xfrm>
              <a:prstGeom prst="chevron">
                <a:avLst>
                  <a:gd name="adj" fmla="val 68527"/>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44" name="Text Box 89"/>
              <p:cNvSpPr txBox="1">
                <a:spLocks noChangeArrowheads="1"/>
              </p:cNvSpPr>
              <p:nvPr/>
            </p:nvSpPr>
            <p:spPr bwMode="auto">
              <a:xfrm>
                <a:off x="1765" y="1279"/>
                <a:ext cx="68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enumerate</a:t>
                </a:r>
              </a:p>
              <a:p>
                <a:pPr algn="ctr"/>
                <a:r>
                  <a:rPr lang="en-US" altLang="en-US" sz="1400" b="1">
                    <a:latin typeface="Arial" panose="020B0604020202020204" pitchFamily="34" charset="0"/>
                  </a:rPr>
                  <a:t>terms</a:t>
                </a:r>
                <a:endParaRPr lang="en-US" altLang="en-US" sz="1400"/>
              </a:p>
            </p:txBody>
          </p:sp>
        </p:grpSp>
        <p:grpSp>
          <p:nvGrpSpPr>
            <p:cNvPr id="16431" name="Group 90"/>
            <p:cNvGrpSpPr>
              <a:grpSpLocks/>
            </p:cNvGrpSpPr>
            <p:nvPr/>
          </p:nvGrpSpPr>
          <p:grpSpPr bwMode="auto">
            <a:xfrm>
              <a:off x="3168" y="2832"/>
              <a:ext cx="921" cy="336"/>
              <a:chOff x="2398" y="1274"/>
              <a:chExt cx="921" cy="336"/>
            </a:xfrm>
          </p:grpSpPr>
          <p:sp>
            <p:nvSpPr>
              <p:cNvPr id="16441" name="AutoShape 91"/>
              <p:cNvSpPr>
                <a:spLocks noChangeArrowheads="1"/>
              </p:cNvSpPr>
              <p:nvPr/>
            </p:nvSpPr>
            <p:spPr bwMode="auto">
              <a:xfrm>
                <a:off x="2398" y="1274"/>
                <a:ext cx="921" cy="336"/>
              </a:xfrm>
              <a:prstGeom prst="chevron">
                <a:avLst>
                  <a:gd name="adj" fmla="val 68527"/>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42" name="Text Box 92"/>
              <p:cNvSpPr txBox="1">
                <a:spLocks noChangeArrowheads="1"/>
              </p:cNvSpPr>
              <p:nvPr/>
            </p:nvSpPr>
            <p:spPr bwMode="auto">
              <a:xfrm>
                <a:off x="2615" y="1279"/>
                <a:ext cx="5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classes</a:t>
                </a:r>
                <a:endParaRPr lang="en-US" altLang="en-US" sz="1400"/>
              </a:p>
            </p:txBody>
          </p:sp>
        </p:grpSp>
        <p:grpSp>
          <p:nvGrpSpPr>
            <p:cNvPr id="16432" name="Group 126"/>
            <p:cNvGrpSpPr>
              <a:grpSpLocks/>
            </p:cNvGrpSpPr>
            <p:nvPr/>
          </p:nvGrpSpPr>
          <p:grpSpPr bwMode="auto">
            <a:xfrm>
              <a:off x="2400" y="2832"/>
              <a:ext cx="921" cy="336"/>
              <a:chOff x="830" y="1274"/>
              <a:chExt cx="921" cy="336"/>
            </a:xfrm>
          </p:grpSpPr>
          <p:sp>
            <p:nvSpPr>
              <p:cNvPr id="16439" name="AutoShape 127"/>
              <p:cNvSpPr>
                <a:spLocks noChangeArrowheads="1"/>
              </p:cNvSpPr>
              <p:nvPr/>
            </p:nvSpPr>
            <p:spPr bwMode="auto">
              <a:xfrm>
                <a:off x="830" y="1274"/>
                <a:ext cx="921" cy="336"/>
              </a:xfrm>
              <a:prstGeom prst="chevron">
                <a:avLst>
                  <a:gd name="adj" fmla="val 68527"/>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40" name="Text Box 128"/>
              <p:cNvSpPr txBox="1">
                <a:spLocks noChangeArrowheads="1"/>
              </p:cNvSpPr>
              <p:nvPr/>
            </p:nvSpPr>
            <p:spPr bwMode="auto">
              <a:xfrm>
                <a:off x="1001" y="1279"/>
                <a:ext cx="5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consider</a:t>
                </a:r>
                <a:br>
                  <a:rPr lang="en-US" altLang="en-US" sz="1400" b="1">
                    <a:latin typeface="Arial" panose="020B0604020202020204" pitchFamily="34" charset="0"/>
                  </a:rPr>
                </a:br>
                <a:r>
                  <a:rPr lang="en-US" altLang="en-US" sz="1400" b="1">
                    <a:latin typeface="Arial" panose="020B0604020202020204" pitchFamily="34" charset="0"/>
                  </a:rPr>
                  <a:t>reuse</a:t>
                </a:r>
                <a:endParaRPr lang="en-US" altLang="en-US" sz="1400"/>
              </a:p>
            </p:txBody>
          </p:sp>
        </p:grpSp>
        <p:grpSp>
          <p:nvGrpSpPr>
            <p:cNvPr id="16433" name="Group 129"/>
            <p:cNvGrpSpPr>
              <a:grpSpLocks/>
            </p:cNvGrpSpPr>
            <p:nvPr/>
          </p:nvGrpSpPr>
          <p:grpSpPr bwMode="auto">
            <a:xfrm>
              <a:off x="3936" y="2832"/>
              <a:ext cx="921" cy="336"/>
              <a:chOff x="1614" y="1274"/>
              <a:chExt cx="921" cy="336"/>
            </a:xfrm>
          </p:grpSpPr>
          <p:sp>
            <p:nvSpPr>
              <p:cNvPr id="16437" name="AutoShape 130"/>
              <p:cNvSpPr>
                <a:spLocks noChangeArrowheads="1"/>
              </p:cNvSpPr>
              <p:nvPr/>
            </p:nvSpPr>
            <p:spPr bwMode="auto">
              <a:xfrm>
                <a:off x="1614" y="1274"/>
                <a:ext cx="921" cy="336"/>
              </a:xfrm>
              <a:prstGeom prst="chevron">
                <a:avLst>
                  <a:gd name="adj" fmla="val 68527"/>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38" name="Text Box 131"/>
              <p:cNvSpPr txBox="1">
                <a:spLocks noChangeArrowheads="1"/>
              </p:cNvSpPr>
              <p:nvPr/>
            </p:nvSpPr>
            <p:spPr bwMode="auto">
              <a:xfrm>
                <a:off x="1765" y="1279"/>
                <a:ext cx="68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enumerate</a:t>
                </a:r>
              </a:p>
              <a:p>
                <a:pPr algn="ctr"/>
                <a:r>
                  <a:rPr lang="en-US" altLang="en-US" sz="1400" b="1">
                    <a:latin typeface="Arial" panose="020B0604020202020204" pitchFamily="34" charset="0"/>
                  </a:rPr>
                  <a:t>terms</a:t>
                </a:r>
                <a:endParaRPr lang="en-US" altLang="en-US" sz="1400"/>
              </a:p>
            </p:txBody>
          </p:sp>
        </p:grpSp>
        <p:grpSp>
          <p:nvGrpSpPr>
            <p:cNvPr id="16434" name="Group 153"/>
            <p:cNvGrpSpPr>
              <a:grpSpLocks/>
            </p:cNvGrpSpPr>
            <p:nvPr/>
          </p:nvGrpSpPr>
          <p:grpSpPr bwMode="auto">
            <a:xfrm>
              <a:off x="4704" y="2832"/>
              <a:ext cx="921" cy="336"/>
              <a:chOff x="2398" y="1274"/>
              <a:chExt cx="921" cy="336"/>
            </a:xfrm>
          </p:grpSpPr>
          <p:sp>
            <p:nvSpPr>
              <p:cNvPr id="16435" name="AutoShape 154"/>
              <p:cNvSpPr>
                <a:spLocks noChangeArrowheads="1"/>
              </p:cNvSpPr>
              <p:nvPr/>
            </p:nvSpPr>
            <p:spPr bwMode="auto">
              <a:xfrm>
                <a:off x="2398" y="1274"/>
                <a:ext cx="921" cy="336"/>
              </a:xfrm>
              <a:prstGeom prst="chevron">
                <a:avLst>
                  <a:gd name="adj" fmla="val 68527"/>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36" name="Text Box 155"/>
              <p:cNvSpPr txBox="1">
                <a:spLocks noChangeArrowheads="1"/>
              </p:cNvSpPr>
              <p:nvPr/>
            </p:nvSpPr>
            <p:spPr bwMode="auto">
              <a:xfrm>
                <a:off x="2615" y="1279"/>
                <a:ext cx="5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classes</a:t>
                </a:r>
                <a:endParaRPr lang="en-US" altLang="en-US" sz="1400"/>
              </a:p>
            </p:txBody>
          </p:sp>
        </p:grpSp>
      </p:grpSp>
      <p:grpSp>
        <p:nvGrpSpPr>
          <p:cNvPr id="179383" name="Group 183"/>
          <p:cNvGrpSpPr>
            <a:grpSpLocks/>
          </p:cNvGrpSpPr>
          <p:nvPr/>
        </p:nvGrpSpPr>
        <p:grpSpPr bwMode="auto">
          <a:xfrm>
            <a:off x="1765301" y="3163888"/>
            <a:ext cx="8867775" cy="533400"/>
            <a:chOff x="39" y="3264"/>
            <a:chExt cx="5586" cy="336"/>
          </a:xfrm>
        </p:grpSpPr>
        <p:grpSp>
          <p:nvGrpSpPr>
            <p:cNvPr id="16407" name="Group 93"/>
            <p:cNvGrpSpPr>
              <a:grpSpLocks/>
            </p:cNvGrpSpPr>
            <p:nvPr/>
          </p:nvGrpSpPr>
          <p:grpSpPr bwMode="auto">
            <a:xfrm>
              <a:off x="1584" y="3264"/>
              <a:ext cx="921" cy="336"/>
              <a:chOff x="3182" y="1274"/>
              <a:chExt cx="921" cy="336"/>
            </a:xfrm>
          </p:grpSpPr>
          <p:sp>
            <p:nvSpPr>
              <p:cNvPr id="16426" name="AutoShape 94"/>
              <p:cNvSpPr>
                <a:spLocks noChangeArrowheads="1"/>
              </p:cNvSpPr>
              <p:nvPr/>
            </p:nvSpPr>
            <p:spPr bwMode="auto">
              <a:xfrm>
                <a:off x="3182" y="1274"/>
                <a:ext cx="921" cy="336"/>
              </a:xfrm>
              <a:prstGeom prst="chevron">
                <a:avLst>
                  <a:gd name="adj" fmla="val 68527"/>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27" name="Text Box 95"/>
              <p:cNvSpPr txBox="1">
                <a:spLocks noChangeArrowheads="1"/>
              </p:cNvSpPr>
              <p:nvPr/>
            </p:nvSpPr>
            <p:spPr bwMode="auto">
              <a:xfrm>
                <a:off x="3309" y="1279"/>
                <a:ext cx="6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properties</a:t>
                </a:r>
                <a:endParaRPr lang="en-US" altLang="en-US" sz="1400"/>
              </a:p>
            </p:txBody>
          </p:sp>
        </p:grpSp>
        <p:grpSp>
          <p:nvGrpSpPr>
            <p:cNvPr id="16408" name="Group 99"/>
            <p:cNvGrpSpPr>
              <a:grpSpLocks/>
            </p:cNvGrpSpPr>
            <p:nvPr/>
          </p:nvGrpSpPr>
          <p:grpSpPr bwMode="auto">
            <a:xfrm>
              <a:off x="4704" y="3264"/>
              <a:ext cx="921" cy="336"/>
              <a:chOff x="4750" y="1274"/>
              <a:chExt cx="921" cy="336"/>
            </a:xfrm>
          </p:grpSpPr>
          <p:sp>
            <p:nvSpPr>
              <p:cNvPr id="16424" name="AutoShape 100"/>
              <p:cNvSpPr>
                <a:spLocks noChangeArrowheads="1"/>
              </p:cNvSpPr>
              <p:nvPr/>
            </p:nvSpPr>
            <p:spPr bwMode="auto">
              <a:xfrm>
                <a:off x="4750" y="1274"/>
                <a:ext cx="921" cy="336"/>
              </a:xfrm>
              <a:prstGeom prst="chevron">
                <a:avLst>
                  <a:gd name="adj" fmla="val 68527"/>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25" name="Text Box 101"/>
              <p:cNvSpPr txBox="1">
                <a:spLocks noChangeArrowheads="1"/>
              </p:cNvSpPr>
              <p:nvPr/>
            </p:nvSpPr>
            <p:spPr bwMode="auto">
              <a:xfrm>
                <a:off x="4894" y="1279"/>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create</a:t>
                </a:r>
                <a:br>
                  <a:rPr lang="en-US" altLang="en-US" sz="1400" b="1">
                    <a:latin typeface="Arial" panose="020B0604020202020204" pitchFamily="34" charset="0"/>
                  </a:rPr>
                </a:br>
                <a:r>
                  <a:rPr lang="en-US" altLang="en-US" sz="1400" b="1">
                    <a:latin typeface="Arial" panose="020B0604020202020204" pitchFamily="34" charset="0"/>
                  </a:rPr>
                  <a:t>instances</a:t>
                </a:r>
                <a:endParaRPr lang="en-US" altLang="en-US" sz="1400"/>
              </a:p>
            </p:txBody>
          </p:sp>
        </p:grpSp>
        <p:grpSp>
          <p:nvGrpSpPr>
            <p:cNvPr id="16409" name="Group 132"/>
            <p:cNvGrpSpPr>
              <a:grpSpLocks/>
            </p:cNvGrpSpPr>
            <p:nvPr/>
          </p:nvGrpSpPr>
          <p:grpSpPr bwMode="auto">
            <a:xfrm>
              <a:off x="816" y="3264"/>
              <a:ext cx="921" cy="336"/>
              <a:chOff x="2398" y="1274"/>
              <a:chExt cx="921" cy="336"/>
            </a:xfrm>
          </p:grpSpPr>
          <p:sp>
            <p:nvSpPr>
              <p:cNvPr id="16422" name="AutoShape 133"/>
              <p:cNvSpPr>
                <a:spLocks noChangeArrowheads="1"/>
              </p:cNvSpPr>
              <p:nvPr/>
            </p:nvSpPr>
            <p:spPr bwMode="auto">
              <a:xfrm>
                <a:off x="2398" y="1274"/>
                <a:ext cx="921" cy="336"/>
              </a:xfrm>
              <a:prstGeom prst="chevron">
                <a:avLst>
                  <a:gd name="adj" fmla="val 68527"/>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23" name="Text Box 134"/>
              <p:cNvSpPr txBox="1">
                <a:spLocks noChangeArrowheads="1"/>
              </p:cNvSpPr>
              <p:nvPr/>
            </p:nvSpPr>
            <p:spPr bwMode="auto">
              <a:xfrm>
                <a:off x="2615" y="1279"/>
                <a:ext cx="5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classes</a:t>
                </a:r>
                <a:endParaRPr lang="en-US" altLang="en-US" sz="1400"/>
              </a:p>
            </p:txBody>
          </p:sp>
        </p:grpSp>
        <p:grpSp>
          <p:nvGrpSpPr>
            <p:cNvPr id="16410" name="Group 135"/>
            <p:cNvGrpSpPr>
              <a:grpSpLocks/>
            </p:cNvGrpSpPr>
            <p:nvPr/>
          </p:nvGrpSpPr>
          <p:grpSpPr bwMode="auto">
            <a:xfrm>
              <a:off x="39" y="3264"/>
              <a:ext cx="921" cy="336"/>
              <a:chOff x="3182" y="1274"/>
              <a:chExt cx="921" cy="336"/>
            </a:xfrm>
          </p:grpSpPr>
          <p:sp>
            <p:nvSpPr>
              <p:cNvPr id="16420" name="AutoShape 136"/>
              <p:cNvSpPr>
                <a:spLocks noChangeArrowheads="1"/>
              </p:cNvSpPr>
              <p:nvPr/>
            </p:nvSpPr>
            <p:spPr bwMode="auto">
              <a:xfrm>
                <a:off x="3182" y="1274"/>
                <a:ext cx="921" cy="336"/>
              </a:xfrm>
              <a:prstGeom prst="chevron">
                <a:avLst>
                  <a:gd name="adj" fmla="val 68527"/>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21" name="Text Box 137"/>
              <p:cNvSpPr txBox="1">
                <a:spLocks noChangeArrowheads="1"/>
              </p:cNvSpPr>
              <p:nvPr/>
            </p:nvSpPr>
            <p:spPr bwMode="auto">
              <a:xfrm>
                <a:off x="3309" y="1279"/>
                <a:ext cx="6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properties</a:t>
                </a:r>
                <a:endParaRPr lang="en-US" altLang="en-US" sz="1400"/>
              </a:p>
            </p:txBody>
          </p:sp>
        </p:grpSp>
        <p:grpSp>
          <p:nvGrpSpPr>
            <p:cNvPr id="16411" name="Group 138"/>
            <p:cNvGrpSpPr>
              <a:grpSpLocks/>
            </p:cNvGrpSpPr>
            <p:nvPr/>
          </p:nvGrpSpPr>
          <p:grpSpPr bwMode="auto">
            <a:xfrm>
              <a:off x="2400" y="3264"/>
              <a:ext cx="921" cy="336"/>
              <a:chOff x="3966" y="1274"/>
              <a:chExt cx="921" cy="336"/>
            </a:xfrm>
          </p:grpSpPr>
          <p:sp>
            <p:nvSpPr>
              <p:cNvPr id="16418" name="AutoShape 139"/>
              <p:cNvSpPr>
                <a:spLocks noChangeArrowheads="1"/>
              </p:cNvSpPr>
              <p:nvPr/>
            </p:nvSpPr>
            <p:spPr bwMode="auto">
              <a:xfrm>
                <a:off x="3966" y="1274"/>
                <a:ext cx="921" cy="336"/>
              </a:xfrm>
              <a:prstGeom prst="chevron">
                <a:avLst>
                  <a:gd name="adj" fmla="val 68527"/>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19" name="Text Box 140"/>
              <p:cNvSpPr txBox="1">
                <a:spLocks noChangeArrowheads="1"/>
              </p:cNvSpPr>
              <p:nvPr/>
            </p:nvSpPr>
            <p:spPr bwMode="auto">
              <a:xfrm>
                <a:off x="4111" y="1279"/>
                <a:ext cx="7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constraints</a:t>
                </a:r>
                <a:endParaRPr lang="en-US" altLang="en-US" sz="1400"/>
              </a:p>
            </p:txBody>
          </p:sp>
        </p:grpSp>
        <p:grpSp>
          <p:nvGrpSpPr>
            <p:cNvPr id="16412" name="Group 141"/>
            <p:cNvGrpSpPr>
              <a:grpSpLocks/>
            </p:cNvGrpSpPr>
            <p:nvPr/>
          </p:nvGrpSpPr>
          <p:grpSpPr bwMode="auto">
            <a:xfrm>
              <a:off x="3168" y="3264"/>
              <a:ext cx="921" cy="336"/>
              <a:chOff x="4750" y="1274"/>
              <a:chExt cx="921" cy="336"/>
            </a:xfrm>
          </p:grpSpPr>
          <p:sp>
            <p:nvSpPr>
              <p:cNvPr id="16416" name="AutoShape 142"/>
              <p:cNvSpPr>
                <a:spLocks noChangeArrowheads="1"/>
              </p:cNvSpPr>
              <p:nvPr/>
            </p:nvSpPr>
            <p:spPr bwMode="auto">
              <a:xfrm>
                <a:off x="4750" y="1274"/>
                <a:ext cx="921" cy="336"/>
              </a:xfrm>
              <a:prstGeom prst="chevron">
                <a:avLst>
                  <a:gd name="adj" fmla="val 68527"/>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17" name="Text Box 143"/>
              <p:cNvSpPr txBox="1">
                <a:spLocks noChangeArrowheads="1"/>
              </p:cNvSpPr>
              <p:nvPr/>
            </p:nvSpPr>
            <p:spPr bwMode="auto">
              <a:xfrm>
                <a:off x="4894" y="1279"/>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create</a:t>
                </a:r>
                <a:br>
                  <a:rPr lang="en-US" altLang="en-US" sz="1400" b="1">
                    <a:latin typeface="Arial" panose="020B0604020202020204" pitchFamily="34" charset="0"/>
                  </a:rPr>
                </a:br>
                <a:r>
                  <a:rPr lang="en-US" altLang="en-US" sz="1400" b="1">
                    <a:latin typeface="Arial" panose="020B0604020202020204" pitchFamily="34" charset="0"/>
                  </a:rPr>
                  <a:t>instances</a:t>
                </a:r>
                <a:endParaRPr lang="en-US" altLang="en-US" sz="1400"/>
              </a:p>
            </p:txBody>
          </p:sp>
        </p:grpSp>
        <p:grpSp>
          <p:nvGrpSpPr>
            <p:cNvPr id="16413" name="Group 165"/>
            <p:cNvGrpSpPr>
              <a:grpSpLocks/>
            </p:cNvGrpSpPr>
            <p:nvPr/>
          </p:nvGrpSpPr>
          <p:grpSpPr bwMode="auto">
            <a:xfrm>
              <a:off x="3936" y="3264"/>
              <a:ext cx="921" cy="336"/>
              <a:chOff x="2398" y="1274"/>
              <a:chExt cx="921" cy="336"/>
            </a:xfrm>
          </p:grpSpPr>
          <p:sp>
            <p:nvSpPr>
              <p:cNvPr id="16414" name="AutoShape 166"/>
              <p:cNvSpPr>
                <a:spLocks noChangeArrowheads="1"/>
              </p:cNvSpPr>
              <p:nvPr/>
            </p:nvSpPr>
            <p:spPr bwMode="auto">
              <a:xfrm>
                <a:off x="2398" y="1274"/>
                <a:ext cx="921" cy="336"/>
              </a:xfrm>
              <a:prstGeom prst="chevron">
                <a:avLst>
                  <a:gd name="adj" fmla="val 68527"/>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15" name="Text Box 167"/>
              <p:cNvSpPr txBox="1">
                <a:spLocks noChangeArrowheads="1"/>
              </p:cNvSpPr>
              <p:nvPr/>
            </p:nvSpPr>
            <p:spPr bwMode="auto">
              <a:xfrm>
                <a:off x="2615" y="1279"/>
                <a:ext cx="5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classes</a:t>
                </a:r>
                <a:endParaRPr lang="en-US" altLang="en-US" sz="1400"/>
              </a:p>
            </p:txBody>
          </p:sp>
        </p:grpSp>
      </p:grpSp>
      <p:grpSp>
        <p:nvGrpSpPr>
          <p:cNvPr id="179384" name="Group 184"/>
          <p:cNvGrpSpPr>
            <a:grpSpLocks/>
          </p:cNvGrpSpPr>
          <p:nvPr/>
        </p:nvGrpSpPr>
        <p:grpSpPr bwMode="auto">
          <a:xfrm>
            <a:off x="1765300" y="3925888"/>
            <a:ext cx="6034088" cy="533400"/>
            <a:chOff x="39" y="3744"/>
            <a:chExt cx="3801" cy="336"/>
          </a:xfrm>
        </p:grpSpPr>
        <p:grpSp>
          <p:nvGrpSpPr>
            <p:cNvPr id="16391" name="Group 147"/>
            <p:cNvGrpSpPr>
              <a:grpSpLocks/>
            </p:cNvGrpSpPr>
            <p:nvPr/>
          </p:nvGrpSpPr>
          <p:grpSpPr bwMode="auto">
            <a:xfrm>
              <a:off x="39" y="3744"/>
              <a:ext cx="921" cy="336"/>
              <a:chOff x="830" y="1274"/>
              <a:chExt cx="921" cy="336"/>
            </a:xfrm>
          </p:grpSpPr>
          <p:sp>
            <p:nvSpPr>
              <p:cNvPr id="16405" name="AutoShape 148"/>
              <p:cNvSpPr>
                <a:spLocks noChangeArrowheads="1"/>
              </p:cNvSpPr>
              <p:nvPr/>
            </p:nvSpPr>
            <p:spPr bwMode="auto">
              <a:xfrm>
                <a:off x="830" y="1274"/>
                <a:ext cx="921" cy="336"/>
              </a:xfrm>
              <a:prstGeom prst="chevron">
                <a:avLst>
                  <a:gd name="adj" fmla="val 68527"/>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06" name="Text Box 149"/>
              <p:cNvSpPr txBox="1">
                <a:spLocks noChangeArrowheads="1"/>
              </p:cNvSpPr>
              <p:nvPr/>
            </p:nvSpPr>
            <p:spPr bwMode="auto">
              <a:xfrm>
                <a:off x="1001" y="1279"/>
                <a:ext cx="5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consider</a:t>
                </a:r>
                <a:br>
                  <a:rPr lang="en-US" altLang="en-US" sz="1400" b="1">
                    <a:latin typeface="Arial" panose="020B0604020202020204" pitchFamily="34" charset="0"/>
                  </a:rPr>
                </a:br>
                <a:r>
                  <a:rPr lang="en-US" altLang="en-US" sz="1400" b="1">
                    <a:latin typeface="Arial" panose="020B0604020202020204" pitchFamily="34" charset="0"/>
                  </a:rPr>
                  <a:t>reuse</a:t>
                </a:r>
                <a:endParaRPr lang="en-US" altLang="en-US" sz="1400"/>
              </a:p>
            </p:txBody>
          </p:sp>
        </p:grpSp>
        <p:grpSp>
          <p:nvGrpSpPr>
            <p:cNvPr id="16392" name="Group 168"/>
            <p:cNvGrpSpPr>
              <a:grpSpLocks/>
            </p:cNvGrpSpPr>
            <p:nvPr/>
          </p:nvGrpSpPr>
          <p:grpSpPr bwMode="auto">
            <a:xfrm>
              <a:off x="816" y="3744"/>
              <a:ext cx="921" cy="336"/>
              <a:chOff x="3182" y="1274"/>
              <a:chExt cx="921" cy="336"/>
            </a:xfrm>
          </p:grpSpPr>
          <p:sp>
            <p:nvSpPr>
              <p:cNvPr id="16403" name="AutoShape 169"/>
              <p:cNvSpPr>
                <a:spLocks noChangeArrowheads="1"/>
              </p:cNvSpPr>
              <p:nvPr/>
            </p:nvSpPr>
            <p:spPr bwMode="auto">
              <a:xfrm>
                <a:off x="3182" y="1274"/>
                <a:ext cx="921" cy="336"/>
              </a:xfrm>
              <a:prstGeom prst="chevron">
                <a:avLst>
                  <a:gd name="adj" fmla="val 68527"/>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04" name="Text Box 170"/>
              <p:cNvSpPr txBox="1">
                <a:spLocks noChangeArrowheads="1"/>
              </p:cNvSpPr>
              <p:nvPr/>
            </p:nvSpPr>
            <p:spPr bwMode="auto">
              <a:xfrm>
                <a:off x="3309" y="1279"/>
                <a:ext cx="6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properties</a:t>
                </a:r>
                <a:endParaRPr lang="en-US" altLang="en-US" sz="1400"/>
              </a:p>
            </p:txBody>
          </p:sp>
        </p:grpSp>
        <p:grpSp>
          <p:nvGrpSpPr>
            <p:cNvPr id="16393" name="Group 171"/>
            <p:cNvGrpSpPr>
              <a:grpSpLocks/>
            </p:cNvGrpSpPr>
            <p:nvPr/>
          </p:nvGrpSpPr>
          <p:grpSpPr bwMode="auto">
            <a:xfrm>
              <a:off x="1632" y="3744"/>
              <a:ext cx="921" cy="336"/>
              <a:chOff x="3966" y="1274"/>
              <a:chExt cx="921" cy="336"/>
            </a:xfrm>
          </p:grpSpPr>
          <p:sp>
            <p:nvSpPr>
              <p:cNvPr id="16401" name="AutoShape 172"/>
              <p:cNvSpPr>
                <a:spLocks noChangeArrowheads="1"/>
              </p:cNvSpPr>
              <p:nvPr/>
            </p:nvSpPr>
            <p:spPr bwMode="auto">
              <a:xfrm>
                <a:off x="3966" y="1274"/>
                <a:ext cx="921" cy="336"/>
              </a:xfrm>
              <a:prstGeom prst="chevron">
                <a:avLst>
                  <a:gd name="adj" fmla="val 68527"/>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02" name="Text Box 173"/>
              <p:cNvSpPr txBox="1">
                <a:spLocks noChangeArrowheads="1"/>
              </p:cNvSpPr>
              <p:nvPr/>
            </p:nvSpPr>
            <p:spPr bwMode="auto">
              <a:xfrm>
                <a:off x="4111" y="1279"/>
                <a:ext cx="7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define</a:t>
                </a:r>
                <a:br>
                  <a:rPr lang="en-US" altLang="en-US" sz="1400" b="1">
                    <a:latin typeface="Arial" panose="020B0604020202020204" pitchFamily="34" charset="0"/>
                  </a:rPr>
                </a:br>
                <a:r>
                  <a:rPr lang="en-US" altLang="en-US" sz="1400" b="1">
                    <a:latin typeface="Arial" panose="020B0604020202020204" pitchFamily="34" charset="0"/>
                  </a:rPr>
                  <a:t>constraints</a:t>
                </a:r>
                <a:endParaRPr lang="en-US" altLang="en-US" sz="1400"/>
              </a:p>
            </p:txBody>
          </p:sp>
        </p:grpSp>
        <p:grpSp>
          <p:nvGrpSpPr>
            <p:cNvPr id="16394" name="Group 174"/>
            <p:cNvGrpSpPr>
              <a:grpSpLocks/>
            </p:cNvGrpSpPr>
            <p:nvPr/>
          </p:nvGrpSpPr>
          <p:grpSpPr bwMode="auto">
            <a:xfrm>
              <a:off x="2400" y="3744"/>
              <a:ext cx="921" cy="336"/>
              <a:chOff x="4750" y="1274"/>
              <a:chExt cx="921" cy="336"/>
            </a:xfrm>
          </p:grpSpPr>
          <p:sp>
            <p:nvSpPr>
              <p:cNvPr id="16399" name="AutoShape 175"/>
              <p:cNvSpPr>
                <a:spLocks noChangeArrowheads="1"/>
              </p:cNvSpPr>
              <p:nvPr/>
            </p:nvSpPr>
            <p:spPr bwMode="auto">
              <a:xfrm>
                <a:off x="4750" y="1274"/>
                <a:ext cx="921" cy="336"/>
              </a:xfrm>
              <a:prstGeom prst="chevron">
                <a:avLst>
                  <a:gd name="adj" fmla="val 68527"/>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400" name="Text Box 176"/>
              <p:cNvSpPr txBox="1">
                <a:spLocks noChangeArrowheads="1"/>
              </p:cNvSpPr>
              <p:nvPr/>
            </p:nvSpPr>
            <p:spPr bwMode="auto">
              <a:xfrm>
                <a:off x="4894" y="1279"/>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create</a:t>
                </a:r>
                <a:br>
                  <a:rPr lang="en-US" altLang="en-US" sz="1400" b="1">
                    <a:latin typeface="Arial" panose="020B0604020202020204" pitchFamily="34" charset="0"/>
                  </a:rPr>
                </a:br>
                <a:r>
                  <a:rPr lang="en-US" altLang="en-US" sz="1400" b="1">
                    <a:latin typeface="Arial" panose="020B0604020202020204" pitchFamily="34" charset="0"/>
                  </a:rPr>
                  <a:t>instances</a:t>
                </a:r>
                <a:endParaRPr lang="en-US" altLang="en-US" sz="1400"/>
              </a:p>
            </p:txBody>
          </p:sp>
        </p:grpSp>
        <p:grpSp>
          <p:nvGrpSpPr>
            <p:cNvPr id="16395" name="Group 181"/>
            <p:cNvGrpSpPr>
              <a:grpSpLocks/>
            </p:cNvGrpSpPr>
            <p:nvPr/>
          </p:nvGrpSpPr>
          <p:grpSpPr bwMode="auto">
            <a:xfrm>
              <a:off x="3456" y="3840"/>
              <a:ext cx="384" cy="96"/>
              <a:chOff x="3456" y="3840"/>
              <a:chExt cx="384" cy="96"/>
            </a:xfrm>
          </p:grpSpPr>
          <p:sp>
            <p:nvSpPr>
              <p:cNvPr id="16396" name="Oval 177"/>
              <p:cNvSpPr>
                <a:spLocks noChangeArrowheads="1"/>
              </p:cNvSpPr>
              <p:nvPr/>
            </p:nvSpPr>
            <p:spPr bwMode="auto">
              <a:xfrm>
                <a:off x="3456" y="3840"/>
                <a:ext cx="96" cy="96"/>
              </a:xfrm>
              <a:prstGeom prst="ellipse">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397" name="Oval 178"/>
              <p:cNvSpPr>
                <a:spLocks noChangeArrowheads="1"/>
              </p:cNvSpPr>
              <p:nvPr/>
            </p:nvSpPr>
            <p:spPr bwMode="auto">
              <a:xfrm>
                <a:off x="3600" y="3840"/>
                <a:ext cx="96" cy="96"/>
              </a:xfrm>
              <a:prstGeom prst="ellipse">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6398" name="Oval 179"/>
              <p:cNvSpPr>
                <a:spLocks noChangeArrowheads="1"/>
              </p:cNvSpPr>
              <p:nvPr/>
            </p:nvSpPr>
            <p:spPr bwMode="auto">
              <a:xfrm>
                <a:off x="3744" y="3840"/>
                <a:ext cx="96" cy="96"/>
              </a:xfrm>
              <a:prstGeom prst="ellipse">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spTree>
    <p:extLst>
      <p:ext uri="{BB962C8B-B14F-4D97-AF65-F5344CB8AC3E}">
        <p14:creationId xmlns:p14="http://schemas.microsoft.com/office/powerpoint/2010/main" val="30273639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92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79382"/>
                                        </p:tgtEl>
                                        <p:attrNameLst>
                                          <p:attrName>style.visibility</p:attrName>
                                        </p:attrNameLst>
                                      </p:cBhvr>
                                      <p:to>
                                        <p:strVal val="visible"/>
                                      </p:to>
                                    </p:set>
                                    <p:animEffect transition="in" filter="wipe(left)">
                                      <p:cBhvr>
                                        <p:cTn id="11" dur="500"/>
                                        <p:tgtEl>
                                          <p:spTgt spid="179382"/>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79383"/>
                                        </p:tgtEl>
                                        <p:attrNameLst>
                                          <p:attrName>style.visibility</p:attrName>
                                        </p:attrNameLst>
                                      </p:cBhvr>
                                      <p:to>
                                        <p:strVal val="visible"/>
                                      </p:to>
                                    </p:set>
                                    <p:animEffect transition="in" filter="wipe(left)">
                                      <p:cBhvr>
                                        <p:cTn id="15" dur="500"/>
                                        <p:tgtEl>
                                          <p:spTgt spid="179383"/>
                                        </p:tgtEl>
                                      </p:cBhvr>
                                    </p:animEffect>
                                  </p:childTnLst>
                                </p:cTn>
                              </p:par>
                            </p:childTnLst>
                          </p:cTn>
                        </p:par>
                        <p:par>
                          <p:cTn id="16" fill="hold" nodeType="afterGroup">
                            <p:stCondLst>
                              <p:cond delay="1000"/>
                            </p:stCondLst>
                            <p:childTnLst>
                              <p:par>
                                <p:cTn id="17" presetID="22" presetClass="entr" presetSubtype="8" fill="hold" nodeType="afterEffect">
                                  <p:stCondLst>
                                    <p:cond delay="0"/>
                                  </p:stCondLst>
                                  <p:childTnLst>
                                    <p:set>
                                      <p:cBhvr>
                                        <p:cTn id="18" dur="1" fill="hold">
                                          <p:stCondLst>
                                            <p:cond delay="0"/>
                                          </p:stCondLst>
                                        </p:cTn>
                                        <p:tgtEl>
                                          <p:spTgt spid="179384"/>
                                        </p:tgtEl>
                                        <p:attrNameLst>
                                          <p:attrName>style.visibility</p:attrName>
                                        </p:attrNameLst>
                                      </p:cBhvr>
                                      <p:to>
                                        <p:strVal val="visible"/>
                                      </p:to>
                                    </p:set>
                                    <p:animEffect transition="in" filter="wipe(left)">
                                      <p:cBhvr>
                                        <p:cTn id="19" dur="500"/>
                                        <p:tgtEl>
                                          <p:spTgt spid="179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80"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en-US" dirty="0" smtClean="0"/>
              <a:t>Ontology Engineering Tools</a:t>
            </a:r>
            <a:endParaRPr lang="en-US" dirty="0"/>
          </a:p>
        </p:txBody>
      </p:sp>
      <p:sp>
        <p:nvSpPr>
          <p:cNvPr id="181251" name="Rectangle 3"/>
          <p:cNvSpPr>
            <a:spLocks noGrp="1" noChangeArrowheads="1"/>
          </p:cNvSpPr>
          <p:nvPr>
            <p:ph idx="1"/>
          </p:nvPr>
        </p:nvSpPr>
        <p:spPr/>
        <p:txBody>
          <a:bodyPr rtlCol="0">
            <a:normAutofit fontScale="85000" lnSpcReduction="20000"/>
          </a:bodyPr>
          <a:lstStyle/>
          <a:p>
            <a:pPr marL="182880" indent="-182880">
              <a:defRPr/>
            </a:pPr>
            <a:r>
              <a:rPr lang="en-US" dirty="0">
                <a:solidFill>
                  <a:schemeClr val="tx2"/>
                </a:solidFill>
              </a:rPr>
              <a:t>Protégé</a:t>
            </a:r>
            <a:r>
              <a:rPr lang="en-US" dirty="0"/>
              <a:t>, </a:t>
            </a:r>
            <a:r>
              <a:rPr lang="en-US" dirty="0"/>
              <a:t>which:</a:t>
            </a:r>
          </a:p>
          <a:p>
            <a:pPr lvl="1" indent="-182880">
              <a:defRPr/>
            </a:pPr>
            <a:r>
              <a:rPr lang="en-US" dirty="0"/>
              <a:t>is a graphical ontology-development tool</a:t>
            </a:r>
          </a:p>
          <a:p>
            <a:pPr lvl="1" indent="-182880">
              <a:defRPr/>
            </a:pPr>
            <a:r>
              <a:rPr lang="en-US" dirty="0"/>
              <a:t>supports a rich knowledge model</a:t>
            </a:r>
          </a:p>
          <a:p>
            <a:pPr lvl="1" indent="-182880">
              <a:defRPr/>
            </a:pPr>
            <a:r>
              <a:rPr lang="en-US" dirty="0"/>
              <a:t>is open-source and freely available </a:t>
            </a:r>
            <a:br>
              <a:rPr lang="en-US" dirty="0"/>
            </a:br>
            <a:r>
              <a:rPr lang="en-US" dirty="0"/>
              <a:t>(http://protege.stanford.edu)</a:t>
            </a:r>
          </a:p>
          <a:p>
            <a:pPr marL="182880" indent="-182880">
              <a:defRPr/>
            </a:pPr>
            <a:r>
              <a:rPr lang="en-US" dirty="0"/>
              <a:t>Some other available tools:</a:t>
            </a:r>
          </a:p>
          <a:p>
            <a:pPr lvl="1" indent="-182880">
              <a:defRPr/>
            </a:pPr>
            <a:r>
              <a:rPr lang="en-US" dirty="0" err="1"/>
              <a:t>Ontolingua</a:t>
            </a:r>
            <a:r>
              <a:rPr lang="en-US" dirty="0"/>
              <a:t> and Chimaera</a:t>
            </a:r>
          </a:p>
          <a:p>
            <a:pPr lvl="1" indent="-182880">
              <a:defRPr/>
            </a:pPr>
            <a:r>
              <a:rPr lang="en-US" dirty="0" err="1"/>
              <a:t>OntoEdit</a:t>
            </a:r>
            <a:endParaRPr lang="en-US" dirty="0"/>
          </a:p>
          <a:p>
            <a:pPr lvl="1" indent="-182880">
              <a:defRPr/>
            </a:pPr>
            <a:r>
              <a:rPr lang="en-US" dirty="0" err="1"/>
              <a:t>OilEd</a:t>
            </a:r>
            <a:endParaRPr lang="en-US" dirty="0"/>
          </a:p>
          <a:p>
            <a:pPr lvl="1" indent="-182880">
              <a:defRPr/>
            </a:pPr>
            <a:r>
              <a:rPr lang="en-US" dirty="0"/>
              <a:t> DOGMA</a:t>
            </a:r>
          </a:p>
          <a:p>
            <a:pPr lvl="1" indent="-182880">
              <a:defRPr/>
            </a:pPr>
            <a:r>
              <a:rPr lang="en-US" dirty="0"/>
              <a:t>   </a:t>
            </a:r>
            <a:r>
              <a:rPr lang="en-US" dirty="0" err="1"/>
              <a:t>DogmaModeler</a:t>
            </a:r>
            <a:endParaRPr lang="en-US" dirty="0"/>
          </a:p>
          <a:p>
            <a:pPr lvl="1" indent="-182880">
              <a:defRPr/>
            </a:pPr>
            <a:r>
              <a:rPr lang="en-US" dirty="0"/>
              <a:t>    KAON</a:t>
            </a:r>
          </a:p>
          <a:p>
            <a:pPr lvl="1" indent="-182880">
              <a:defRPr/>
            </a:pPr>
            <a:r>
              <a:rPr lang="en-US" dirty="0"/>
              <a:t>    </a:t>
            </a:r>
            <a:r>
              <a:rPr lang="en-US" dirty="0" err="1"/>
              <a:t>OntoClean</a:t>
            </a:r>
            <a:endParaRPr lang="en-US" dirty="0"/>
          </a:p>
          <a:p>
            <a:pPr lvl="1" indent="-182880">
              <a:defRPr/>
            </a:pPr>
            <a:r>
              <a:rPr lang="en-US" dirty="0"/>
              <a:t>    </a:t>
            </a:r>
            <a:r>
              <a:rPr lang="en-US" dirty="0" err="1"/>
              <a:t>OnToContent</a:t>
            </a:r>
            <a:endParaRPr lang="en-US" dirty="0"/>
          </a:p>
          <a:p>
            <a:pPr lvl="1" indent="-182880">
              <a:defRPr/>
            </a:pPr>
            <a:r>
              <a:rPr lang="en-US" dirty="0"/>
              <a:t>    </a:t>
            </a:r>
            <a:r>
              <a:rPr lang="en-US" dirty="0"/>
              <a:t>HOZO</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87200" y="2049840"/>
              <a:ext cx="2170440" cy="2014560"/>
            </p14:xfrm>
          </p:contentPart>
        </mc:Choice>
        <mc:Fallback>
          <p:pic>
            <p:nvPicPr>
              <p:cNvPr id="2" name="Ink 1"/>
              <p:cNvPicPr/>
              <p:nvPr/>
            </p:nvPicPr>
            <p:blipFill>
              <a:blip r:embed="rId4"/>
              <a:stretch>
                <a:fillRect/>
              </a:stretch>
            </p:blipFill>
            <p:spPr>
              <a:xfrm>
                <a:off x="1084680" y="2045880"/>
                <a:ext cx="2178720" cy="2024280"/>
              </a:xfrm>
              <a:prstGeom prst="rect">
                <a:avLst/>
              </a:prstGeom>
            </p:spPr>
          </p:pic>
        </mc:Fallback>
      </mc:AlternateContent>
    </p:spTree>
    <p:extLst>
      <p:ext uri="{BB962C8B-B14F-4D97-AF65-F5344CB8AC3E}">
        <p14:creationId xmlns:p14="http://schemas.microsoft.com/office/powerpoint/2010/main" val="2460109596"/>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a:defRPr/>
            </a:pPr>
            <a:r>
              <a:rPr lang="en-US"/>
              <a:t>Determine Domain and Scope</a:t>
            </a:r>
          </a:p>
        </p:txBody>
      </p:sp>
      <p:sp>
        <p:nvSpPr>
          <p:cNvPr id="182275" name="Rectangle 3"/>
          <p:cNvSpPr>
            <a:spLocks noGrp="1" noChangeArrowheads="1"/>
          </p:cNvSpPr>
          <p:nvPr>
            <p:ph idx="1"/>
          </p:nvPr>
        </p:nvSpPr>
        <p:spPr>
          <a:xfrm>
            <a:off x="1852613" y="2514601"/>
            <a:ext cx="8208962" cy="3541713"/>
          </a:xfrm>
        </p:spPr>
        <p:txBody>
          <a:bodyPr rtlCol="0">
            <a:normAutofit/>
          </a:bodyPr>
          <a:lstStyle/>
          <a:p>
            <a:pPr marL="182880" indent="-182880">
              <a:defRPr/>
            </a:pPr>
            <a:r>
              <a:rPr lang="en-US" sz="3000"/>
              <a:t>What is the domain that the ontology will cover?</a:t>
            </a:r>
          </a:p>
          <a:p>
            <a:pPr marL="182880" indent="-182880">
              <a:defRPr/>
            </a:pPr>
            <a:r>
              <a:rPr lang="en-US" sz="3000"/>
              <a:t>For what we are going to use the ontology?</a:t>
            </a:r>
          </a:p>
          <a:p>
            <a:pPr marL="182880" indent="-182880">
              <a:defRPr/>
            </a:pPr>
            <a:r>
              <a:rPr lang="en-US" sz="3000"/>
              <a:t>For what types of questions the information in the ontology should provide answers (</a:t>
            </a:r>
            <a:r>
              <a:rPr lang="en-US" sz="3000">
                <a:solidFill>
                  <a:schemeClr val="tx2"/>
                </a:solidFill>
              </a:rPr>
              <a:t>competency questions</a:t>
            </a:r>
            <a:r>
              <a:rPr lang="en-US" sz="3000"/>
              <a:t>)?</a:t>
            </a:r>
          </a:p>
          <a:p>
            <a:pPr marL="182880" indent="-182880" algn="ctr">
              <a:buNone/>
              <a:defRPr/>
            </a:pPr>
            <a:r>
              <a:rPr lang="en-US" i="1">
                <a:solidFill>
                  <a:schemeClr val="tx2"/>
                </a:solidFill>
              </a:rPr>
              <a:t>Answers to these questions may change during the lifecycle</a:t>
            </a:r>
            <a:endParaRPr lang="en-US"/>
          </a:p>
        </p:txBody>
      </p:sp>
      <p:sp>
        <p:nvSpPr>
          <p:cNvPr id="18436" name="AutoShape 6"/>
          <p:cNvSpPr>
            <a:spLocks noChangeArrowheads="1"/>
          </p:cNvSpPr>
          <p:nvPr/>
        </p:nvSpPr>
        <p:spPr bwMode="auto">
          <a:xfrm>
            <a:off x="2133600" y="1828800"/>
            <a:ext cx="1600200" cy="584200"/>
          </a:xfrm>
          <a:prstGeom prst="chevron">
            <a:avLst>
              <a:gd name="adj" fmla="val 68478"/>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37" name="Text Box 7"/>
          <p:cNvSpPr txBox="1">
            <a:spLocks noChangeArrowheads="1"/>
          </p:cNvSpPr>
          <p:nvPr/>
        </p:nvSpPr>
        <p:spPr bwMode="auto">
          <a:xfrm>
            <a:off x="2425700" y="1809751"/>
            <a:ext cx="1155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determine</a:t>
            </a:r>
            <a:br>
              <a:rPr lang="en-US" altLang="en-US" sz="1600" b="1">
                <a:latin typeface="Arial" panose="020B0604020202020204" pitchFamily="34" charset="0"/>
              </a:rPr>
            </a:br>
            <a:r>
              <a:rPr lang="en-US" altLang="en-US" sz="1600" b="1">
                <a:latin typeface="Arial" panose="020B0604020202020204" pitchFamily="34" charset="0"/>
              </a:rPr>
              <a:t>scope</a:t>
            </a:r>
            <a:endParaRPr lang="en-US" altLang="en-US" sz="1600"/>
          </a:p>
        </p:txBody>
      </p:sp>
      <p:sp>
        <p:nvSpPr>
          <p:cNvPr id="18438" name="AutoShape 9"/>
          <p:cNvSpPr>
            <a:spLocks noChangeArrowheads="1"/>
          </p:cNvSpPr>
          <p:nvPr/>
        </p:nvSpPr>
        <p:spPr bwMode="auto">
          <a:xfrm>
            <a:off x="3581401" y="1905000"/>
            <a:ext cx="1198563" cy="438150"/>
          </a:xfrm>
          <a:prstGeom prst="chevron">
            <a:avLst>
              <a:gd name="adj" fmla="val 68388"/>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39" name="Text Box 10"/>
          <p:cNvSpPr txBox="1">
            <a:spLocks noChangeArrowheads="1"/>
          </p:cNvSpPr>
          <p:nvPr/>
        </p:nvSpPr>
        <p:spPr bwMode="auto">
          <a:xfrm>
            <a:off x="3775075" y="1905000"/>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consider</a:t>
            </a:r>
            <a:br>
              <a:rPr lang="en-US" altLang="en-US" sz="1200" b="1">
                <a:latin typeface="Arial" panose="020B0604020202020204" pitchFamily="34" charset="0"/>
              </a:rPr>
            </a:br>
            <a:r>
              <a:rPr lang="en-US" altLang="en-US" sz="1200" b="1">
                <a:latin typeface="Arial" panose="020B0604020202020204" pitchFamily="34" charset="0"/>
              </a:rPr>
              <a:t>reuse</a:t>
            </a:r>
            <a:endParaRPr lang="en-US" altLang="en-US" sz="1200"/>
          </a:p>
        </p:txBody>
      </p:sp>
      <p:sp>
        <p:nvSpPr>
          <p:cNvPr id="18440" name="AutoShape 12"/>
          <p:cNvSpPr>
            <a:spLocks noChangeArrowheads="1"/>
          </p:cNvSpPr>
          <p:nvPr/>
        </p:nvSpPr>
        <p:spPr bwMode="auto">
          <a:xfrm>
            <a:off x="4602163" y="1905000"/>
            <a:ext cx="1198562" cy="438150"/>
          </a:xfrm>
          <a:prstGeom prst="chevron">
            <a:avLst>
              <a:gd name="adj" fmla="val 68388"/>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41" name="Text Box 13"/>
          <p:cNvSpPr txBox="1">
            <a:spLocks noChangeArrowheads="1"/>
          </p:cNvSpPr>
          <p:nvPr/>
        </p:nvSpPr>
        <p:spPr bwMode="auto">
          <a:xfrm>
            <a:off x="4767264" y="1905000"/>
            <a:ext cx="95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enumerate</a:t>
            </a:r>
          </a:p>
          <a:p>
            <a:pPr algn="ctr"/>
            <a:r>
              <a:rPr lang="en-US" altLang="en-US" sz="1200" b="1">
                <a:latin typeface="Arial" panose="020B0604020202020204" pitchFamily="34" charset="0"/>
              </a:rPr>
              <a:t>terms</a:t>
            </a:r>
            <a:endParaRPr lang="en-US" altLang="en-US" sz="1200"/>
          </a:p>
        </p:txBody>
      </p:sp>
      <p:sp>
        <p:nvSpPr>
          <p:cNvPr id="18442" name="AutoShape 15"/>
          <p:cNvSpPr>
            <a:spLocks noChangeArrowheads="1"/>
          </p:cNvSpPr>
          <p:nvPr/>
        </p:nvSpPr>
        <p:spPr bwMode="auto">
          <a:xfrm>
            <a:off x="5622926" y="1905000"/>
            <a:ext cx="1198563" cy="438150"/>
          </a:xfrm>
          <a:prstGeom prst="chevron">
            <a:avLst>
              <a:gd name="adj" fmla="val 68388"/>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43" name="Text Box 16"/>
          <p:cNvSpPr txBox="1">
            <a:spLocks noChangeArrowheads="1"/>
          </p:cNvSpPr>
          <p:nvPr/>
        </p:nvSpPr>
        <p:spPr bwMode="auto">
          <a:xfrm>
            <a:off x="5878513" y="1905000"/>
            <a:ext cx="735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classes</a:t>
            </a:r>
            <a:endParaRPr lang="en-US" altLang="en-US" sz="1200"/>
          </a:p>
        </p:txBody>
      </p:sp>
      <p:sp>
        <p:nvSpPr>
          <p:cNvPr id="18444" name="AutoShape 18"/>
          <p:cNvSpPr>
            <a:spLocks noChangeArrowheads="1"/>
          </p:cNvSpPr>
          <p:nvPr/>
        </p:nvSpPr>
        <p:spPr bwMode="auto">
          <a:xfrm>
            <a:off x="6643688" y="1905000"/>
            <a:ext cx="1198562" cy="438150"/>
          </a:xfrm>
          <a:prstGeom prst="chevron">
            <a:avLst>
              <a:gd name="adj" fmla="val 68388"/>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45" name="Text Box 19"/>
          <p:cNvSpPr txBox="1">
            <a:spLocks noChangeArrowheads="1"/>
          </p:cNvSpPr>
          <p:nvPr/>
        </p:nvSpPr>
        <p:spPr bwMode="auto">
          <a:xfrm>
            <a:off x="6780214" y="1905000"/>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properties</a:t>
            </a:r>
            <a:endParaRPr lang="en-US" altLang="en-US" sz="1200"/>
          </a:p>
        </p:txBody>
      </p:sp>
      <p:sp>
        <p:nvSpPr>
          <p:cNvPr id="18446" name="AutoShape 21"/>
          <p:cNvSpPr>
            <a:spLocks noChangeArrowheads="1"/>
          </p:cNvSpPr>
          <p:nvPr/>
        </p:nvSpPr>
        <p:spPr bwMode="auto">
          <a:xfrm>
            <a:off x="7664451" y="1905000"/>
            <a:ext cx="1198563"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47" name="Text Box 22"/>
          <p:cNvSpPr txBox="1">
            <a:spLocks noChangeArrowheads="1"/>
          </p:cNvSpPr>
          <p:nvPr/>
        </p:nvSpPr>
        <p:spPr bwMode="auto">
          <a:xfrm>
            <a:off x="7812089" y="1905000"/>
            <a:ext cx="100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
        <p:nvSpPr>
          <p:cNvPr id="18448" name="AutoShape 24"/>
          <p:cNvSpPr>
            <a:spLocks noChangeArrowheads="1"/>
          </p:cNvSpPr>
          <p:nvPr/>
        </p:nvSpPr>
        <p:spPr bwMode="auto">
          <a:xfrm>
            <a:off x="8685213" y="1905000"/>
            <a:ext cx="1198562" cy="438150"/>
          </a:xfrm>
          <a:prstGeom prst="chevron">
            <a:avLst>
              <a:gd name="adj" fmla="val 68388"/>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8449" name="Text Box 25"/>
          <p:cNvSpPr txBox="1">
            <a:spLocks noChangeArrowheads="1"/>
          </p:cNvSpPr>
          <p:nvPr/>
        </p:nvSpPr>
        <p:spPr bwMode="auto">
          <a:xfrm>
            <a:off x="8842376" y="1905000"/>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create</a:t>
            </a:r>
            <a:br>
              <a:rPr lang="en-US" altLang="en-US" sz="1200" b="1">
                <a:latin typeface="Arial" panose="020B0604020202020204" pitchFamily="34" charset="0"/>
              </a:rPr>
            </a:br>
            <a:r>
              <a:rPr lang="en-US" altLang="en-US" sz="1200" b="1">
                <a:latin typeface="Arial" panose="020B0604020202020204" pitchFamily="34" charset="0"/>
              </a:rPr>
              <a:t>instances</a:t>
            </a:r>
            <a:endParaRPr lang="en-US" altLang="en-US" sz="12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305600" y="2854080"/>
              <a:ext cx="1376640" cy="800640"/>
            </p14:xfrm>
          </p:contentPart>
        </mc:Choice>
        <mc:Fallback>
          <p:pic>
            <p:nvPicPr>
              <p:cNvPr id="2" name="Ink 1"/>
              <p:cNvPicPr/>
              <p:nvPr/>
            </p:nvPicPr>
            <p:blipFill>
              <a:blip r:embed="rId4"/>
              <a:stretch>
                <a:fillRect/>
              </a:stretch>
            </p:blipFill>
            <p:spPr>
              <a:xfrm>
                <a:off x="4303080" y="2850120"/>
                <a:ext cx="1383480" cy="807120"/>
              </a:xfrm>
              <a:prstGeom prst="rect">
                <a:avLst/>
              </a:prstGeom>
            </p:spPr>
          </p:pic>
        </mc:Fallback>
      </mc:AlternateContent>
    </p:spTree>
    <p:extLst>
      <p:ext uri="{BB962C8B-B14F-4D97-AF65-F5344CB8AC3E}">
        <p14:creationId xmlns:p14="http://schemas.microsoft.com/office/powerpoint/2010/main" val="3728330023"/>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normAutofit/>
          </a:bodyPr>
          <a:lstStyle/>
          <a:p>
            <a:pPr>
              <a:defRPr/>
            </a:pPr>
            <a:r>
              <a:rPr lang="en-US" dirty="0"/>
              <a:t>Competency </a:t>
            </a:r>
            <a:r>
              <a:rPr lang="en-US" dirty="0" smtClean="0"/>
              <a:t>Questions For determining scope</a:t>
            </a:r>
            <a:endParaRPr lang="en-US" dirty="0"/>
          </a:p>
        </p:txBody>
      </p:sp>
      <p:sp>
        <p:nvSpPr>
          <p:cNvPr id="19459" name="Rectangle 3"/>
          <p:cNvSpPr>
            <a:spLocks noGrp="1" noChangeArrowheads="1"/>
          </p:cNvSpPr>
          <p:nvPr>
            <p:ph idx="1"/>
          </p:nvPr>
        </p:nvSpPr>
        <p:spPr/>
        <p:txBody>
          <a:bodyPr/>
          <a:lstStyle/>
          <a:p>
            <a:pPr eaLnBrk="1" hangingPunct="1">
              <a:lnSpc>
                <a:spcPct val="90000"/>
              </a:lnSpc>
            </a:pPr>
            <a:r>
              <a:rPr lang="en-US" altLang="en-US" smtClean="0"/>
              <a:t>Which Pizza characteristics should I consider when choosing a Pizza?</a:t>
            </a:r>
          </a:p>
          <a:p>
            <a:pPr eaLnBrk="1" hangingPunct="1">
              <a:lnSpc>
                <a:spcPct val="90000"/>
              </a:lnSpc>
            </a:pPr>
            <a:r>
              <a:rPr lang="en-US" altLang="en-US" smtClean="0"/>
              <a:t>Is Veg or Non Veg?</a:t>
            </a:r>
          </a:p>
          <a:p>
            <a:pPr eaLnBrk="1" hangingPunct="1">
              <a:lnSpc>
                <a:spcPct val="90000"/>
              </a:lnSpc>
            </a:pPr>
            <a:r>
              <a:rPr lang="en-US" altLang="en-US" smtClean="0"/>
              <a:t>Does Pizza go well with Ice Cream?</a:t>
            </a:r>
          </a:p>
          <a:p>
            <a:pPr eaLnBrk="1" hangingPunct="1">
              <a:lnSpc>
                <a:spcPct val="90000"/>
              </a:lnSpc>
            </a:pPr>
            <a:r>
              <a:rPr lang="en-US" altLang="en-US" smtClean="0"/>
              <a:t>Which is the best choice among Veg pizza .</a:t>
            </a:r>
          </a:p>
          <a:p>
            <a:pPr eaLnBrk="1" hangingPunct="1">
              <a:lnSpc>
                <a:spcPct val="90000"/>
              </a:lnSpc>
            </a:pPr>
            <a:r>
              <a:rPr lang="en-US" altLang="en-US" smtClean="0"/>
              <a:t>What kind of Pizza bases available?</a:t>
            </a:r>
          </a:p>
          <a:p>
            <a:pPr eaLnBrk="1" hangingPunct="1">
              <a:lnSpc>
                <a:spcPct val="90000"/>
              </a:lnSpc>
            </a:pPr>
            <a:r>
              <a:rPr lang="en-US" altLang="en-US" smtClean="0"/>
              <a:t>Pizzas from which countries are available?</a:t>
            </a:r>
          </a:p>
          <a:p>
            <a:pPr eaLnBrk="1" hangingPunct="1">
              <a:lnSpc>
                <a:spcPct val="90000"/>
              </a:lnSpc>
            </a:pPr>
            <a:r>
              <a:rPr lang="en-US" altLang="en-US" smtClean="0"/>
              <a:t>Which Pizza is the least spicy?</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85600" y="2129400"/>
              <a:ext cx="7563240" cy="3788280"/>
            </p14:xfrm>
          </p:contentPart>
        </mc:Choice>
        <mc:Fallback>
          <p:pic>
            <p:nvPicPr>
              <p:cNvPr id="2" name="Ink 1"/>
              <p:cNvPicPr/>
              <p:nvPr/>
            </p:nvPicPr>
            <p:blipFill>
              <a:blip r:embed="rId4"/>
              <a:stretch>
                <a:fillRect/>
              </a:stretch>
            </p:blipFill>
            <p:spPr>
              <a:xfrm>
                <a:off x="2682000" y="2125440"/>
                <a:ext cx="7574400" cy="3794760"/>
              </a:xfrm>
              <a:prstGeom prst="rect">
                <a:avLst/>
              </a:prstGeom>
            </p:spPr>
          </p:pic>
        </mc:Fallback>
      </mc:AlternateContent>
    </p:spTree>
    <p:extLst>
      <p:ext uri="{BB962C8B-B14F-4D97-AF65-F5344CB8AC3E}">
        <p14:creationId xmlns:p14="http://schemas.microsoft.com/office/powerpoint/2010/main" val="1334762288"/>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en-US"/>
              <a:t>Consider Reuse</a:t>
            </a:r>
          </a:p>
        </p:txBody>
      </p:sp>
      <p:sp>
        <p:nvSpPr>
          <p:cNvPr id="184323" name="Rectangle 3"/>
          <p:cNvSpPr>
            <a:spLocks noGrp="1" noChangeArrowheads="1"/>
          </p:cNvSpPr>
          <p:nvPr>
            <p:ph idx="1"/>
          </p:nvPr>
        </p:nvSpPr>
        <p:spPr>
          <a:xfrm>
            <a:off x="1852613" y="2743201"/>
            <a:ext cx="8208962" cy="3313113"/>
          </a:xfrm>
        </p:spPr>
        <p:txBody>
          <a:bodyPr rtlCol="0">
            <a:normAutofit fontScale="85000" lnSpcReduction="20000"/>
          </a:bodyPr>
          <a:lstStyle/>
          <a:p>
            <a:pPr marL="182880" indent="-182880">
              <a:defRPr/>
            </a:pPr>
            <a:r>
              <a:rPr lang="en-US" dirty="0"/>
              <a:t>Why  reuse other ontologies?</a:t>
            </a:r>
          </a:p>
          <a:p>
            <a:pPr lvl="1" indent="-182880">
              <a:defRPr/>
            </a:pPr>
            <a:r>
              <a:rPr lang="en-US" dirty="0"/>
              <a:t>to save the </a:t>
            </a:r>
            <a:r>
              <a:rPr lang="en-US" dirty="0">
                <a:solidFill>
                  <a:schemeClr val="tx2"/>
                </a:solidFill>
              </a:rPr>
              <a:t>effort</a:t>
            </a:r>
          </a:p>
          <a:p>
            <a:pPr lvl="1" indent="-182880">
              <a:defRPr/>
            </a:pPr>
            <a:r>
              <a:rPr lang="en-US" dirty="0"/>
              <a:t>to </a:t>
            </a:r>
            <a:r>
              <a:rPr lang="en-US" dirty="0">
                <a:solidFill>
                  <a:schemeClr val="tx2"/>
                </a:solidFill>
              </a:rPr>
              <a:t>interact</a:t>
            </a:r>
            <a:r>
              <a:rPr lang="en-US" dirty="0"/>
              <a:t> with the tools that use other ontologies</a:t>
            </a:r>
          </a:p>
          <a:p>
            <a:pPr lvl="1" indent="-182880">
              <a:defRPr/>
            </a:pPr>
            <a:r>
              <a:rPr lang="en-US" dirty="0"/>
              <a:t>to use ontologies that </a:t>
            </a:r>
            <a:r>
              <a:rPr lang="en-US" dirty="0">
                <a:solidFill>
                  <a:schemeClr val="tx2"/>
                </a:solidFill>
              </a:rPr>
              <a:t>have been validated</a:t>
            </a:r>
            <a:r>
              <a:rPr lang="en-US" dirty="0"/>
              <a:t> through use in </a:t>
            </a:r>
            <a:r>
              <a:rPr lang="en-US" dirty="0" smtClean="0"/>
              <a:t>applications</a:t>
            </a:r>
          </a:p>
          <a:p>
            <a:pPr marL="182880" indent="-182880">
              <a:defRPr/>
            </a:pPr>
            <a:r>
              <a:rPr lang="en-US" dirty="0"/>
              <a:t>General ontologies</a:t>
            </a:r>
          </a:p>
          <a:p>
            <a:pPr lvl="1" indent="-182880">
              <a:defRPr/>
            </a:pPr>
            <a:r>
              <a:rPr lang="en-US" dirty="0" smtClean="0"/>
              <a:t>DMOZ </a:t>
            </a:r>
            <a:r>
              <a:rPr lang="en-US" dirty="0"/>
              <a:t>(www.dmoz.org)</a:t>
            </a:r>
            <a:endParaRPr lang="en-US" dirty="0" smtClean="0"/>
          </a:p>
          <a:p>
            <a:pPr lvl="1" indent="-182880">
              <a:defRPr/>
            </a:pPr>
            <a:r>
              <a:rPr lang="en-US" dirty="0" smtClean="0"/>
              <a:t>WordNet </a:t>
            </a:r>
            <a:r>
              <a:rPr lang="en-US" dirty="0"/>
              <a:t>(</a:t>
            </a:r>
            <a:r>
              <a:rPr lang="en-US" dirty="0"/>
              <a:t>www.cogsci.princeton.edu/~wn/)</a:t>
            </a:r>
          </a:p>
          <a:p>
            <a:pPr marL="182880" indent="-182880">
              <a:defRPr/>
            </a:pPr>
            <a:r>
              <a:rPr lang="en-US" dirty="0"/>
              <a:t>Domain-specific ontologies</a:t>
            </a:r>
          </a:p>
          <a:p>
            <a:pPr lvl="1" indent="-182880">
              <a:defRPr/>
            </a:pPr>
            <a:r>
              <a:rPr lang="en-US" dirty="0"/>
              <a:t>UMLS Semantic Net</a:t>
            </a:r>
          </a:p>
          <a:p>
            <a:pPr lvl="1" indent="-182880">
              <a:defRPr/>
            </a:pPr>
            <a:r>
              <a:rPr lang="en-US" dirty="0"/>
              <a:t>GO (Gene Ontology) </a:t>
            </a:r>
            <a:r>
              <a:rPr lang="en-US" dirty="0"/>
              <a:t>(</a:t>
            </a:r>
            <a:r>
              <a:rPr lang="en-US" dirty="0"/>
              <a:t>www.geneontology.org)</a:t>
            </a:r>
          </a:p>
          <a:p>
            <a:pPr lvl="1" indent="-182880">
              <a:defRPr/>
            </a:pPr>
            <a:endParaRPr lang="en-US" dirty="0"/>
          </a:p>
        </p:txBody>
      </p:sp>
      <p:sp>
        <p:nvSpPr>
          <p:cNvPr id="20484" name="AutoShape 4"/>
          <p:cNvSpPr>
            <a:spLocks noChangeArrowheads="1"/>
          </p:cNvSpPr>
          <p:nvPr/>
        </p:nvSpPr>
        <p:spPr bwMode="auto">
          <a:xfrm>
            <a:off x="2232026" y="1925638"/>
            <a:ext cx="1196975" cy="438150"/>
          </a:xfrm>
          <a:prstGeom prst="chevron">
            <a:avLst>
              <a:gd name="adj" fmla="val 6829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85" name="Text Box 5"/>
          <p:cNvSpPr txBox="1">
            <a:spLocks noChangeArrowheads="1"/>
          </p:cNvSpPr>
          <p:nvPr/>
        </p:nvSpPr>
        <p:spPr bwMode="auto">
          <a:xfrm>
            <a:off x="2438401" y="1916113"/>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determine</a:t>
            </a:r>
            <a:br>
              <a:rPr lang="en-US" altLang="en-US" sz="1200" b="1">
                <a:latin typeface="Arial" panose="020B0604020202020204" pitchFamily="34" charset="0"/>
              </a:rPr>
            </a:br>
            <a:r>
              <a:rPr lang="en-US" altLang="en-US" sz="1200" b="1">
                <a:latin typeface="Arial" panose="020B0604020202020204" pitchFamily="34" charset="0"/>
              </a:rPr>
              <a:t>scope</a:t>
            </a:r>
            <a:endParaRPr lang="en-US" altLang="en-US" sz="1200"/>
          </a:p>
        </p:txBody>
      </p:sp>
      <p:sp>
        <p:nvSpPr>
          <p:cNvPr id="20486" name="AutoShape 6"/>
          <p:cNvSpPr>
            <a:spLocks noChangeArrowheads="1"/>
          </p:cNvSpPr>
          <p:nvPr/>
        </p:nvSpPr>
        <p:spPr bwMode="auto">
          <a:xfrm>
            <a:off x="3124200" y="1852614"/>
            <a:ext cx="1600200" cy="585787"/>
          </a:xfrm>
          <a:prstGeom prst="chevron">
            <a:avLst>
              <a:gd name="adj" fmla="val 68293"/>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87" name="Text Box 7"/>
          <p:cNvSpPr txBox="1">
            <a:spLocks noChangeArrowheads="1"/>
          </p:cNvSpPr>
          <p:nvPr/>
        </p:nvSpPr>
        <p:spPr bwMode="auto">
          <a:xfrm>
            <a:off x="3389314" y="1855789"/>
            <a:ext cx="10318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consider</a:t>
            </a:r>
            <a:br>
              <a:rPr lang="en-US" altLang="en-US" sz="1600" b="1">
                <a:latin typeface="Arial" panose="020B0604020202020204" pitchFamily="34" charset="0"/>
              </a:rPr>
            </a:br>
            <a:r>
              <a:rPr lang="en-US" altLang="en-US" sz="1600" b="1">
                <a:latin typeface="Arial" panose="020B0604020202020204" pitchFamily="34" charset="0"/>
              </a:rPr>
              <a:t>reuse</a:t>
            </a:r>
            <a:endParaRPr lang="en-US" altLang="en-US" sz="1200"/>
          </a:p>
        </p:txBody>
      </p:sp>
      <p:sp>
        <p:nvSpPr>
          <p:cNvPr id="20488" name="AutoShape 8"/>
          <p:cNvSpPr>
            <a:spLocks noChangeArrowheads="1"/>
          </p:cNvSpPr>
          <p:nvPr/>
        </p:nvSpPr>
        <p:spPr bwMode="auto">
          <a:xfrm>
            <a:off x="4602163" y="1925638"/>
            <a:ext cx="1198562" cy="438150"/>
          </a:xfrm>
          <a:prstGeom prst="chevron">
            <a:avLst>
              <a:gd name="adj" fmla="val 68388"/>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89" name="Text Box 9"/>
          <p:cNvSpPr txBox="1">
            <a:spLocks noChangeArrowheads="1"/>
          </p:cNvSpPr>
          <p:nvPr/>
        </p:nvSpPr>
        <p:spPr bwMode="auto">
          <a:xfrm>
            <a:off x="4767264" y="1916113"/>
            <a:ext cx="95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enumerate</a:t>
            </a:r>
          </a:p>
          <a:p>
            <a:pPr algn="ctr"/>
            <a:r>
              <a:rPr lang="en-US" altLang="en-US" sz="1200" b="1">
                <a:latin typeface="Arial" panose="020B0604020202020204" pitchFamily="34" charset="0"/>
              </a:rPr>
              <a:t>terms</a:t>
            </a:r>
            <a:endParaRPr lang="en-US" altLang="en-US" sz="1200"/>
          </a:p>
        </p:txBody>
      </p:sp>
      <p:sp>
        <p:nvSpPr>
          <p:cNvPr id="20490" name="AutoShape 10"/>
          <p:cNvSpPr>
            <a:spLocks noChangeArrowheads="1"/>
          </p:cNvSpPr>
          <p:nvPr/>
        </p:nvSpPr>
        <p:spPr bwMode="auto">
          <a:xfrm>
            <a:off x="5622926" y="1925638"/>
            <a:ext cx="1198563" cy="438150"/>
          </a:xfrm>
          <a:prstGeom prst="chevron">
            <a:avLst>
              <a:gd name="adj" fmla="val 68388"/>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1" name="Text Box 11"/>
          <p:cNvSpPr txBox="1">
            <a:spLocks noChangeArrowheads="1"/>
          </p:cNvSpPr>
          <p:nvPr/>
        </p:nvSpPr>
        <p:spPr bwMode="auto">
          <a:xfrm>
            <a:off x="5878513" y="1916113"/>
            <a:ext cx="735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classes</a:t>
            </a:r>
            <a:endParaRPr lang="en-US" altLang="en-US" sz="1200"/>
          </a:p>
        </p:txBody>
      </p:sp>
      <p:sp>
        <p:nvSpPr>
          <p:cNvPr id="20492" name="AutoShape 12"/>
          <p:cNvSpPr>
            <a:spLocks noChangeArrowheads="1"/>
          </p:cNvSpPr>
          <p:nvPr/>
        </p:nvSpPr>
        <p:spPr bwMode="auto">
          <a:xfrm>
            <a:off x="6643688" y="1925638"/>
            <a:ext cx="1198562" cy="438150"/>
          </a:xfrm>
          <a:prstGeom prst="chevron">
            <a:avLst>
              <a:gd name="adj" fmla="val 68388"/>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3" name="Text Box 13"/>
          <p:cNvSpPr txBox="1">
            <a:spLocks noChangeArrowheads="1"/>
          </p:cNvSpPr>
          <p:nvPr/>
        </p:nvSpPr>
        <p:spPr bwMode="auto">
          <a:xfrm>
            <a:off x="6780214" y="1916113"/>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properties</a:t>
            </a:r>
            <a:endParaRPr lang="en-US" altLang="en-US" sz="1200"/>
          </a:p>
        </p:txBody>
      </p:sp>
      <p:sp>
        <p:nvSpPr>
          <p:cNvPr id="20494" name="AutoShape 14"/>
          <p:cNvSpPr>
            <a:spLocks noChangeArrowheads="1"/>
          </p:cNvSpPr>
          <p:nvPr/>
        </p:nvSpPr>
        <p:spPr bwMode="auto">
          <a:xfrm>
            <a:off x="7664451" y="1925638"/>
            <a:ext cx="1198563"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5" name="Text Box 15"/>
          <p:cNvSpPr txBox="1">
            <a:spLocks noChangeArrowheads="1"/>
          </p:cNvSpPr>
          <p:nvPr/>
        </p:nvSpPr>
        <p:spPr bwMode="auto">
          <a:xfrm>
            <a:off x="7812089" y="1916113"/>
            <a:ext cx="100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
        <p:nvSpPr>
          <p:cNvPr id="20496" name="AutoShape 16"/>
          <p:cNvSpPr>
            <a:spLocks noChangeArrowheads="1"/>
          </p:cNvSpPr>
          <p:nvPr/>
        </p:nvSpPr>
        <p:spPr bwMode="auto">
          <a:xfrm>
            <a:off x="8685213" y="1925638"/>
            <a:ext cx="1198562" cy="438150"/>
          </a:xfrm>
          <a:prstGeom prst="chevron">
            <a:avLst>
              <a:gd name="adj" fmla="val 68388"/>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7" name="Text Box 17"/>
          <p:cNvSpPr txBox="1">
            <a:spLocks noChangeArrowheads="1"/>
          </p:cNvSpPr>
          <p:nvPr/>
        </p:nvSpPr>
        <p:spPr bwMode="auto">
          <a:xfrm>
            <a:off x="8842376" y="1916113"/>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create</a:t>
            </a:r>
            <a:br>
              <a:rPr lang="en-US" altLang="en-US" sz="1200" b="1">
                <a:latin typeface="Arial" panose="020B0604020202020204" pitchFamily="34" charset="0"/>
              </a:rPr>
            </a:br>
            <a:r>
              <a:rPr lang="en-US" altLang="en-US" sz="1200" b="1">
                <a:latin typeface="Arial" panose="020B0604020202020204" pitchFamily="34" charset="0"/>
              </a:rPr>
              <a:t>instances</a:t>
            </a:r>
            <a:endParaRPr lang="en-US" altLang="en-US" sz="12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17040" y="2853720"/>
              <a:ext cx="8865360" cy="2139120"/>
            </p14:xfrm>
          </p:contentPart>
        </mc:Choice>
        <mc:Fallback>
          <p:pic>
            <p:nvPicPr>
              <p:cNvPr id="2" name="Ink 1"/>
              <p:cNvPicPr/>
              <p:nvPr/>
            </p:nvPicPr>
            <p:blipFill>
              <a:blip r:embed="rId4"/>
              <a:stretch>
                <a:fillRect/>
              </a:stretch>
            </p:blipFill>
            <p:spPr>
              <a:xfrm>
                <a:off x="2409840" y="2849400"/>
                <a:ext cx="8876160" cy="2145960"/>
              </a:xfrm>
              <a:prstGeom prst="rect">
                <a:avLst/>
              </a:prstGeom>
            </p:spPr>
          </p:pic>
        </mc:Fallback>
      </mc:AlternateContent>
    </p:spTree>
    <p:extLst>
      <p:ext uri="{BB962C8B-B14F-4D97-AF65-F5344CB8AC3E}">
        <p14:creationId xmlns:p14="http://schemas.microsoft.com/office/powerpoint/2010/main" val="2226120658"/>
      </p:ext>
    </p:extLst>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a:defRPr/>
            </a:pPr>
            <a:r>
              <a:rPr lang="en-US"/>
              <a:t>Enumerate Important Terms</a:t>
            </a:r>
          </a:p>
        </p:txBody>
      </p:sp>
      <p:sp>
        <p:nvSpPr>
          <p:cNvPr id="21507" name="Rectangle 3"/>
          <p:cNvSpPr>
            <a:spLocks noGrp="1" noChangeArrowheads="1"/>
          </p:cNvSpPr>
          <p:nvPr>
            <p:ph idx="1"/>
          </p:nvPr>
        </p:nvSpPr>
        <p:spPr>
          <a:xfrm>
            <a:off x="1852613" y="2667001"/>
            <a:ext cx="8208962" cy="3389313"/>
          </a:xfrm>
        </p:spPr>
        <p:txBody>
          <a:bodyPr/>
          <a:lstStyle/>
          <a:p>
            <a:pPr eaLnBrk="1" hangingPunct="1"/>
            <a:r>
              <a:rPr lang="en-US" altLang="en-US" smtClean="0"/>
              <a:t>What are the terms we need to talk about?</a:t>
            </a:r>
          </a:p>
          <a:p>
            <a:pPr eaLnBrk="1" hangingPunct="1"/>
            <a:r>
              <a:rPr lang="en-US" altLang="en-US" smtClean="0"/>
              <a:t>What are the properties of these terms?</a:t>
            </a:r>
          </a:p>
          <a:p>
            <a:pPr eaLnBrk="1" hangingPunct="1"/>
            <a:r>
              <a:rPr lang="en-US" altLang="en-US" smtClean="0"/>
              <a:t>What do we want to say about the terms?</a:t>
            </a:r>
          </a:p>
        </p:txBody>
      </p:sp>
      <p:sp>
        <p:nvSpPr>
          <p:cNvPr id="21508" name="AutoShape 34"/>
          <p:cNvSpPr>
            <a:spLocks noChangeArrowheads="1"/>
          </p:cNvSpPr>
          <p:nvPr/>
        </p:nvSpPr>
        <p:spPr bwMode="auto">
          <a:xfrm>
            <a:off x="3090863" y="1928813"/>
            <a:ext cx="1198562" cy="438150"/>
          </a:xfrm>
          <a:prstGeom prst="chevron">
            <a:avLst>
              <a:gd name="adj" fmla="val 68388"/>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09" name="Text Box 35"/>
          <p:cNvSpPr txBox="1">
            <a:spLocks noChangeArrowheads="1"/>
          </p:cNvSpPr>
          <p:nvPr/>
        </p:nvSpPr>
        <p:spPr bwMode="auto">
          <a:xfrm>
            <a:off x="3284538" y="1928813"/>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consider</a:t>
            </a:r>
            <a:br>
              <a:rPr lang="en-US" altLang="en-US" sz="1200" b="1">
                <a:latin typeface="Arial" panose="020B0604020202020204" pitchFamily="34" charset="0"/>
              </a:rPr>
            </a:br>
            <a:r>
              <a:rPr lang="en-US" altLang="en-US" sz="1200" b="1">
                <a:latin typeface="Arial" panose="020B0604020202020204" pitchFamily="34" charset="0"/>
              </a:rPr>
              <a:t>reuse</a:t>
            </a:r>
            <a:endParaRPr lang="en-US" altLang="en-US" sz="1200"/>
          </a:p>
        </p:txBody>
      </p:sp>
      <p:sp>
        <p:nvSpPr>
          <p:cNvPr id="21510" name="AutoShape 36"/>
          <p:cNvSpPr>
            <a:spLocks noChangeArrowheads="1"/>
          </p:cNvSpPr>
          <p:nvPr/>
        </p:nvSpPr>
        <p:spPr bwMode="auto">
          <a:xfrm>
            <a:off x="2101851" y="1928813"/>
            <a:ext cx="1196975" cy="438150"/>
          </a:xfrm>
          <a:prstGeom prst="chevron">
            <a:avLst>
              <a:gd name="adj" fmla="val 6829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1" name="Text Box 37"/>
          <p:cNvSpPr txBox="1">
            <a:spLocks noChangeArrowheads="1"/>
          </p:cNvSpPr>
          <p:nvPr/>
        </p:nvSpPr>
        <p:spPr bwMode="auto">
          <a:xfrm>
            <a:off x="2308226" y="1939925"/>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determine</a:t>
            </a:r>
            <a:br>
              <a:rPr lang="en-US" altLang="en-US" sz="1200" b="1">
                <a:latin typeface="Arial" panose="020B0604020202020204" pitchFamily="34" charset="0"/>
              </a:rPr>
            </a:br>
            <a:r>
              <a:rPr lang="en-US" altLang="en-US" sz="1200" b="1">
                <a:latin typeface="Arial" panose="020B0604020202020204" pitchFamily="34" charset="0"/>
              </a:rPr>
              <a:t>scope</a:t>
            </a:r>
            <a:endParaRPr lang="en-US" altLang="en-US" sz="1200"/>
          </a:p>
        </p:txBody>
      </p:sp>
      <p:sp>
        <p:nvSpPr>
          <p:cNvPr id="21512" name="AutoShape 38"/>
          <p:cNvSpPr>
            <a:spLocks noChangeArrowheads="1"/>
          </p:cNvSpPr>
          <p:nvPr/>
        </p:nvSpPr>
        <p:spPr bwMode="auto">
          <a:xfrm>
            <a:off x="4060825" y="1852614"/>
            <a:ext cx="1600200" cy="585787"/>
          </a:xfrm>
          <a:prstGeom prst="chevron">
            <a:avLst>
              <a:gd name="adj" fmla="val 68293"/>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3" name="Text Box 39"/>
          <p:cNvSpPr txBox="1">
            <a:spLocks noChangeArrowheads="1"/>
          </p:cNvSpPr>
          <p:nvPr/>
        </p:nvSpPr>
        <p:spPr bwMode="auto">
          <a:xfrm>
            <a:off x="4297363" y="1852614"/>
            <a:ext cx="1211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enumerate</a:t>
            </a:r>
          </a:p>
          <a:p>
            <a:pPr algn="ctr"/>
            <a:r>
              <a:rPr lang="en-US" altLang="en-US" sz="1600" b="1">
                <a:latin typeface="Arial" panose="020B0604020202020204" pitchFamily="34" charset="0"/>
              </a:rPr>
              <a:t>terms</a:t>
            </a:r>
            <a:endParaRPr lang="en-US" altLang="en-US" sz="1600"/>
          </a:p>
        </p:txBody>
      </p:sp>
      <p:sp>
        <p:nvSpPr>
          <p:cNvPr id="21514" name="AutoShape 40"/>
          <p:cNvSpPr>
            <a:spLocks noChangeArrowheads="1"/>
          </p:cNvSpPr>
          <p:nvPr/>
        </p:nvSpPr>
        <p:spPr bwMode="auto">
          <a:xfrm>
            <a:off x="5492751" y="1928813"/>
            <a:ext cx="1198563" cy="438150"/>
          </a:xfrm>
          <a:prstGeom prst="chevron">
            <a:avLst>
              <a:gd name="adj" fmla="val 68388"/>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5" name="Text Box 41"/>
          <p:cNvSpPr txBox="1">
            <a:spLocks noChangeArrowheads="1"/>
          </p:cNvSpPr>
          <p:nvPr/>
        </p:nvSpPr>
        <p:spPr bwMode="auto">
          <a:xfrm>
            <a:off x="5748338" y="1939925"/>
            <a:ext cx="735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classes</a:t>
            </a:r>
            <a:endParaRPr lang="en-US" altLang="en-US" sz="1200"/>
          </a:p>
        </p:txBody>
      </p:sp>
      <p:sp>
        <p:nvSpPr>
          <p:cNvPr id="21516" name="AutoShape 42"/>
          <p:cNvSpPr>
            <a:spLocks noChangeArrowheads="1"/>
          </p:cNvSpPr>
          <p:nvPr/>
        </p:nvSpPr>
        <p:spPr bwMode="auto">
          <a:xfrm>
            <a:off x="6513513" y="1928813"/>
            <a:ext cx="1198562" cy="438150"/>
          </a:xfrm>
          <a:prstGeom prst="chevron">
            <a:avLst>
              <a:gd name="adj" fmla="val 68388"/>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7" name="Text Box 43"/>
          <p:cNvSpPr txBox="1">
            <a:spLocks noChangeArrowheads="1"/>
          </p:cNvSpPr>
          <p:nvPr/>
        </p:nvSpPr>
        <p:spPr bwMode="auto">
          <a:xfrm>
            <a:off x="6650039" y="1939925"/>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properties</a:t>
            </a:r>
            <a:endParaRPr lang="en-US" altLang="en-US" sz="1200"/>
          </a:p>
        </p:txBody>
      </p:sp>
      <p:sp>
        <p:nvSpPr>
          <p:cNvPr id="21518" name="AutoShape 44"/>
          <p:cNvSpPr>
            <a:spLocks noChangeArrowheads="1"/>
          </p:cNvSpPr>
          <p:nvPr/>
        </p:nvSpPr>
        <p:spPr bwMode="auto">
          <a:xfrm>
            <a:off x="7534276" y="1928813"/>
            <a:ext cx="1198563"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19" name="Text Box 45"/>
          <p:cNvSpPr txBox="1">
            <a:spLocks noChangeArrowheads="1"/>
          </p:cNvSpPr>
          <p:nvPr/>
        </p:nvSpPr>
        <p:spPr bwMode="auto">
          <a:xfrm>
            <a:off x="7681914" y="1939925"/>
            <a:ext cx="100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
        <p:nvSpPr>
          <p:cNvPr id="21520" name="AutoShape 46"/>
          <p:cNvSpPr>
            <a:spLocks noChangeArrowheads="1"/>
          </p:cNvSpPr>
          <p:nvPr/>
        </p:nvSpPr>
        <p:spPr bwMode="auto">
          <a:xfrm>
            <a:off x="8555038" y="1928813"/>
            <a:ext cx="1198562" cy="438150"/>
          </a:xfrm>
          <a:prstGeom prst="chevron">
            <a:avLst>
              <a:gd name="adj" fmla="val 68388"/>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521" name="Text Box 47"/>
          <p:cNvSpPr txBox="1">
            <a:spLocks noChangeArrowheads="1"/>
          </p:cNvSpPr>
          <p:nvPr/>
        </p:nvSpPr>
        <p:spPr bwMode="auto">
          <a:xfrm>
            <a:off x="8712201" y="1939925"/>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create</a:t>
            </a:r>
            <a:br>
              <a:rPr lang="en-US" altLang="en-US" sz="1200" b="1">
                <a:latin typeface="Arial" panose="020B0604020202020204" pitchFamily="34" charset="0"/>
              </a:rPr>
            </a:br>
            <a:r>
              <a:rPr lang="en-US" altLang="en-US" sz="1200" b="1">
                <a:latin typeface="Arial" panose="020B0604020202020204" pitchFamily="34" charset="0"/>
              </a:rPr>
              <a:t>instances</a:t>
            </a:r>
            <a:endParaRPr lang="en-US" altLang="en-US" sz="12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260240" y="1262520"/>
              <a:ext cx="1128960" cy="339840"/>
            </p14:xfrm>
          </p:contentPart>
        </mc:Choice>
        <mc:Fallback>
          <p:pic>
            <p:nvPicPr>
              <p:cNvPr id="2" name="Ink 1"/>
              <p:cNvPicPr/>
              <p:nvPr/>
            </p:nvPicPr>
            <p:blipFill>
              <a:blip r:embed="rId4"/>
              <a:stretch>
                <a:fillRect/>
              </a:stretch>
            </p:blipFill>
            <p:spPr>
              <a:xfrm>
                <a:off x="4257720" y="1259280"/>
                <a:ext cx="1134720" cy="345600"/>
              </a:xfrm>
              <a:prstGeom prst="rect">
                <a:avLst/>
              </a:prstGeom>
            </p:spPr>
          </p:pic>
        </mc:Fallback>
      </mc:AlternateContent>
    </p:spTree>
    <p:extLst>
      <p:ext uri="{BB962C8B-B14F-4D97-AF65-F5344CB8AC3E}">
        <p14:creationId xmlns:p14="http://schemas.microsoft.com/office/powerpoint/2010/main" val="14111478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59840" y="234720"/>
              <a:ext cx="9783000" cy="6356520"/>
            </p14:xfrm>
          </p:contentPart>
        </mc:Choice>
        <mc:Fallback xmlns="">
          <p:pic>
            <p:nvPicPr>
              <p:cNvPr id="4" name="Ink 3"/>
              <p:cNvPicPr/>
              <p:nvPr/>
            </p:nvPicPr>
            <p:blipFill>
              <a:blip r:embed="rId3"/>
              <a:stretch>
                <a:fillRect/>
              </a:stretch>
            </p:blipFill>
            <p:spPr>
              <a:xfrm>
                <a:off x="1057320" y="227520"/>
                <a:ext cx="9794160" cy="6372360"/>
              </a:xfrm>
              <a:prstGeom prst="rect">
                <a:avLst/>
              </a:prstGeom>
            </p:spPr>
          </p:pic>
        </mc:Fallback>
      </mc:AlternateContent>
    </p:spTree>
    <p:extLst>
      <p:ext uri="{BB962C8B-B14F-4D97-AF65-F5344CB8AC3E}">
        <p14:creationId xmlns:p14="http://schemas.microsoft.com/office/powerpoint/2010/main" val="4656656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847850" y="333376"/>
            <a:ext cx="8637588" cy="1311275"/>
          </a:xfrm>
        </p:spPr>
        <p:txBody>
          <a:bodyPr/>
          <a:lstStyle/>
          <a:p>
            <a:pPr>
              <a:defRPr/>
            </a:pPr>
            <a:r>
              <a:rPr lang="en-US" dirty="0"/>
              <a:t>Enumerating Terms - The </a:t>
            </a:r>
            <a:r>
              <a:rPr lang="en-US" dirty="0" smtClean="0"/>
              <a:t>Pizza Ontology</a:t>
            </a:r>
            <a:endParaRPr lang="en-US" dirty="0"/>
          </a:p>
        </p:txBody>
      </p:sp>
      <p:sp>
        <p:nvSpPr>
          <p:cNvPr id="188419"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i="1" smtClean="0"/>
              <a:t>Pizza, Cheese , Toppings , Mexican , Sauce , Pizza Base,</a:t>
            </a:r>
          </a:p>
          <a:p>
            <a:pPr eaLnBrk="1" hangingPunct="1">
              <a:buFont typeface="Wingdings" panose="05000000000000000000" pitchFamily="2" charset="2"/>
              <a:buNone/>
            </a:pPr>
            <a:r>
              <a:rPr lang="en-US" altLang="en-US" i="1" smtClean="0"/>
              <a:t>Crispy…</a:t>
            </a:r>
          </a:p>
        </p:txBody>
      </p:sp>
    </p:spTree>
    <p:extLst>
      <p:ext uri="{BB962C8B-B14F-4D97-AF65-F5344CB8AC3E}">
        <p14:creationId xmlns:p14="http://schemas.microsoft.com/office/powerpoint/2010/main" val="118994850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wipe(left)">
                                      <p:cBhvr>
                                        <p:cTn id="7" dur="300"/>
                                        <p:tgtEl>
                                          <p:spTgt spid="188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88419">
                                            <p:txEl>
                                              <p:pRg st="1" end="1"/>
                                            </p:txEl>
                                          </p:spTgt>
                                        </p:tgtEl>
                                        <p:attrNameLst>
                                          <p:attrName>style.visibility</p:attrName>
                                        </p:attrNameLst>
                                      </p:cBhvr>
                                      <p:to>
                                        <p:strVal val="visible"/>
                                      </p:to>
                                    </p:set>
                                    <p:animEffect transition="in" filter="wipe(left)">
                                      <p:cBhvr>
                                        <p:cTn id="12" dur="300"/>
                                        <p:tgtEl>
                                          <p:spTgt spid="188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841500" y="173039"/>
            <a:ext cx="8637588" cy="1311275"/>
          </a:xfrm>
        </p:spPr>
        <p:txBody>
          <a:bodyPr/>
          <a:lstStyle/>
          <a:p>
            <a:pPr>
              <a:defRPr/>
            </a:pPr>
            <a:r>
              <a:rPr lang="en-US"/>
              <a:t>Define Classes and the Class Hierarchy</a:t>
            </a:r>
          </a:p>
        </p:txBody>
      </p:sp>
      <p:sp>
        <p:nvSpPr>
          <p:cNvPr id="23555" name="Rectangle 3"/>
          <p:cNvSpPr>
            <a:spLocks noGrp="1" noChangeArrowheads="1"/>
          </p:cNvSpPr>
          <p:nvPr>
            <p:ph idx="1"/>
          </p:nvPr>
        </p:nvSpPr>
        <p:spPr>
          <a:xfrm>
            <a:off x="1852613" y="2514601"/>
            <a:ext cx="8208962" cy="3541713"/>
          </a:xfrm>
        </p:spPr>
        <p:txBody>
          <a:bodyPr/>
          <a:lstStyle/>
          <a:p>
            <a:pPr eaLnBrk="1" hangingPunct="1">
              <a:lnSpc>
                <a:spcPct val="90000"/>
              </a:lnSpc>
            </a:pPr>
            <a:r>
              <a:rPr lang="en-US" altLang="en-US"/>
              <a:t>A class is a </a:t>
            </a:r>
            <a:r>
              <a:rPr lang="en-US" altLang="en-US">
                <a:solidFill>
                  <a:schemeClr val="tx2"/>
                </a:solidFill>
              </a:rPr>
              <a:t>concept</a:t>
            </a:r>
            <a:r>
              <a:rPr lang="en-US" altLang="en-US"/>
              <a:t> in the domain</a:t>
            </a:r>
          </a:p>
          <a:p>
            <a:pPr lvl="1" eaLnBrk="1" hangingPunct="1">
              <a:lnSpc>
                <a:spcPct val="90000"/>
              </a:lnSpc>
            </a:pPr>
            <a:r>
              <a:rPr lang="en-US" altLang="en-US"/>
              <a:t>a class of Pizza</a:t>
            </a:r>
          </a:p>
          <a:p>
            <a:pPr lvl="1" eaLnBrk="1" hangingPunct="1">
              <a:lnSpc>
                <a:spcPct val="90000"/>
              </a:lnSpc>
            </a:pPr>
            <a:r>
              <a:rPr lang="en-US" altLang="en-US"/>
              <a:t>a class of PizzaBase</a:t>
            </a:r>
          </a:p>
          <a:p>
            <a:pPr lvl="1" eaLnBrk="1" hangingPunct="1">
              <a:lnSpc>
                <a:spcPct val="90000"/>
              </a:lnSpc>
            </a:pPr>
            <a:r>
              <a:rPr lang="en-US" altLang="en-US"/>
              <a:t>a class of Country</a:t>
            </a:r>
            <a:endParaRPr lang="en-US" altLang="en-US" smtClean="0"/>
          </a:p>
          <a:p>
            <a:pPr eaLnBrk="1" hangingPunct="1">
              <a:lnSpc>
                <a:spcPct val="90000"/>
              </a:lnSpc>
            </a:pPr>
            <a:r>
              <a:rPr lang="en-US" altLang="en-US"/>
              <a:t>A class is a </a:t>
            </a:r>
            <a:r>
              <a:rPr lang="en-US" altLang="en-US">
                <a:solidFill>
                  <a:schemeClr val="tx2"/>
                </a:solidFill>
              </a:rPr>
              <a:t>collection</a:t>
            </a:r>
            <a:r>
              <a:rPr lang="en-US" altLang="en-US"/>
              <a:t> of elements with similar properties</a:t>
            </a:r>
          </a:p>
          <a:p>
            <a:pPr eaLnBrk="1" hangingPunct="1">
              <a:lnSpc>
                <a:spcPct val="90000"/>
              </a:lnSpc>
            </a:pPr>
            <a:r>
              <a:rPr lang="en-US" altLang="en-US">
                <a:solidFill>
                  <a:schemeClr val="tx2"/>
                </a:solidFill>
              </a:rPr>
              <a:t>Instances</a:t>
            </a:r>
            <a:r>
              <a:rPr lang="en-US" altLang="en-US"/>
              <a:t> of classes</a:t>
            </a:r>
            <a:endParaRPr lang="en-US" altLang="en-US" smtClean="0"/>
          </a:p>
          <a:p>
            <a:pPr lvl="1" eaLnBrk="1" hangingPunct="1">
              <a:lnSpc>
                <a:spcPct val="90000"/>
              </a:lnSpc>
            </a:pPr>
            <a:r>
              <a:rPr lang="en-US" altLang="en-US"/>
              <a:t>VegSpicyPizza.</a:t>
            </a:r>
            <a:endParaRPr lang="en-US" altLang="en-US" smtClean="0"/>
          </a:p>
        </p:txBody>
      </p:sp>
      <p:sp>
        <p:nvSpPr>
          <p:cNvPr id="23556" name="AutoShape 18"/>
          <p:cNvSpPr>
            <a:spLocks noChangeArrowheads="1"/>
          </p:cNvSpPr>
          <p:nvPr/>
        </p:nvSpPr>
        <p:spPr bwMode="auto">
          <a:xfrm>
            <a:off x="3122613" y="1852613"/>
            <a:ext cx="1198562" cy="438150"/>
          </a:xfrm>
          <a:prstGeom prst="chevron">
            <a:avLst>
              <a:gd name="adj" fmla="val 68388"/>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57" name="Text Box 19"/>
          <p:cNvSpPr txBox="1">
            <a:spLocks noChangeArrowheads="1"/>
          </p:cNvSpPr>
          <p:nvPr/>
        </p:nvSpPr>
        <p:spPr bwMode="auto">
          <a:xfrm>
            <a:off x="3316288" y="1852613"/>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consider</a:t>
            </a:r>
            <a:br>
              <a:rPr lang="en-US" altLang="en-US" sz="1200" b="1">
                <a:latin typeface="Arial" panose="020B0604020202020204" pitchFamily="34" charset="0"/>
              </a:rPr>
            </a:br>
            <a:r>
              <a:rPr lang="en-US" altLang="en-US" sz="1200" b="1">
                <a:latin typeface="Arial" panose="020B0604020202020204" pitchFamily="34" charset="0"/>
              </a:rPr>
              <a:t>reuse</a:t>
            </a:r>
            <a:endParaRPr lang="en-US" altLang="en-US" sz="1200"/>
          </a:p>
        </p:txBody>
      </p:sp>
      <p:sp>
        <p:nvSpPr>
          <p:cNvPr id="23558" name="AutoShape 20"/>
          <p:cNvSpPr>
            <a:spLocks noChangeArrowheads="1"/>
          </p:cNvSpPr>
          <p:nvPr/>
        </p:nvSpPr>
        <p:spPr bwMode="auto">
          <a:xfrm>
            <a:off x="2133601" y="1852613"/>
            <a:ext cx="1196975" cy="438150"/>
          </a:xfrm>
          <a:prstGeom prst="chevron">
            <a:avLst>
              <a:gd name="adj" fmla="val 6829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59" name="Text Box 21"/>
          <p:cNvSpPr txBox="1">
            <a:spLocks noChangeArrowheads="1"/>
          </p:cNvSpPr>
          <p:nvPr/>
        </p:nvSpPr>
        <p:spPr bwMode="auto">
          <a:xfrm>
            <a:off x="2339976" y="1863725"/>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determine</a:t>
            </a:r>
            <a:br>
              <a:rPr lang="en-US" altLang="en-US" sz="1200" b="1">
                <a:latin typeface="Arial" panose="020B0604020202020204" pitchFamily="34" charset="0"/>
              </a:rPr>
            </a:br>
            <a:r>
              <a:rPr lang="en-US" altLang="en-US" sz="1200" b="1">
                <a:latin typeface="Arial" panose="020B0604020202020204" pitchFamily="34" charset="0"/>
              </a:rPr>
              <a:t>scope</a:t>
            </a:r>
            <a:endParaRPr lang="en-US" altLang="en-US" sz="1200"/>
          </a:p>
        </p:txBody>
      </p:sp>
      <p:sp>
        <p:nvSpPr>
          <p:cNvPr id="23560" name="AutoShape 22"/>
          <p:cNvSpPr>
            <a:spLocks noChangeArrowheads="1"/>
          </p:cNvSpPr>
          <p:nvPr/>
        </p:nvSpPr>
        <p:spPr bwMode="auto">
          <a:xfrm>
            <a:off x="5083175" y="1776414"/>
            <a:ext cx="1600200" cy="585787"/>
          </a:xfrm>
          <a:prstGeom prst="chevron">
            <a:avLst>
              <a:gd name="adj" fmla="val 68293"/>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61" name="Text Box 23"/>
          <p:cNvSpPr txBox="1">
            <a:spLocks noChangeArrowheads="1"/>
          </p:cNvSpPr>
          <p:nvPr/>
        </p:nvSpPr>
        <p:spPr bwMode="auto">
          <a:xfrm>
            <a:off x="5461001" y="1776414"/>
            <a:ext cx="9191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define</a:t>
            </a:r>
            <a:br>
              <a:rPr lang="en-US" altLang="en-US" sz="1600" b="1">
                <a:latin typeface="Arial" panose="020B0604020202020204" pitchFamily="34" charset="0"/>
              </a:rPr>
            </a:br>
            <a:r>
              <a:rPr lang="en-US" altLang="en-US" sz="1600" b="1">
                <a:latin typeface="Arial" panose="020B0604020202020204" pitchFamily="34" charset="0"/>
              </a:rPr>
              <a:t>classes</a:t>
            </a:r>
            <a:endParaRPr lang="en-US" altLang="en-US" sz="1600"/>
          </a:p>
        </p:txBody>
      </p:sp>
      <p:sp>
        <p:nvSpPr>
          <p:cNvPr id="23562" name="AutoShape 24"/>
          <p:cNvSpPr>
            <a:spLocks noChangeArrowheads="1"/>
          </p:cNvSpPr>
          <p:nvPr/>
        </p:nvSpPr>
        <p:spPr bwMode="auto">
          <a:xfrm>
            <a:off x="6545263" y="1852613"/>
            <a:ext cx="1198562" cy="438150"/>
          </a:xfrm>
          <a:prstGeom prst="chevron">
            <a:avLst>
              <a:gd name="adj" fmla="val 68388"/>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63" name="Text Box 25"/>
          <p:cNvSpPr txBox="1">
            <a:spLocks noChangeArrowheads="1"/>
          </p:cNvSpPr>
          <p:nvPr/>
        </p:nvSpPr>
        <p:spPr bwMode="auto">
          <a:xfrm>
            <a:off x="6681789" y="1863725"/>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properties</a:t>
            </a:r>
            <a:endParaRPr lang="en-US" altLang="en-US" sz="1200"/>
          </a:p>
        </p:txBody>
      </p:sp>
      <p:sp>
        <p:nvSpPr>
          <p:cNvPr id="23564" name="AutoShape 26"/>
          <p:cNvSpPr>
            <a:spLocks noChangeArrowheads="1"/>
          </p:cNvSpPr>
          <p:nvPr/>
        </p:nvSpPr>
        <p:spPr bwMode="auto">
          <a:xfrm>
            <a:off x="7566026" y="1852613"/>
            <a:ext cx="1198563"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65" name="Text Box 27"/>
          <p:cNvSpPr txBox="1">
            <a:spLocks noChangeArrowheads="1"/>
          </p:cNvSpPr>
          <p:nvPr/>
        </p:nvSpPr>
        <p:spPr bwMode="auto">
          <a:xfrm>
            <a:off x="7713664" y="1863725"/>
            <a:ext cx="100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
        <p:nvSpPr>
          <p:cNvPr id="23566" name="AutoShape 28"/>
          <p:cNvSpPr>
            <a:spLocks noChangeArrowheads="1"/>
          </p:cNvSpPr>
          <p:nvPr/>
        </p:nvSpPr>
        <p:spPr bwMode="auto">
          <a:xfrm>
            <a:off x="8586788" y="1852613"/>
            <a:ext cx="1198562" cy="438150"/>
          </a:xfrm>
          <a:prstGeom prst="chevron">
            <a:avLst>
              <a:gd name="adj" fmla="val 68388"/>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67" name="Text Box 29"/>
          <p:cNvSpPr txBox="1">
            <a:spLocks noChangeArrowheads="1"/>
          </p:cNvSpPr>
          <p:nvPr/>
        </p:nvSpPr>
        <p:spPr bwMode="auto">
          <a:xfrm>
            <a:off x="8743951" y="1863725"/>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create</a:t>
            </a:r>
            <a:br>
              <a:rPr lang="en-US" altLang="en-US" sz="1200" b="1">
                <a:latin typeface="Arial" panose="020B0604020202020204" pitchFamily="34" charset="0"/>
              </a:rPr>
            </a:br>
            <a:r>
              <a:rPr lang="en-US" altLang="en-US" sz="1200" b="1">
                <a:latin typeface="Arial" panose="020B0604020202020204" pitchFamily="34" charset="0"/>
              </a:rPr>
              <a:t>instances</a:t>
            </a:r>
            <a:endParaRPr lang="en-US" altLang="en-US" sz="1200"/>
          </a:p>
        </p:txBody>
      </p:sp>
      <p:sp>
        <p:nvSpPr>
          <p:cNvPr id="23568" name="AutoShape 30"/>
          <p:cNvSpPr>
            <a:spLocks noChangeArrowheads="1"/>
          </p:cNvSpPr>
          <p:nvPr/>
        </p:nvSpPr>
        <p:spPr bwMode="auto">
          <a:xfrm>
            <a:off x="4092576" y="1852613"/>
            <a:ext cx="1198563" cy="438150"/>
          </a:xfrm>
          <a:prstGeom prst="chevron">
            <a:avLst>
              <a:gd name="adj" fmla="val 68388"/>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3569" name="Text Box 31"/>
          <p:cNvSpPr txBox="1">
            <a:spLocks noChangeArrowheads="1"/>
          </p:cNvSpPr>
          <p:nvPr/>
        </p:nvSpPr>
        <p:spPr bwMode="auto">
          <a:xfrm>
            <a:off x="4257676" y="1852613"/>
            <a:ext cx="95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enumerate</a:t>
            </a:r>
          </a:p>
          <a:p>
            <a:pPr algn="ctr"/>
            <a:r>
              <a:rPr lang="en-US" altLang="en-US" sz="1200" b="1">
                <a:latin typeface="Arial" panose="020B0604020202020204" pitchFamily="34" charset="0"/>
              </a:rPr>
              <a:t>terms</a:t>
            </a:r>
            <a:endParaRPr lang="en-US" altLang="en-US" sz="12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062680" y="2992680"/>
              <a:ext cx="409680" cy="1271160"/>
            </p14:xfrm>
          </p:contentPart>
        </mc:Choice>
        <mc:Fallback>
          <p:pic>
            <p:nvPicPr>
              <p:cNvPr id="2" name="Ink 1"/>
              <p:cNvPicPr/>
              <p:nvPr/>
            </p:nvPicPr>
            <p:blipFill>
              <a:blip r:embed="rId4"/>
              <a:stretch>
                <a:fillRect/>
              </a:stretch>
            </p:blipFill>
            <p:spPr>
              <a:xfrm>
                <a:off x="5060160" y="2990160"/>
                <a:ext cx="417960" cy="1280160"/>
              </a:xfrm>
              <a:prstGeom prst="rect">
                <a:avLst/>
              </a:prstGeom>
            </p:spPr>
          </p:pic>
        </mc:Fallback>
      </mc:AlternateContent>
    </p:spTree>
    <p:extLst>
      <p:ext uri="{BB962C8B-B14F-4D97-AF65-F5344CB8AC3E}">
        <p14:creationId xmlns:p14="http://schemas.microsoft.com/office/powerpoint/2010/main" val="2866005505"/>
      </p:ext>
    </p:extLst>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defRPr/>
            </a:pPr>
            <a:r>
              <a:rPr lang="en-US" smtClean="0"/>
              <a:t>Class Inheritance</a:t>
            </a:r>
            <a:endParaRPr lang="en-US"/>
          </a:p>
        </p:txBody>
      </p:sp>
      <p:sp>
        <p:nvSpPr>
          <p:cNvPr id="24579" name="Rectangle 3"/>
          <p:cNvSpPr>
            <a:spLocks noGrp="1" noChangeArrowheads="1"/>
          </p:cNvSpPr>
          <p:nvPr>
            <p:ph idx="1"/>
          </p:nvPr>
        </p:nvSpPr>
        <p:spPr>
          <a:xfrm>
            <a:off x="2063750" y="1600201"/>
            <a:ext cx="8147050" cy="5141913"/>
          </a:xfrm>
        </p:spPr>
        <p:txBody>
          <a:bodyPr/>
          <a:lstStyle/>
          <a:p>
            <a:pPr eaLnBrk="1" hangingPunct="1"/>
            <a:r>
              <a:rPr lang="en-US" altLang="en-US"/>
              <a:t>Classes usually constitute a </a:t>
            </a:r>
            <a:r>
              <a:rPr lang="en-US" altLang="en-US">
                <a:solidFill>
                  <a:schemeClr val="tx2"/>
                </a:solidFill>
              </a:rPr>
              <a:t>taxonomic hierarchy</a:t>
            </a:r>
            <a:r>
              <a:rPr lang="en-US" altLang="en-US"/>
              <a:t> (a subclass-superclass hierarchy)</a:t>
            </a:r>
          </a:p>
          <a:p>
            <a:pPr eaLnBrk="1" hangingPunct="1"/>
            <a:r>
              <a:rPr lang="en-US" altLang="en-US"/>
              <a:t>A class hierarchy is usually an IS-A hierarchy:</a:t>
            </a:r>
          </a:p>
          <a:p>
            <a:pPr lvl="1" eaLnBrk="1" hangingPunct="1">
              <a:buFont typeface="Wingdings" panose="05000000000000000000" pitchFamily="2" charset="2"/>
              <a:buNone/>
            </a:pPr>
            <a:r>
              <a:rPr lang="en-US" altLang="en-US" sz="3200" i="1">
                <a:solidFill>
                  <a:srgbClr val="993300"/>
                </a:solidFill>
              </a:rPr>
              <a:t>an instance of a subclass is an instance of a superclass</a:t>
            </a:r>
            <a:endParaRPr lang="en-US" altLang="en-US"/>
          </a:p>
          <a:p>
            <a:pPr eaLnBrk="1" hangingPunct="1"/>
            <a:r>
              <a:rPr lang="en-US" altLang="en-US"/>
              <a:t>If you think of a class as a </a:t>
            </a:r>
            <a:r>
              <a:rPr lang="en-US" altLang="en-US">
                <a:solidFill>
                  <a:schemeClr val="tx2"/>
                </a:solidFill>
              </a:rPr>
              <a:t>set</a:t>
            </a:r>
            <a:r>
              <a:rPr lang="en-US" altLang="en-US"/>
              <a:t> of elements, a subclass is a </a:t>
            </a:r>
            <a:r>
              <a:rPr lang="en-US" altLang="en-US">
                <a:solidFill>
                  <a:schemeClr val="tx2"/>
                </a:solidFill>
              </a:rPr>
              <a:t>subset</a:t>
            </a:r>
            <a:endParaRPr lang="en-US" altLang="en-US" smtClean="0">
              <a:solidFill>
                <a:schemeClr val="tx2"/>
              </a:solidFil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17320" y="177840"/>
              <a:ext cx="6930000" cy="4167720"/>
            </p14:xfrm>
          </p:contentPart>
        </mc:Choice>
        <mc:Fallback>
          <p:pic>
            <p:nvPicPr>
              <p:cNvPr id="2" name="Ink 1"/>
              <p:cNvPicPr/>
              <p:nvPr/>
            </p:nvPicPr>
            <p:blipFill>
              <a:blip r:embed="rId4"/>
              <a:stretch>
                <a:fillRect/>
              </a:stretch>
            </p:blipFill>
            <p:spPr>
              <a:xfrm>
                <a:off x="1413720" y="170640"/>
                <a:ext cx="6937200" cy="4182480"/>
              </a:xfrm>
              <a:prstGeom prst="rect">
                <a:avLst/>
              </a:prstGeom>
            </p:spPr>
          </p:pic>
        </mc:Fallback>
      </mc:AlternateContent>
    </p:spTree>
    <p:extLst>
      <p:ext uri="{BB962C8B-B14F-4D97-AF65-F5344CB8AC3E}">
        <p14:creationId xmlns:p14="http://schemas.microsoft.com/office/powerpoint/2010/main" val="2572087338"/>
      </p:ext>
    </p:extLst>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a:defRPr/>
            </a:pPr>
            <a:r>
              <a:rPr lang="en-US"/>
              <a:t>Class Inheritance - Example</a:t>
            </a:r>
          </a:p>
        </p:txBody>
      </p:sp>
      <p:sp>
        <p:nvSpPr>
          <p:cNvPr id="25603" name="Rectangle 3"/>
          <p:cNvSpPr>
            <a:spLocks noGrp="1" noChangeArrowheads="1"/>
          </p:cNvSpPr>
          <p:nvPr>
            <p:ph idx="1"/>
          </p:nvPr>
        </p:nvSpPr>
        <p:spPr/>
        <p:txBody>
          <a:bodyPr/>
          <a:lstStyle/>
          <a:p>
            <a:pPr eaLnBrk="1" hangingPunct="1"/>
            <a:r>
              <a:rPr lang="en-US" altLang="en-US" smtClean="0"/>
              <a:t>Pizza is a subclass of Food</a:t>
            </a:r>
          </a:p>
          <a:p>
            <a:pPr eaLnBrk="1" hangingPunct="1"/>
            <a:r>
              <a:rPr lang="en-US" altLang="en-US" smtClean="0"/>
              <a:t>VegetarianPizza is a subclass of Pizza</a:t>
            </a:r>
          </a:p>
          <a:p>
            <a:pPr eaLnBrk="1" hangingPunct="1"/>
            <a:r>
              <a:rPr lang="en-US" altLang="en-US" smtClean="0"/>
              <a:t>SpicyPizza is a subclass of VegetarianPizza.</a:t>
            </a:r>
          </a:p>
        </p:txBody>
      </p:sp>
    </p:spTree>
    <p:extLst>
      <p:ext uri="{BB962C8B-B14F-4D97-AF65-F5344CB8AC3E}">
        <p14:creationId xmlns:p14="http://schemas.microsoft.com/office/powerpoint/2010/main" val="3123548004"/>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1841500" y="782639"/>
            <a:ext cx="8637588" cy="701675"/>
          </a:xfrm>
        </p:spPr>
        <p:txBody>
          <a:bodyPr/>
          <a:lstStyle/>
          <a:p>
            <a:pPr>
              <a:defRPr/>
            </a:pPr>
            <a:r>
              <a:rPr lang="en-US"/>
              <a:t>Define Properties of Classes </a:t>
            </a:r>
            <a:r>
              <a:rPr lang="en-US">
                <a:cs typeface="Arial" charset="0"/>
              </a:rPr>
              <a:t>–</a:t>
            </a:r>
            <a:r>
              <a:rPr lang="en-US"/>
              <a:t> Slots</a:t>
            </a:r>
          </a:p>
        </p:txBody>
      </p:sp>
      <p:sp>
        <p:nvSpPr>
          <p:cNvPr id="26627" name="Rectangle 3"/>
          <p:cNvSpPr>
            <a:spLocks noGrp="1" noChangeArrowheads="1"/>
          </p:cNvSpPr>
          <p:nvPr>
            <p:ph idx="1"/>
          </p:nvPr>
        </p:nvSpPr>
        <p:spPr>
          <a:xfrm>
            <a:off x="1852613" y="2743201"/>
            <a:ext cx="8208962" cy="3313113"/>
          </a:xfrm>
        </p:spPr>
        <p:txBody>
          <a:bodyPr/>
          <a:lstStyle/>
          <a:p>
            <a:pPr eaLnBrk="1" hangingPunct="1"/>
            <a:r>
              <a:rPr lang="en-US" altLang="en-US" smtClean="0"/>
              <a:t>Slots in a class definition describe attributes of instances of the class and relations to other instances</a:t>
            </a:r>
          </a:p>
          <a:p>
            <a:pPr lvl="1" eaLnBrk="1" hangingPunct="1">
              <a:buFont typeface="Wingdings" panose="05000000000000000000" pitchFamily="2" charset="2"/>
              <a:buNone/>
            </a:pPr>
            <a:r>
              <a:rPr lang="en-US" altLang="en-US" i="1" smtClean="0">
                <a:solidFill>
                  <a:schemeClr val="tx2"/>
                </a:solidFill>
              </a:rPr>
              <a:t>Each pizza will have hasBase, hasTopping hasCountryOfOrigin.</a:t>
            </a:r>
            <a:endParaRPr lang="en-US" altLang="en-US" i="1" smtClean="0"/>
          </a:p>
        </p:txBody>
      </p:sp>
      <p:sp>
        <p:nvSpPr>
          <p:cNvPr id="26628" name="AutoShape 4"/>
          <p:cNvSpPr>
            <a:spLocks noChangeArrowheads="1"/>
          </p:cNvSpPr>
          <p:nvPr/>
        </p:nvSpPr>
        <p:spPr bwMode="auto">
          <a:xfrm>
            <a:off x="3122613" y="1901825"/>
            <a:ext cx="1198562" cy="438150"/>
          </a:xfrm>
          <a:prstGeom prst="chevron">
            <a:avLst>
              <a:gd name="adj" fmla="val 68388"/>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29" name="Text Box 5"/>
          <p:cNvSpPr txBox="1">
            <a:spLocks noChangeArrowheads="1"/>
          </p:cNvSpPr>
          <p:nvPr/>
        </p:nvSpPr>
        <p:spPr bwMode="auto">
          <a:xfrm>
            <a:off x="3316288" y="1892300"/>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consider</a:t>
            </a:r>
            <a:br>
              <a:rPr lang="en-US" altLang="en-US" sz="1200" b="1">
                <a:latin typeface="Arial" panose="020B0604020202020204" pitchFamily="34" charset="0"/>
              </a:rPr>
            </a:br>
            <a:r>
              <a:rPr lang="en-US" altLang="en-US" sz="1200" b="1">
                <a:latin typeface="Arial" panose="020B0604020202020204" pitchFamily="34" charset="0"/>
              </a:rPr>
              <a:t>reuse</a:t>
            </a:r>
            <a:endParaRPr lang="en-US" altLang="en-US" sz="1200"/>
          </a:p>
        </p:txBody>
      </p:sp>
      <p:sp>
        <p:nvSpPr>
          <p:cNvPr id="26630" name="AutoShape 6"/>
          <p:cNvSpPr>
            <a:spLocks noChangeArrowheads="1"/>
          </p:cNvSpPr>
          <p:nvPr/>
        </p:nvSpPr>
        <p:spPr bwMode="auto">
          <a:xfrm>
            <a:off x="2133601" y="1901825"/>
            <a:ext cx="1196975" cy="438150"/>
          </a:xfrm>
          <a:prstGeom prst="chevron">
            <a:avLst>
              <a:gd name="adj" fmla="val 6829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1" name="Text Box 7"/>
          <p:cNvSpPr txBox="1">
            <a:spLocks noChangeArrowheads="1"/>
          </p:cNvSpPr>
          <p:nvPr/>
        </p:nvSpPr>
        <p:spPr bwMode="auto">
          <a:xfrm>
            <a:off x="2339976" y="1892300"/>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determine</a:t>
            </a:r>
            <a:br>
              <a:rPr lang="en-US" altLang="en-US" sz="1200" b="1">
                <a:latin typeface="Arial" panose="020B0604020202020204" pitchFamily="34" charset="0"/>
              </a:rPr>
            </a:br>
            <a:r>
              <a:rPr lang="en-US" altLang="en-US" sz="1200" b="1">
                <a:latin typeface="Arial" panose="020B0604020202020204" pitchFamily="34" charset="0"/>
              </a:rPr>
              <a:t>scope</a:t>
            </a:r>
            <a:endParaRPr lang="en-US" altLang="en-US" sz="1200"/>
          </a:p>
        </p:txBody>
      </p:sp>
      <p:sp>
        <p:nvSpPr>
          <p:cNvPr id="26632" name="AutoShape 12"/>
          <p:cNvSpPr>
            <a:spLocks noChangeArrowheads="1"/>
          </p:cNvSpPr>
          <p:nvPr/>
        </p:nvSpPr>
        <p:spPr bwMode="auto">
          <a:xfrm>
            <a:off x="7566026" y="1901825"/>
            <a:ext cx="1198563"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3" name="Text Box 13"/>
          <p:cNvSpPr txBox="1">
            <a:spLocks noChangeArrowheads="1"/>
          </p:cNvSpPr>
          <p:nvPr/>
        </p:nvSpPr>
        <p:spPr bwMode="auto">
          <a:xfrm>
            <a:off x="7713664" y="1892300"/>
            <a:ext cx="100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
        <p:nvSpPr>
          <p:cNvPr id="26634" name="AutoShape 14"/>
          <p:cNvSpPr>
            <a:spLocks noChangeArrowheads="1"/>
          </p:cNvSpPr>
          <p:nvPr/>
        </p:nvSpPr>
        <p:spPr bwMode="auto">
          <a:xfrm>
            <a:off x="8586788" y="1901825"/>
            <a:ext cx="1198562" cy="438150"/>
          </a:xfrm>
          <a:prstGeom prst="chevron">
            <a:avLst>
              <a:gd name="adj" fmla="val 68388"/>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5" name="Text Box 15"/>
          <p:cNvSpPr txBox="1">
            <a:spLocks noChangeArrowheads="1"/>
          </p:cNvSpPr>
          <p:nvPr/>
        </p:nvSpPr>
        <p:spPr bwMode="auto">
          <a:xfrm>
            <a:off x="8743951" y="1892300"/>
            <a:ext cx="88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create</a:t>
            </a:r>
            <a:br>
              <a:rPr lang="en-US" altLang="en-US" sz="1200" b="1">
                <a:latin typeface="Arial" panose="020B0604020202020204" pitchFamily="34" charset="0"/>
              </a:rPr>
            </a:br>
            <a:r>
              <a:rPr lang="en-US" altLang="en-US" sz="1200" b="1">
                <a:latin typeface="Arial" panose="020B0604020202020204" pitchFamily="34" charset="0"/>
              </a:rPr>
              <a:t>instances</a:t>
            </a:r>
            <a:endParaRPr lang="en-US" altLang="en-US" sz="1200"/>
          </a:p>
        </p:txBody>
      </p:sp>
      <p:sp>
        <p:nvSpPr>
          <p:cNvPr id="26636" name="AutoShape 16"/>
          <p:cNvSpPr>
            <a:spLocks noChangeArrowheads="1"/>
          </p:cNvSpPr>
          <p:nvPr/>
        </p:nvSpPr>
        <p:spPr bwMode="auto">
          <a:xfrm>
            <a:off x="4092576" y="1901825"/>
            <a:ext cx="1198563" cy="438150"/>
          </a:xfrm>
          <a:prstGeom prst="chevron">
            <a:avLst>
              <a:gd name="adj" fmla="val 68388"/>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7" name="Text Box 17"/>
          <p:cNvSpPr txBox="1">
            <a:spLocks noChangeArrowheads="1"/>
          </p:cNvSpPr>
          <p:nvPr/>
        </p:nvSpPr>
        <p:spPr bwMode="auto">
          <a:xfrm>
            <a:off x="4259263" y="1892300"/>
            <a:ext cx="95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enumerate</a:t>
            </a:r>
          </a:p>
          <a:p>
            <a:pPr algn="ctr"/>
            <a:r>
              <a:rPr lang="en-US" altLang="en-US" sz="1200" b="1">
                <a:latin typeface="Arial" panose="020B0604020202020204" pitchFamily="34" charset="0"/>
              </a:rPr>
              <a:t>terms</a:t>
            </a:r>
            <a:endParaRPr lang="en-US" altLang="en-US" sz="1200"/>
          </a:p>
        </p:txBody>
      </p:sp>
      <p:sp>
        <p:nvSpPr>
          <p:cNvPr id="26638" name="AutoShape 18"/>
          <p:cNvSpPr>
            <a:spLocks noChangeArrowheads="1"/>
          </p:cNvSpPr>
          <p:nvPr/>
        </p:nvSpPr>
        <p:spPr bwMode="auto">
          <a:xfrm>
            <a:off x="5105401" y="1901825"/>
            <a:ext cx="1198563" cy="438150"/>
          </a:xfrm>
          <a:prstGeom prst="chevron">
            <a:avLst>
              <a:gd name="adj" fmla="val 68388"/>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9" name="Text Box 19"/>
          <p:cNvSpPr txBox="1">
            <a:spLocks noChangeArrowheads="1"/>
          </p:cNvSpPr>
          <p:nvPr/>
        </p:nvSpPr>
        <p:spPr bwMode="auto">
          <a:xfrm>
            <a:off x="5362575" y="1892300"/>
            <a:ext cx="73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classes</a:t>
            </a:r>
            <a:endParaRPr lang="en-US" altLang="en-US" sz="1200"/>
          </a:p>
        </p:txBody>
      </p:sp>
      <p:sp>
        <p:nvSpPr>
          <p:cNvPr id="26640" name="AutoShape 22"/>
          <p:cNvSpPr>
            <a:spLocks noChangeArrowheads="1"/>
          </p:cNvSpPr>
          <p:nvPr/>
        </p:nvSpPr>
        <p:spPr bwMode="auto">
          <a:xfrm>
            <a:off x="6096000" y="1828800"/>
            <a:ext cx="1600200" cy="585788"/>
          </a:xfrm>
          <a:prstGeom prst="chevron">
            <a:avLst>
              <a:gd name="adj" fmla="val 68293"/>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41" name="Text Box 23"/>
          <p:cNvSpPr txBox="1">
            <a:spLocks noChangeArrowheads="1"/>
          </p:cNvSpPr>
          <p:nvPr/>
        </p:nvSpPr>
        <p:spPr bwMode="auto">
          <a:xfrm>
            <a:off x="6324601" y="1830389"/>
            <a:ext cx="1177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define</a:t>
            </a:r>
            <a:br>
              <a:rPr lang="en-US" altLang="en-US" sz="1600" b="1">
                <a:latin typeface="Arial" panose="020B0604020202020204" pitchFamily="34" charset="0"/>
              </a:rPr>
            </a:br>
            <a:r>
              <a:rPr lang="en-US" altLang="en-US" sz="1600" b="1">
                <a:latin typeface="Arial" panose="020B0604020202020204" pitchFamily="34" charset="0"/>
              </a:rPr>
              <a:t>properties</a:t>
            </a:r>
            <a:endParaRPr lang="en-US" altLang="en-US" sz="1200"/>
          </a:p>
        </p:txBody>
      </p:sp>
    </p:spTree>
    <p:extLst>
      <p:ext uri="{BB962C8B-B14F-4D97-AF65-F5344CB8AC3E}">
        <p14:creationId xmlns:p14="http://schemas.microsoft.com/office/powerpoint/2010/main" val="2266635841"/>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defRPr/>
            </a:pPr>
            <a:r>
              <a:rPr lang="en-US"/>
              <a:t>Properties (Slots)</a:t>
            </a:r>
          </a:p>
        </p:txBody>
      </p:sp>
      <p:sp>
        <p:nvSpPr>
          <p:cNvPr id="27651" name="Rectangle 3"/>
          <p:cNvSpPr>
            <a:spLocks noGrp="1" noChangeArrowheads="1"/>
          </p:cNvSpPr>
          <p:nvPr>
            <p:ph idx="1"/>
          </p:nvPr>
        </p:nvSpPr>
        <p:spPr/>
        <p:txBody>
          <a:bodyPr/>
          <a:lstStyle/>
          <a:p>
            <a:pPr eaLnBrk="1" hangingPunct="1">
              <a:lnSpc>
                <a:spcPct val="90000"/>
              </a:lnSpc>
            </a:pPr>
            <a:r>
              <a:rPr lang="en-US" altLang="en-US"/>
              <a:t>Types of properties</a:t>
            </a:r>
          </a:p>
          <a:p>
            <a:pPr eaLnBrk="1" hangingPunct="1">
              <a:lnSpc>
                <a:spcPct val="90000"/>
              </a:lnSpc>
            </a:pPr>
            <a:r>
              <a:rPr lang="en-US" altLang="en-US" smtClean="0"/>
              <a:t>Simple and complex properties</a:t>
            </a:r>
          </a:p>
          <a:p>
            <a:pPr lvl="1" eaLnBrk="1" hangingPunct="1">
              <a:lnSpc>
                <a:spcPct val="90000"/>
              </a:lnSpc>
            </a:pPr>
            <a:r>
              <a:rPr lang="en-US" altLang="en-US"/>
              <a:t>simple properties (attributes): contain primitive values (strings, numbers)</a:t>
            </a:r>
          </a:p>
          <a:p>
            <a:pPr lvl="1" eaLnBrk="1" hangingPunct="1">
              <a:lnSpc>
                <a:spcPct val="90000"/>
              </a:lnSpc>
            </a:pPr>
            <a:r>
              <a:rPr lang="en-US" altLang="en-US"/>
              <a:t>complex properties: contain (or point to) other objects (e.g., a Pizza instance)</a:t>
            </a:r>
          </a:p>
        </p:txBody>
      </p:sp>
    </p:spTree>
    <p:extLst>
      <p:ext uri="{BB962C8B-B14F-4D97-AF65-F5344CB8AC3E}">
        <p14:creationId xmlns:p14="http://schemas.microsoft.com/office/powerpoint/2010/main" val="4210650439"/>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defRPr/>
            </a:pPr>
            <a:r>
              <a:rPr lang="en-US" dirty="0" smtClean="0"/>
              <a:t>Properties </a:t>
            </a:r>
            <a:r>
              <a:rPr lang="en-US" dirty="0"/>
              <a:t>for the Class </a:t>
            </a:r>
            <a:r>
              <a:rPr lang="en-US" dirty="0" smtClean="0"/>
              <a:t>Pizza</a:t>
            </a:r>
            <a:endParaRPr lang="en-US" dirty="0"/>
          </a:p>
        </p:txBody>
      </p:sp>
      <p:sp>
        <p:nvSpPr>
          <p:cNvPr id="28675" name="Text Box 8"/>
          <p:cNvSpPr txBox="1">
            <a:spLocks noChangeArrowheads="1"/>
          </p:cNvSpPr>
          <p:nvPr/>
        </p:nvSpPr>
        <p:spPr bwMode="auto">
          <a:xfrm>
            <a:off x="4267200" y="5715000"/>
            <a:ext cx="255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Arial" panose="020B0604020202020204" pitchFamily="34" charset="0"/>
              </a:rPr>
              <a:t>(in Protégé-2000)</a:t>
            </a:r>
            <a:endParaRPr lang="en-US" altLang="en-US"/>
          </a:p>
        </p:txBody>
      </p:sp>
      <p:pic>
        <p:nvPicPr>
          <p:cNvPr id="28676" name="Picture 9"/>
          <p:cNvPicPr>
            <a:picLocks noChangeAspect="1" noChangeArrowheads="1"/>
          </p:cNvPicPr>
          <p:nvPr/>
        </p:nvPicPr>
        <p:blipFill>
          <a:blip r:embed="rId3">
            <a:extLst>
              <a:ext uri="{28A0092B-C50C-407E-A947-70E740481C1C}">
                <a14:useLocalDpi xmlns:a14="http://schemas.microsoft.com/office/drawing/2010/main" val="0"/>
              </a:ext>
            </a:extLst>
          </a:blip>
          <a:srcRect l="4958" b="8275"/>
          <a:stretch>
            <a:fillRect/>
          </a:stretch>
        </p:blipFill>
        <p:spPr bwMode="auto">
          <a:xfrm>
            <a:off x="1558926" y="1412876"/>
            <a:ext cx="8785225"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031477"/>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a:defRPr/>
            </a:pPr>
            <a:r>
              <a:rPr lang="en-US" dirty="0" smtClean="0"/>
              <a:t>property </a:t>
            </a:r>
            <a:r>
              <a:rPr lang="en-US" dirty="0"/>
              <a:t>and Class Inheritance</a:t>
            </a:r>
          </a:p>
        </p:txBody>
      </p:sp>
      <p:sp>
        <p:nvSpPr>
          <p:cNvPr id="29699" name="Rectangle 3"/>
          <p:cNvSpPr>
            <a:spLocks noGrp="1" noChangeArrowheads="1"/>
          </p:cNvSpPr>
          <p:nvPr>
            <p:ph idx="1"/>
          </p:nvPr>
        </p:nvSpPr>
        <p:spPr>
          <a:xfrm>
            <a:off x="1849438" y="1981200"/>
            <a:ext cx="8208962" cy="4114800"/>
          </a:xfrm>
        </p:spPr>
        <p:txBody>
          <a:bodyPr/>
          <a:lstStyle/>
          <a:p>
            <a:pPr eaLnBrk="1" hangingPunct="1"/>
            <a:r>
              <a:rPr lang="en-US" altLang="en-US" smtClean="0"/>
              <a:t>A subclass </a:t>
            </a:r>
            <a:r>
              <a:rPr lang="en-US" altLang="en-US" smtClean="0">
                <a:solidFill>
                  <a:schemeClr val="tx2"/>
                </a:solidFill>
              </a:rPr>
              <a:t>inherits all the propertys</a:t>
            </a:r>
            <a:r>
              <a:rPr lang="en-US" altLang="en-US" smtClean="0"/>
              <a:t> from the superclass</a:t>
            </a:r>
          </a:p>
          <a:p>
            <a:pPr lvl="1" eaLnBrk="1" hangingPunct="1">
              <a:buFont typeface="Wingdings" panose="05000000000000000000" pitchFamily="2" charset="2"/>
              <a:buNone/>
            </a:pPr>
            <a:r>
              <a:rPr lang="en-US" altLang="en-US" i="1">
                <a:solidFill>
                  <a:schemeClr val="tx2"/>
                </a:solidFill>
              </a:rPr>
              <a:t>If a Pizza has a name and flavor, a AmericanPizza also has a name and flavor</a:t>
            </a:r>
          </a:p>
          <a:p>
            <a:pPr eaLnBrk="1" hangingPunct="1"/>
            <a:r>
              <a:rPr lang="en-US" altLang="en-US" smtClean="0"/>
              <a:t>If a class has </a:t>
            </a:r>
            <a:r>
              <a:rPr lang="en-US" altLang="en-US" smtClean="0">
                <a:solidFill>
                  <a:schemeClr val="tx2"/>
                </a:solidFill>
              </a:rPr>
              <a:t>multiple</a:t>
            </a:r>
            <a:r>
              <a:rPr lang="en-US" altLang="en-US" smtClean="0"/>
              <a:t> superclasses, it inherits properties from all of them.</a:t>
            </a:r>
          </a:p>
        </p:txBody>
      </p:sp>
    </p:spTree>
    <p:extLst>
      <p:ext uri="{BB962C8B-B14F-4D97-AF65-F5344CB8AC3E}">
        <p14:creationId xmlns:p14="http://schemas.microsoft.com/office/powerpoint/2010/main" val="3362794638"/>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defRPr/>
            </a:pPr>
            <a:r>
              <a:rPr lang="en-US" dirty="0"/>
              <a:t>Create </a:t>
            </a:r>
            <a:r>
              <a:rPr lang="en-US" dirty="0" smtClean="0"/>
              <a:t>Instances \Individuals</a:t>
            </a:r>
            <a:endParaRPr lang="en-US" dirty="0"/>
          </a:p>
        </p:txBody>
      </p:sp>
      <p:sp>
        <p:nvSpPr>
          <p:cNvPr id="41987" name="Rectangle 22"/>
          <p:cNvSpPr>
            <a:spLocks noGrp="1" noChangeArrowheads="1"/>
          </p:cNvSpPr>
          <p:nvPr>
            <p:ph idx="1"/>
          </p:nvPr>
        </p:nvSpPr>
        <p:spPr>
          <a:xfrm>
            <a:off x="1852613" y="2590801"/>
            <a:ext cx="8208962" cy="3465513"/>
          </a:xfrm>
        </p:spPr>
        <p:txBody>
          <a:bodyPr/>
          <a:lstStyle/>
          <a:p>
            <a:pPr eaLnBrk="1" hangingPunct="1">
              <a:defRPr/>
            </a:pPr>
            <a:r>
              <a:rPr lang="en-US" dirty="0"/>
              <a:t>Create an instance of a class</a:t>
            </a:r>
          </a:p>
          <a:p>
            <a:pPr lvl="1" eaLnBrk="1" hangingPunct="1">
              <a:defRPr/>
            </a:pPr>
            <a:r>
              <a:rPr lang="en-US" dirty="0"/>
              <a:t>The class becomes a </a:t>
            </a:r>
            <a:r>
              <a:rPr lang="en-US" dirty="0">
                <a:solidFill>
                  <a:schemeClr val="tx2"/>
                </a:solidFill>
              </a:rPr>
              <a:t>direct type</a:t>
            </a:r>
            <a:r>
              <a:rPr lang="en-US" dirty="0"/>
              <a:t> of the instance</a:t>
            </a:r>
          </a:p>
          <a:p>
            <a:pPr lvl="1" eaLnBrk="1" hangingPunct="1">
              <a:defRPr/>
            </a:pPr>
            <a:r>
              <a:rPr lang="en-US" dirty="0"/>
              <a:t>If concepts form a natural hierarchy, then we should represent them as classes</a:t>
            </a:r>
          </a:p>
          <a:p>
            <a:pPr lvl="1" eaLnBrk="1" hangingPunct="1">
              <a:defRPr/>
            </a:pPr>
            <a:r>
              <a:rPr lang="en-US" dirty="0"/>
              <a:t>Individual instances are the most specific concepts represented in a knowledge base. </a:t>
            </a:r>
          </a:p>
          <a:p>
            <a:pPr lvl="1" eaLnBrk="1" hangingPunct="1">
              <a:defRPr/>
            </a:pPr>
            <a:r>
              <a:rPr lang="en-US" dirty="0"/>
              <a:t>if we would like to maintain an inventory of pizzas in the restaurant then use individuals.</a:t>
            </a:r>
          </a:p>
          <a:p>
            <a:pPr lvl="1" eaLnBrk="1" hangingPunct="1">
              <a:defRPr/>
            </a:pPr>
            <a:r>
              <a:rPr lang="en-US" dirty="0"/>
              <a:t>Assign property values for the instance</a:t>
            </a:r>
          </a:p>
          <a:p>
            <a:pPr marL="274637" lvl="1" indent="0">
              <a:buNone/>
              <a:defRPr/>
            </a:pPr>
            <a:endParaRPr lang="en-US" dirty="0"/>
          </a:p>
        </p:txBody>
      </p:sp>
      <p:sp>
        <p:nvSpPr>
          <p:cNvPr id="30724" name="AutoShape 6"/>
          <p:cNvSpPr>
            <a:spLocks noChangeArrowheads="1"/>
          </p:cNvSpPr>
          <p:nvPr/>
        </p:nvSpPr>
        <p:spPr bwMode="auto">
          <a:xfrm>
            <a:off x="3122613" y="1901825"/>
            <a:ext cx="1198562" cy="438150"/>
          </a:xfrm>
          <a:prstGeom prst="chevron">
            <a:avLst>
              <a:gd name="adj" fmla="val 68388"/>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25" name="Text Box 7"/>
          <p:cNvSpPr txBox="1">
            <a:spLocks noChangeArrowheads="1"/>
          </p:cNvSpPr>
          <p:nvPr/>
        </p:nvSpPr>
        <p:spPr bwMode="auto">
          <a:xfrm>
            <a:off x="3316288" y="1892300"/>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consider</a:t>
            </a:r>
            <a:br>
              <a:rPr lang="en-US" altLang="en-US" sz="1200" b="1">
                <a:latin typeface="Arial" panose="020B0604020202020204" pitchFamily="34" charset="0"/>
              </a:rPr>
            </a:br>
            <a:r>
              <a:rPr lang="en-US" altLang="en-US" sz="1200" b="1">
                <a:latin typeface="Arial" panose="020B0604020202020204" pitchFamily="34" charset="0"/>
              </a:rPr>
              <a:t>reuse</a:t>
            </a:r>
            <a:endParaRPr lang="en-US" altLang="en-US" sz="1200"/>
          </a:p>
        </p:txBody>
      </p:sp>
      <p:sp>
        <p:nvSpPr>
          <p:cNvPr id="30726" name="AutoShape 8"/>
          <p:cNvSpPr>
            <a:spLocks noChangeArrowheads="1"/>
          </p:cNvSpPr>
          <p:nvPr/>
        </p:nvSpPr>
        <p:spPr bwMode="auto">
          <a:xfrm>
            <a:off x="2133601" y="1901825"/>
            <a:ext cx="1196975" cy="438150"/>
          </a:xfrm>
          <a:prstGeom prst="chevron">
            <a:avLst>
              <a:gd name="adj" fmla="val 68297"/>
            </a:avLst>
          </a:prstGeom>
          <a:solidFill>
            <a:srgbClr val="993300"/>
          </a:solidFill>
          <a:ln>
            <a:noFill/>
          </a:ln>
          <a:effectLst>
            <a:prstShdw prst="shdw17" dist="17961" dir="2700000">
              <a:srgbClr val="5C1F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27" name="Text Box 9"/>
          <p:cNvSpPr txBox="1">
            <a:spLocks noChangeArrowheads="1"/>
          </p:cNvSpPr>
          <p:nvPr/>
        </p:nvSpPr>
        <p:spPr bwMode="auto">
          <a:xfrm>
            <a:off x="2339976" y="1892300"/>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determine</a:t>
            </a:r>
            <a:br>
              <a:rPr lang="en-US" altLang="en-US" sz="1200" b="1">
                <a:latin typeface="Arial" panose="020B0604020202020204" pitchFamily="34" charset="0"/>
              </a:rPr>
            </a:br>
            <a:r>
              <a:rPr lang="en-US" altLang="en-US" sz="1200" b="1">
                <a:latin typeface="Arial" panose="020B0604020202020204" pitchFamily="34" charset="0"/>
              </a:rPr>
              <a:t>scope</a:t>
            </a:r>
            <a:endParaRPr lang="en-US" altLang="en-US" sz="1200"/>
          </a:p>
        </p:txBody>
      </p:sp>
      <p:sp>
        <p:nvSpPr>
          <p:cNvPr id="30728" name="AutoShape 10"/>
          <p:cNvSpPr>
            <a:spLocks noChangeArrowheads="1"/>
          </p:cNvSpPr>
          <p:nvPr/>
        </p:nvSpPr>
        <p:spPr bwMode="auto">
          <a:xfrm>
            <a:off x="8077200" y="1828800"/>
            <a:ext cx="1600200" cy="585788"/>
          </a:xfrm>
          <a:prstGeom prst="chevron">
            <a:avLst>
              <a:gd name="adj" fmla="val 68293"/>
            </a:avLst>
          </a:prstGeom>
          <a:solidFill>
            <a:srgbClr val="666633"/>
          </a:solidFill>
          <a:ln>
            <a:noFill/>
          </a:ln>
          <a:effectLst>
            <a:prstShdw prst="shdw17" dist="17961" dir="2700000">
              <a:srgbClr val="3D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29" name="Text Box 11"/>
          <p:cNvSpPr txBox="1">
            <a:spLocks noChangeArrowheads="1"/>
          </p:cNvSpPr>
          <p:nvPr/>
        </p:nvSpPr>
        <p:spPr bwMode="auto">
          <a:xfrm>
            <a:off x="8328026" y="1830389"/>
            <a:ext cx="1120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Arial" panose="020B0604020202020204" pitchFamily="34" charset="0"/>
              </a:rPr>
              <a:t>create</a:t>
            </a:r>
            <a:br>
              <a:rPr lang="en-US" altLang="en-US" sz="1600" b="1">
                <a:latin typeface="Arial" panose="020B0604020202020204" pitchFamily="34" charset="0"/>
              </a:rPr>
            </a:br>
            <a:r>
              <a:rPr lang="en-US" altLang="en-US" sz="1600" b="1">
                <a:latin typeface="Arial" panose="020B0604020202020204" pitchFamily="34" charset="0"/>
              </a:rPr>
              <a:t>instances</a:t>
            </a:r>
            <a:endParaRPr lang="en-US" altLang="en-US" sz="1600"/>
          </a:p>
        </p:txBody>
      </p:sp>
      <p:sp>
        <p:nvSpPr>
          <p:cNvPr id="30730" name="AutoShape 12"/>
          <p:cNvSpPr>
            <a:spLocks noChangeArrowheads="1"/>
          </p:cNvSpPr>
          <p:nvPr/>
        </p:nvSpPr>
        <p:spPr bwMode="auto">
          <a:xfrm>
            <a:off x="4092576" y="1901825"/>
            <a:ext cx="1198563" cy="438150"/>
          </a:xfrm>
          <a:prstGeom prst="chevron">
            <a:avLst>
              <a:gd name="adj" fmla="val 68388"/>
            </a:avLst>
          </a:prstGeom>
          <a:solidFill>
            <a:srgbClr val="CC9900"/>
          </a:solidFill>
          <a:ln>
            <a:noFill/>
          </a:ln>
          <a:effectLst>
            <a:prstShdw prst="shdw17" dist="17961" dir="2700000">
              <a:srgbClr val="7A5C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31" name="Text Box 13"/>
          <p:cNvSpPr txBox="1">
            <a:spLocks noChangeArrowheads="1"/>
          </p:cNvSpPr>
          <p:nvPr/>
        </p:nvSpPr>
        <p:spPr bwMode="auto">
          <a:xfrm>
            <a:off x="4259263" y="1892300"/>
            <a:ext cx="95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enumerate</a:t>
            </a:r>
          </a:p>
          <a:p>
            <a:pPr algn="ctr"/>
            <a:r>
              <a:rPr lang="en-US" altLang="en-US" sz="1200" b="1">
                <a:latin typeface="Arial" panose="020B0604020202020204" pitchFamily="34" charset="0"/>
              </a:rPr>
              <a:t>terms</a:t>
            </a:r>
            <a:endParaRPr lang="en-US" altLang="en-US" sz="1200"/>
          </a:p>
        </p:txBody>
      </p:sp>
      <p:sp>
        <p:nvSpPr>
          <p:cNvPr id="30732" name="AutoShape 14"/>
          <p:cNvSpPr>
            <a:spLocks noChangeArrowheads="1"/>
          </p:cNvSpPr>
          <p:nvPr/>
        </p:nvSpPr>
        <p:spPr bwMode="auto">
          <a:xfrm>
            <a:off x="5105401" y="1901825"/>
            <a:ext cx="1198563" cy="438150"/>
          </a:xfrm>
          <a:prstGeom prst="chevron">
            <a:avLst>
              <a:gd name="adj" fmla="val 68388"/>
            </a:avLst>
          </a:prstGeom>
          <a:solidFill>
            <a:srgbClr val="996633"/>
          </a:solidFill>
          <a:ln>
            <a:noFill/>
          </a:ln>
          <a:effectLst>
            <a:prstShdw prst="shdw17" dist="17961" dir="2700000">
              <a:srgbClr val="5C3D1F"/>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33" name="Text Box 15"/>
          <p:cNvSpPr txBox="1">
            <a:spLocks noChangeArrowheads="1"/>
          </p:cNvSpPr>
          <p:nvPr/>
        </p:nvSpPr>
        <p:spPr bwMode="auto">
          <a:xfrm>
            <a:off x="5362575" y="1892300"/>
            <a:ext cx="73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classes</a:t>
            </a:r>
            <a:endParaRPr lang="en-US" altLang="en-US" sz="1200"/>
          </a:p>
        </p:txBody>
      </p:sp>
      <p:sp>
        <p:nvSpPr>
          <p:cNvPr id="30734" name="AutoShape 18"/>
          <p:cNvSpPr>
            <a:spLocks noChangeArrowheads="1"/>
          </p:cNvSpPr>
          <p:nvPr/>
        </p:nvSpPr>
        <p:spPr bwMode="auto">
          <a:xfrm>
            <a:off x="6111876" y="1901825"/>
            <a:ext cx="1198563" cy="438150"/>
          </a:xfrm>
          <a:prstGeom prst="chevron">
            <a:avLst>
              <a:gd name="adj" fmla="val 68388"/>
            </a:avLst>
          </a:prstGeom>
          <a:solidFill>
            <a:srgbClr val="CAA400"/>
          </a:solidFill>
          <a:ln>
            <a:noFill/>
          </a:ln>
          <a:effectLst>
            <a:prstShdw prst="shdw17" dist="17961" dir="2700000">
              <a:srgbClr val="7962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35" name="Text Box 19"/>
          <p:cNvSpPr txBox="1">
            <a:spLocks noChangeArrowheads="1"/>
          </p:cNvSpPr>
          <p:nvPr/>
        </p:nvSpPr>
        <p:spPr bwMode="auto">
          <a:xfrm>
            <a:off x="6248400" y="1893888"/>
            <a:ext cx="928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properties</a:t>
            </a:r>
            <a:endParaRPr lang="en-US" altLang="en-US" sz="1200"/>
          </a:p>
        </p:txBody>
      </p:sp>
      <p:sp>
        <p:nvSpPr>
          <p:cNvPr id="30736" name="AutoShape 20"/>
          <p:cNvSpPr>
            <a:spLocks noChangeArrowheads="1"/>
          </p:cNvSpPr>
          <p:nvPr/>
        </p:nvSpPr>
        <p:spPr bwMode="auto">
          <a:xfrm>
            <a:off x="7107238" y="1901825"/>
            <a:ext cx="1198562" cy="438150"/>
          </a:xfrm>
          <a:prstGeom prst="chevron">
            <a:avLst>
              <a:gd name="adj" fmla="val 68388"/>
            </a:avLst>
          </a:prstGeom>
          <a:solidFill>
            <a:srgbClr val="B0AC00"/>
          </a:solidFill>
          <a:ln>
            <a:noFill/>
          </a:ln>
          <a:effectLst>
            <a:prstShdw prst="shdw17" dist="17961" dir="2700000">
              <a:srgbClr val="6A6700"/>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0737" name="Text Box 21"/>
          <p:cNvSpPr txBox="1">
            <a:spLocks noChangeArrowheads="1"/>
          </p:cNvSpPr>
          <p:nvPr/>
        </p:nvSpPr>
        <p:spPr bwMode="auto">
          <a:xfrm>
            <a:off x="7254875" y="1892300"/>
            <a:ext cx="1004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latin typeface="Arial" panose="020B0604020202020204" pitchFamily="34" charset="0"/>
              </a:rPr>
              <a:t>define</a:t>
            </a:r>
            <a:br>
              <a:rPr lang="en-US" altLang="en-US" sz="1200" b="1">
                <a:latin typeface="Arial" panose="020B0604020202020204" pitchFamily="34" charset="0"/>
              </a:rPr>
            </a:br>
            <a:r>
              <a:rPr lang="en-US" altLang="en-US" sz="1200" b="1">
                <a:latin typeface="Arial" panose="020B0604020202020204" pitchFamily="34" charset="0"/>
              </a:rPr>
              <a:t>constraints</a:t>
            </a:r>
            <a:endParaRPr lang="en-US" altLang="en-US" sz="1200"/>
          </a:p>
        </p:txBody>
      </p:sp>
    </p:spTree>
    <p:extLst>
      <p:ext uri="{BB962C8B-B14F-4D97-AF65-F5344CB8AC3E}">
        <p14:creationId xmlns:p14="http://schemas.microsoft.com/office/powerpoint/2010/main" val="1006883469"/>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ChangeArrowheads="1"/>
          </p:cNvSpPr>
          <p:nvPr/>
        </p:nvSpPr>
        <p:spPr bwMode="auto">
          <a:xfrm>
            <a:off x="1676400" y="2057400"/>
            <a:ext cx="2209800" cy="3657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2994" name="Rectangle 2"/>
          <p:cNvSpPr>
            <a:spLocks noGrp="1" noChangeArrowheads="1"/>
          </p:cNvSpPr>
          <p:nvPr>
            <p:ph type="title"/>
          </p:nvPr>
        </p:nvSpPr>
        <p:spPr/>
        <p:txBody>
          <a:bodyPr/>
          <a:lstStyle/>
          <a:p>
            <a:pPr>
              <a:defRPr/>
            </a:pPr>
            <a:r>
              <a:rPr lang="en-US"/>
              <a:t>Avoiding Class Cycles</a:t>
            </a:r>
          </a:p>
        </p:txBody>
      </p:sp>
      <p:sp>
        <p:nvSpPr>
          <p:cNvPr id="31748" name="Rectangle 3"/>
          <p:cNvSpPr>
            <a:spLocks noGrp="1" noChangeArrowheads="1"/>
          </p:cNvSpPr>
          <p:nvPr>
            <p:ph idx="1"/>
          </p:nvPr>
        </p:nvSpPr>
        <p:spPr>
          <a:xfrm>
            <a:off x="4191001" y="1941513"/>
            <a:ext cx="5870575" cy="4114800"/>
          </a:xfrm>
        </p:spPr>
        <p:txBody>
          <a:bodyPr/>
          <a:lstStyle/>
          <a:p>
            <a:pPr eaLnBrk="1" hangingPunct="1"/>
            <a:r>
              <a:rPr lang="en-US" altLang="en-US" smtClean="0"/>
              <a:t>Danger of multiple inheritance: cycles in the class hierarchy</a:t>
            </a:r>
          </a:p>
          <a:p>
            <a:pPr eaLnBrk="1" hangingPunct="1"/>
            <a:r>
              <a:rPr lang="en-US" altLang="en-US" smtClean="0"/>
              <a:t>Classes A, B, and C have equivalent sets of instances</a:t>
            </a:r>
          </a:p>
          <a:p>
            <a:pPr lvl="1" eaLnBrk="1" hangingPunct="1"/>
            <a:r>
              <a:rPr lang="en-US" altLang="en-US" smtClean="0"/>
              <a:t>By many definitions, A, B, and C are thus equivalent</a:t>
            </a:r>
          </a:p>
        </p:txBody>
      </p:sp>
      <p:pic>
        <p:nvPicPr>
          <p:cNvPr id="31749" name="Picture 8" descr="cycle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6" y="2286000"/>
            <a:ext cx="1851025"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10"/>
          <p:cNvSpPr>
            <a:spLocks noChangeArrowheads="1"/>
          </p:cNvSpPr>
          <p:nvPr/>
        </p:nvSpPr>
        <p:spPr bwMode="auto">
          <a:xfrm>
            <a:off x="2286000" y="2286000"/>
            <a:ext cx="838200" cy="5334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675400" y="4158000"/>
              <a:ext cx="957240" cy="439200"/>
            </p14:xfrm>
          </p:contentPart>
        </mc:Choice>
        <mc:Fallback>
          <p:pic>
            <p:nvPicPr>
              <p:cNvPr id="2" name="Ink 1"/>
              <p:cNvPicPr/>
              <p:nvPr/>
            </p:nvPicPr>
            <p:blipFill>
              <a:blip r:embed="rId5"/>
              <a:stretch>
                <a:fillRect/>
              </a:stretch>
            </p:blipFill>
            <p:spPr>
              <a:xfrm>
                <a:off x="5672520" y="4153320"/>
                <a:ext cx="964440" cy="446400"/>
              </a:xfrm>
              <a:prstGeom prst="rect">
                <a:avLst/>
              </a:prstGeom>
            </p:spPr>
          </p:pic>
        </mc:Fallback>
      </mc:AlternateContent>
    </p:spTree>
    <p:extLst>
      <p:ext uri="{BB962C8B-B14F-4D97-AF65-F5344CB8AC3E}">
        <p14:creationId xmlns:p14="http://schemas.microsoft.com/office/powerpoint/2010/main" val="3785472337"/>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91B265-944C-4818-8CBF-C01757EAD9E5}" type="slidenum">
              <a:rPr lang="en-US" altLang="en-US"/>
              <a:pPr/>
              <a:t>15</a:t>
            </a:fld>
            <a:endParaRPr lang="en-US" altLang="en-US"/>
          </a:p>
        </p:txBody>
      </p:sp>
      <p:sp>
        <p:nvSpPr>
          <p:cNvPr id="276484" name="Rectangle 4"/>
          <p:cNvSpPr>
            <a:spLocks noGrp="1" noChangeArrowheads="1"/>
          </p:cNvSpPr>
          <p:nvPr>
            <p:ph type="ctrTitle"/>
          </p:nvPr>
        </p:nvSpPr>
        <p:spPr>
          <a:xfrm>
            <a:off x="2209800" y="2130426"/>
            <a:ext cx="7772400" cy="1470025"/>
          </a:xfrm>
        </p:spPr>
        <p:txBody>
          <a:bodyPr anchor="ctr"/>
          <a:lstStyle/>
          <a:p>
            <a:r>
              <a:rPr lang="en-US" altLang="en-US" sz="4000"/>
              <a:t>Unification</a:t>
            </a:r>
          </a:p>
        </p:txBody>
      </p:sp>
      <p:sp>
        <p:nvSpPr>
          <p:cNvPr id="276485" name="Rectangle 5"/>
          <p:cNvSpPr>
            <a:spLocks noGrp="1" noChangeArrowheads="1"/>
          </p:cNvSpPr>
          <p:nvPr>
            <p:ph type="subTitle" idx="1"/>
          </p:nvPr>
        </p:nvSpPr>
        <p:spPr>
          <a:xfrm>
            <a:off x="2895600" y="3886200"/>
            <a:ext cx="6400800" cy="1752600"/>
          </a:xfrm>
        </p:spPr>
        <p:txBody>
          <a:bodyPr/>
          <a:lstStyle/>
          <a:p>
            <a:endParaRPr lang="en-US" altLang="en-US"/>
          </a:p>
        </p:txBody>
      </p:sp>
    </p:spTree>
    <p:extLst>
      <p:ext uri="{BB962C8B-B14F-4D97-AF65-F5344CB8AC3E}">
        <p14:creationId xmlns:p14="http://schemas.microsoft.com/office/powerpoint/2010/main" val="140480502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a:defRPr/>
            </a:pPr>
            <a:r>
              <a:rPr lang="en-US"/>
              <a:t>The Perfect Family Size</a:t>
            </a:r>
          </a:p>
        </p:txBody>
      </p:sp>
      <p:sp>
        <p:nvSpPr>
          <p:cNvPr id="32771" name="Rectangle 3"/>
          <p:cNvSpPr>
            <a:spLocks noGrp="1" noChangeArrowheads="1"/>
          </p:cNvSpPr>
          <p:nvPr>
            <p:ph idx="1"/>
          </p:nvPr>
        </p:nvSpPr>
        <p:spPr>
          <a:xfrm>
            <a:off x="1919289" y="1941513"/>
            <a:ext cx="8142287" cy="4114800"/>
          </a:xfrm>
        </p:spPr>
        <p:txBody>
          <a:bodyPr/>
          <a:lstStyle/>
          <a:p>
            <a:pPr eaLnBrk="1" hangingPunct="1"/>
            <a:r>
              <a:rPr lang="en-US" altLang="en-US"/>
              <a:t>If a class has only one child, there may be a modeling problem</a:t>
            </a:r>
          </a:p>
          <a:p>
            <a:pPr eaLnBrk="1" hangingPunct="1"/>
            <a:r>
              <a:rPr lang="en-US" altLang="en-US"/>
              <a:t>Put It up:</a:t>
            </a:r>
          </a:p>
          <a:p>
            <a:pPr eaLnBrk="1" hangingPunct="1"/>
            <a:endParaRPr lang="en-US" altLang="en-US"/>
          </a:p>
          <a:p>
            <a:pPr eaLnBrk="1" hangingPunct="1"/>
            <a:r>
              <a:rPr lang="en-US" altLang="en-US"/>
              <a:t>AmericanPizza        ----</a:t>
            </a:r>
            <a:r>
              <a:rPr lang="en-US" altLang="en-US">
                <a:sym typeface="Wingdings" panose="05000000000000000000" pitchFamily="2" charset="2"/>
              </a:rPr>
              <a:t> </a:t>
            </a:r>
            <a:r>
              <a:rPr lang="en-US" altLang="en-US"/>
              <a:t>AmericanCreamPizza </a:t>
            </a:r>
          </a:p>
          <a:p>
            <a:pPr lvl="1" eaLnBrk="1" hangingPunct="1"/>
            <a:r>
              <a:rPr lang="en-US" altLang="en-US" smtClean="0"/>
              <a:t>AmericanCreamPizza</a:t>
            </a:r>
          </a:p>
        </p:txBody>
      </p:sp>
    </p:spTree>
    <p:extLst>
      <p:ext uri="{BB962C8B-B14F-4D97-AF65-F5344CB8AC3E}">
        <p14:creationId xmlns:p14="http://schemas.microsoft.com/office/powerpoint/2010/main" val="4294093418"/>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026"/>
          <p:cNvSpPr>
            <a:spLocks noGrp="1" noChangeArrowheads="1"/>
          </p:cNvSpPr>
          <p:nvPr>
            <p:ph type="title"/>
          </p:nvPr>
        </p:nvSpPr>
        <p:spPr>
          <a:xfrm>
            <a:off x="1841500" y="782639"/>
            <a:ext cx="8637588" cy="701675"/>
          </a:xfrm>
        </p:spPr>
        <p:txBody>
          <a:bodyPr/>
          <a:lstStyle/>
          <a:p>
            <a:pPr>
              <a:defRPr/>
            </a:pPr>
            <a:r>
              <a:rPr lang="en-US"/>
              <a:t>Single and Plural Class Names</a:t>
            </a:r>
          </a:p>
        </p:txBody>
      </p:sp>
      <p:sp>
        <p:nvSpPr>
          <p:cNvPr id="33795" name="Rectangle 1027"/>
          <p:cNvSpPr>
            <a:spLocks noGrp="1" noChangeArrowheads="1"/>
          </p:cNvSpPr>
          <p:nvPr>
            <p:ph idx="1"/>
          </p:nvPr>
        </p:nvSpPr>
        <p:spPr>
          <a:xfrm>
            <a:off x="1631951" y="1941513"/>
            <a:ext cx="8429625" cy="4114800"/>
          </a:xfrm>
        </p:spPr>
        <p:txBody>
          <a:bodyPr/>
          <a:lstStyle/>
          <a:p>
            <a:pPr eaLnBrk="1" hangingPunct="1"/>
            <a:r>
              <a:rPr lang="en-US" altLang="en-US" smtClean="0"/>
              <a:t>A “Pizza” is not a </a:t>
            </a:r>
            <a:r>
              <a:rPr lang="en-US" altLang="en-US" smtClean="0">
                <a:solidFill>
                  <a:schemeClr val="tx2"/>
                </a:solidFill>
              </a:rPr>
              <a:t>kind-of</a:t>
            </a:r>
            <a:r>
              <a:rPr lang="en-US" altLang="en-US" smtClean="0"/>
              <a:t> “Pizzas”</a:t>
            </a:r>
          </a:p>
          <a:p>
            <a:pPr eaLnBrk="1" hangingPunct="1"/>
            <a:r>
              <a:rPr lang="en-US" altLang="en-US" smtClean="0"/>
              <a:t>Class names should be either</a:t>
            </a:r>
          </a:p>
          <a:p>
            <a:pPr lvl="1" eaLnBrk="1" hangingPunct="1"/>
            <a:r>
              <a:rPr lang="en-US" altLang="en-US" smtClean="0"/>
              <a:t>all singular</a:t>
            </a:r>
          </a:p>
          <a:p>
            <a:pPr lvl="1" eaLnBrk="1" hangingPunct="1"/>
            <a:r>
              <a:rPr lang="en-US" altLang="en-US" smtClean="0"/>
              <a:t>all plural</a:t>
            </a:r>
          </a:p>
        </p:txBody>
      </p:sp>
    </p:spTree>
    <p:extLst>
      <p:ext uri="{BB962C8B-B14F-4D97-AF65-F5344CB8AC3E}">
        <p14:creationId xmlns:p14="http://schemas.microsoft.com/office/powerpoint/2010/main" val="137261572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9713269-135A-4C27-8590-FAA95CE05C28}" type="slidenum">
              <a:rPr lang="en-US" altLang="en-US"/>
              <a:pPr/>
              <a:t>16</a:t>
            </a:fld>
            <a:endParaRPr lang="en-US" altLang="en-US"/>
          </a:p>
        </p:txBody>
      </p:sp>
      <p:sp>
        <p:nvSpPr>
          <p:cNvPr id="210946" name="Rectangle 2"/>
          <p:cNvSpPr>
            <a:spLocks noGrp="1" noChangeArrowheads="1"/>
          </p:cNvSpPr>
          <p:nvPr>
            <p:ph type="title"/>
          </p:nvPr>
        </p:nvSpPr>
        <p:spPr/>
        <p:txBody>
          <a:bodyPr/>
          <a:lstStyle/>
          <a:p>
            <a:r>
              <a:rPr lang="en-US" altLang="en-US"/>
              <a:t>Unification</a:t>
            </a:r>
          </a:p>
        </p:txBody>
      </p:sp>
      <p:sp>
        <p:nvSpPr>
          <p:cNvPr id="210947" name="Rectangle 3"/>
          <p:cNvSpPr>
            <a:spLocks noGrp="1" noChangeArrowheads="1"/>
          </p:cNvSpPr>
          <p:nvPr>
            <p:ph type="body" idx="1"/>
          </p:nvPr>
        </p:nvSpPr>
        <p:spPr/>
        <p:txBody>
          <a:bodyPr>
            <a:normAutofit lnSpcReduction="10000"/>
          </a:bodyPr>
          <a:lstStyle/>
          <a:p>
            <a:pPr>
              <a:lnSpc>
                <a:spcPct val="90000"/>
              </a:lnSpc>
            </a:pPr>
            <a:r>
              <a:rPr lang="en-US" altLang="en-US"/>
              <a:t>Unification is a </a:t>
            </a:r>
            <a:r>
              <a:rPr lang="en-US" altLang="en-US" b="1">
                <a:solidFill>
                  <a:schemeClr val="accent2"/>
                </a:solidFill>
              </a:rPr>
              <a:t>“pattern-matching”</a:t>
            </a:r>
            <a:r>
              <a:rPr lang="en-US" altLang="en-US"/>
              <a:t> procedure </a:t>
            </a:r>
          </a:p>
          <a:p>
            <a:pPr lvl="1">
              <a:lnSpc>
                <a:spcPct val="90000"/>
              </a:lnSpc>
            </a:pPr>
            <a:r>
              <a:rPr lang="en-US" altLang="en-US"/>
              <a:t>Takes two atomic sentences, called literals, as input</a:t>
            </a:r>
          </a:p>
          <a:p>
            <a:pPr lvl="1">
              <a:lnSpc>
                <a:spcPct val="90000"/>
              </a:lnSpc>
            </a:pPr>
            <a:r>
              <a:rPr lang="en-US" altLang="en-US"/>
              <a:t>Returns “Failure” if they do not match and a substitution list, </a:t>
            </a:r>
            <a:r>
              <a:rPr lang="el-GR" altLang="en-US">
                <a:cs typeface="Times New Roman" panose="02020603050405020304" pitchFamily="18" charset="0"/>
              </a:rPr>
              <a:t>θ</a:t>
            </a:r>
            <a:r>
              <a:rPr lang="en-US" altLang="en-US"/>
              <a:t>, if they do</a:t>
            </a:r>
          </a:p>
          <a:p>
            <a:pPr>
              <a:lnSpc>
                <a:spcPct val="90000"/>
              </a:lnSpc>
            </a:pPr>
            <a:r>
              <a:rPr lang="en-US" altLang="en-US"/>
              <a:t>That is, </a:t>
            </a:r>
            <a:r>
              <a:rPr lang="en-US" altLang="en-US" i="1"/>
              <a:t>unify(p,q) = </a:t>
            </a:r>
            <a:r>
              <a:rPr lang="el-GR" altLang="en-US" i="1">
                <a:cs typeface="Times New Roman" panose="02020603050405020304" pitchFamily="18" charset="0"/>
              </a:rPr>
              <a:t>θ</a:t>
            </a:r>
            <a:r>
              <a:rPr lang="en-US" altLang="en-US"/>
              <a:t> means </a:t>
            </a:r>
            <a:r>
              <a:rPr lang="en-US" altLang="en-US" i="1"/>
              <a:t>subst(</a:t>
            </a:r>
            <a:r>
              <a:rPr lang="el-GR" altLang="en-US" i="1">
                <a:cs typeface="Times New Roman" panose="02020603050405020304" pitchFamily="18" charset="0"/>
              </a:rPr>
              <a:t>θ</a:t>
            </a:r>
            <a:r>
              <a:rPr lang="en-US" altLang="en-US" i="1"/>
              <a:t>, p) = subst(</a:t>
            </a:r>
            <a:r>
              <a:rPr lang="el-GR" altLang="en-US" i="1">
                <a:cs typeface="Times New Roman" panose="02020603050405020304" pitchFamily="18" charset="0"/>
              </a:rPr>
              <a:t>θ</a:t>
            </a:r>
            <a:r>
              <a:rPr lang="en-US" altLang="en-US" i="1"/>
              <a:t>, q)</a:t>
            </a:r>
            <a:r>
              <a:rPr lang="en-US" altLang="en-US"/>
              <a:t> for two atomic sentences, </a:t>
            </a:r>
            <a:r>
              <a:rPr lang="en-US" altLang="en-US" i="1"/>
              <a:t>p</a:t>
            </a:r>
            <a:r>
              <a:rPr lang="en-US" altLang="en-US"/>
              <a:t> and </a:t>
            </a:r>
            <a:r>
              <a:rPr lang="en-US" altLang="en-US" i="1"/>
              <a:t>q</a:t>
            </a:r>
            <a:endParaRPr lang="en-US" altLang="en-US"/>
          </a:p>
          <a:p>
            <a:pPr>
              <a:lnSpc>
                <a:spcPct val="90000"/>
              </a:lnSpc>
            </a:pPr>
            <a:r>
              <a:rPr lang="el-GR" altLang="en-US" b="1">
                <a:solidFill>
                  <a:schemeClr val="accent2"/>
                </a:solidFill>
                <a:cs typeface="Times New Roman" panose="02020603050405020304" pitchFamily="18" charset="0"/>
              </a:rPr>
              <a:t>θ</a:t>
            </a:r>
            <a:r>
              <a:rPr lang="en-US" altLang="en-US"/>
              <a:t> is called the </a:t>
            </a:r>
            <a:r>
              <a:rPr lang="en-US" altLang="en-US" b="1">
                <a:solidFill>
                  <a:schemeClr val="accent2"/>
                </a:solidFill>
              </a:rPr>
              <a:t>most general unifier</a:t>
            </a:r>
            <a:r>
              <a:rPr lang="en-US" altLang="en-US"/>
              <a:t> (mgu) </a:t>
            </a:r>
          </a:p>
          <a:p>
            <a:pPr>
              <a:lnSpc>
                <a:spcPct val="90000"/>
              </a:lnSpc>
            </a:pPr>
            <a:r>
              <a:rPr lang="en-US" altLang="en-US"/>
              <a:t>All variables in the given two literals are implicitly universally quantified </a:t>
            </a:r>
          </a:p>
          <a:p>
            <a:pPr>
              <a:lnSpc>
                <a:spcPct val="90000"/>
              </a:lnSpc>
            </a:pPr>
            <a:r>
              <a:rPr lang="en-US" altLang="en-US"/>
              <a:t>To make literals match, replace (universally quantified) variables by terms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34600" y="667800"/>
              <a:ext cx="9071280" cy="937800"/>
            </p14:xfrm>
          </p:contentPart>
        </mc:Choice>
        <mc:Fallback xmlns="">
          <p:pic>
            <p:nvPicPr>
              <p:cNvPr id="2" name="Ink 1"/>
              <p:cNvPicPr/>
              <p:nvPr/>
            </p:nvPicPr>
            <p:blipFill>
              <a:blip r:embed="rId4"/>
              <a:stretch>
                <a:fillRect/>
              </a:stretch>
            </p:blipFill>
            <p:spPr>
              <a:xfrm>
                <a:off x="1431720" y="662760"/>
                <a:ext cx="9080280" cy="9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715480" y="2563560"/>
              <a:ext cx="8328960" cy="1746360"/>
            </p14:xfrm>
          </p:contentPart>
        </mc:Choice>
        <mc:Fallback xmlns="">
          <p:pic>
            <p:nvPicPr>
              <p:cNvPr id="3" name="Ink 2"/>
              <p:cNvPicPr/>
              <p:nvPr/>
            </p:nvPicPr>
            <p:blipFill>
              <a:blip r:embed="rId6"/>
              <a:stretch>
                <a:fillRect/>
              </a:stretch>
            </p:blipFill>
            <p:spPr>
              <a:xfrm>
                <a:off x="2711880" y="2560680"/>
                <a:ext cx="8335440" cy="175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3175560" y="2440440"/>
              <a:ext cx="6364800" cy="977760"/>
            </p14:xfrm>
          </p:contentPart>
        </mc:Choice>
        <mc:Fallback xmlns="">
          <p:pic>
            <p:nvPicPr>
              <p:cNvPr id="5" name="Ink 4"/>
              <p:cNvPicPr/>
              <p:nvPr/>
            </p:nvPicPr>
            <p:blipFill>
              <a:blip r:embed="rId8"/>
              <a:stretch>
                <a:fillRect/>
              </a:stretch>
            </p:blipFill>
            <p:spPr>
              <a:xfrm>
                <a:off x="3172320" y="2434680"/>
                <a:ext cx="6374160" cy="9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p14:cNvContentPartPr/>
              <p14:nvPr/>
            </p14:nvContentPartPr>
            <p14:xfrm>
              <a:off x="3184200" y="2967840"/>
              <a:ext cx="3291480" cy="2072160"/>
            </p14:xfrm>
          </p:contentPart>
        </mc:Choice>
        <mc:Fallback xmlns="">
          <p:pic>
            <p:nvPicPr>
              <p:cNvPr id="6" name="Ink 5"/>
              <p:cNvPicPr/>
              <p:nvPr/>
            </p:nvPicPr>
            <p:blipFill>
              <a:blip r:embed="rId10"/>
              <a:stretch>
                <a:fillRect/>
              </a:stretch>
            </p:blipFill>
            <p:spPr>
              <a:xfrm>
                <a:off x="3181680" y="2963880"/>
                <a:ext cx="3297960" cy="2079720"/>
              </a:xfrm>
              <a:prstGeom prst="rect">
                <a:avLst/>
              </a:prstGeom>
            </p:spPr>
          </p:pic>
        </mc:Fallback>
      </mc:AlternateContent>
    </p:spTree>
    <p:extLst>
      <p:ext uri="{BB962C8B-B14F-4D97-AF65-F5344CB8AC3E}">
        <p14:creationId xmlns:p14="http://schemas.microsoft.com/office/powerpoint/2010/main" val="1563947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6120" y="398520"/>
              <a:ext cx="9910800" cy="5276520"/>
            </p14:xfrm>
          </p:contentPart>
        </mc:Choice>
        <mc:Fallback xmlns="">
          <p:pic>
            <p:nvPicPr>
              <p:cNvPr id="4" name="Ink 3"/>
              <p:cNvPicPr/>
              <p:nvPr/>
            </p:nvPicPr>
            <p:blipFill>
              <a:blip r:embed="rId3"/>
              <a:stretch>
                <a:fillRect/>
              </a:stretch>
            </p:blipFill>
            <p:spPr>
              <a:xfrm>
                <a:off x="1621440" y="395280"/>
                <a:ext cx="9921240" cy="5285880"/>
              </a:xfrm>
              <a:prstGeom prst="rect">
                <a:avLst/>
              </a:prstGeom>
            </p:spPr>
          </p:pic>
        </mc:Fallback>
      </mc:AlternateContent>
    </p:spTree>
    <p:extLst>
      <p:ext uri="{BB962C8B-B14F-4D97-AF65-F5344CB8AC3E}">
        <p14:creationId xmlns:p14="http://schemas.microsoft.com/office/powerpoint/2010/main" val="4072159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83520" y="212400"/>
              <a:ext cx="11070720" cy="4525920"/>
            </p14:xfrm>
          </p:contentPart>
        </mc:Choice>
        <mc:Fallback xmlns="">
          <p:pic>
            <p:nvPicPr>
              <p:cNvPr id="4" name="Ink 3"/>
              <p:cNvPicPr/>
              <p:nvPr/>
            </p:nvPicPr>
            <p:blipFill>
              <a:blip r:embed="rId3"/>
              <a:stretch>
                <a:fillRect/>
              </a:stretch>
            </p:blipFill>
            <p:spPr>
              <a:xfrm>
                <a:off x="975240" y="209520"/>
                <a:ext cx="11084760" cy="4535280"/>
              </a:xfrm>
              <a:prstGeom prst="rect">
                <a:avLst/>
              </a:prstGeom>
            </p:spPr>
          </p:pic>
        </mc:Fallback>
      </mc:AlternateContent>
    </p:spTree>
    <p:extLst>
      <p:ext uri="{BB962C8B-B14F-4D97-AF65-F5344CB8AC3E}">
        <p14:creationId xmlns:p14="http://schemas.microsoft.com/office/powerpoint/2010/main" val="2551005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CAC2EC-D255-41C1-BD44-7D341F0BD93E}" type="slidenum">
              <a:rPr lang="en-US" altLang="en-US"/>
              <a:pPr/>
              <a:t>19</a:t>
            </a:fld>
            <a:endParaRPr lang="en-US" altLang="en-US"/>
          </a:p>
        </p:txBody>
      </p:sp>
      <p:sp>
        <p:nvSpPr>
          <p:cNvPr id="211970" name="Rectangle 2"/>
          <p:cNvSpPr>
            <a:spLocks noGrp="1" noChangeArrowheads="1"/>
          </p:cNvSpPr>
          <p:nvPr>
            <p:ph type="title"/>
          </p:nvPr>
        </p:nvSpPr>
        <p:spPr>
          <a:xfrm>
            <a:off x="2209800" y="228600"/>
            <a:ext cx="7772400" cy="1143000"/>
          </a:xfrm>
        </p:spPr>
        <p:txBody>
          <a:bodyPr/>
          <a:lstStyle/>
          <a:p>
            <a:r>
              <a:rPr lang="en-US" altLang="en-US"/>
              <a:t>Unification algorithm</a:t>
            </a:r>
          </a:p>
        </p:txBody>
      </p:sp>
      <p:sp>
        <p:nvSpPr>
          <p:cNvPr id="211971" name="Rectangle 3"/>
          <p:cNvSpPr>
            <a:spLocks noGrp="1" noChangeArrowheads="1"/>
          </p:cNvSpPr>
          <p:nvPr>
            <p:ph type="body" idx="1"/>
          </p:nvPr>
        </p:nvSpPr>
        <p:spPr>
          <a:xfrm>
            <a:off x="2209800" y="1447800"/>
            <a:ext cx="7772400" cy="5181600"/>
          </a:xfrm>
        </p:spPr>
        <p:txBody>
          <a:bodyPr>
            <a:normAutofit lnSpcReduction="10000"/>
          </a:bodyPr>
          <a:lstStyle/>
          <a:p>
            <a:pPr>
              <a:buFontTx/>
              <a:buNone/>
            </a:pPr>
            <a:r>
              <a:rPr lang="en-US" altLang="en-US" sz="2000"/>
              <a:t>procedure unify(p, q, </a:t>
            </a:r>
            <a:r>
              <a:rPr lang="el-GR" altLang="en-US" sz="2000">
                <a:cs typeface="Times New Roman" panose="02020603050405020304" pitchFamily="18" charset="0"/>
              </a:rPr>
              <a:t>θ</a:t>
            </a:r>
            <a:r>
              <a:rPr lang="en-US" altLang="en-US" sz="2000"/>
              <a:t>)</a:t>
            </a:r>
          </a:p>
          <a:p>
            <a:pPr>
              <a:buFontTx/>
              <a:buNone/>
            </a:pPr>
            <a:r>
              <a:rPr lang="en-US" altLang="en-US" sz="2000"/>
              <a:t>       Scan p and q left-to-right and find the first corresponding</a:t>
            </a:r>
          </a:p>
          <a:p>
            <a:pPr>
              <a:buFontTx/>
              <a:buNone/>
            </a:pPr>
            <a:r>
              <a:rPr lang="en-US" altLang="en-US" sz="2000"/>
              <a:t>          terms where p and q “disagree” (i.e., p and q not equal)</a:t>
            </a:r>
          </a:p>
          <a:p>
            <a:pPr>
              <a:buFontTx/>
              <a:buNone/>
            </a:pPr>
            <a:r>
              <a:rPr lang="en-US" altLang="en-US" sz="2000"/>
              <a:t>       If there is no disagreement, return </a:t>
            </a:r>
            <a:r>
              <a:rPr lang="el-GR" altLang="en-US" sz="2000">
                <a:cs typeface="Times New Roman" panose="02020603050405020304" pitchFamily="18" charset="0"/>
              </a:rPr>
              <a:t>θ</a:t>
            </a:r>
            <a:r>
              <a:rPr lang="en-US" altLang="en-US" sz="2000"/>
              <a:t>  (success!)</a:t>
            </a:r>
          </a:p>
          <a:p>
            <a:pPr>
              <a:buFontTx/>
              <a:buNone/>
            </a:pPr>
            <a:r>
              <a:rPr lang="en-US" altLang="en-US" sz="2000"/>
              <a:t>       Let r and s be the terms in p and q, respectively,</a:t>
            </a:r>
          </a:p>
          <a:p>
            <a:pPr>
              <a:buFontTx/>
              <a:buNone/>
            </a:pPr>
            <a:r>
              <a:rPr lang="en-US" altLang="en-US" sz="2000"/>
              <a:t>          where disagreement first occurs</a:t>
            </a:r>
          </a:p>
          <a:p>
            <a:pPr>
              <a:buFontTx/>
              <a:buNone/>
            </a:pPr>
            <a:r>
              <a:rPr lang="en-US" altLang="en-US" sz="2000"/>
              <a:t>       If variable(r) then {</a:t>
            </a:r>
          </a:p>
          <a:p>
            <a:pPr>
              <a:buFontTx/>
              <a:buNone/>
            </a:pPr>
            <a:r>
              <a:rPr lang="en-US" altLang="en-US" sz="2000"/>
              <a:t>          Let </a:t>
            </a:r>
            <a:r>
              <a:rPr lang="el-GR" altLang="en-US" sz="2000">
                <a:cs typeface="Times New Roman" panose="02020603050405020304" pitchFamily="18" charset="0"/>
              </a:rPr>
              <a:t>θ</a:t>
            </a:r>
            <a:r>
              <a:rPr lang="en-US" altLang="en-US" sz="2000"/>
              <a:t> = union(</a:t>
            </a:r>
            <a:r>
              <a:rPr lang="el-GR" altLang="en-US" sz="2000">
                <a:cs typeface="Times New Roman" panose="02020603050405020304" pitchFamily="18" charset="0"/>
              </a:rPr>
              <a:t>θ</a:t>
            </a:r>
            <a:r>
              <a:rPr lang="en-US" altLang="en-US" sz="2000"/>
              <a:t>, {r/s})</a:t>
            </a:r>
          </a:p>
          <a:p>
            <a:pPr>
              <a:buFontTx/>
              <a:buNone/>
            </a:pPr>
            <a:r>
              <a:rPr lang="en-US" altLang="en-US" sz="2000"/>
              <a:t>          Return unify(subst(</a:t>
            </a:r>
            <a:r>
              <a:rPr lang="el-GR" altLang="en-US" sz="2000">
                <a:cs typeface="Times New Roman" panose="02020603050405020304" pitchFamily="18" charset="0"/>
              </a:rPr>
              <a:t>θ</a:t>
            </a:r>
            <a:r>
              <a:rPr lang="en-US" altLang="en-US" sz="2000"/>
              <a:t>, p), subst(</a:t>
            </a:r>
            <a:r>
              <a:rPr lang="el-GR" altLang="en-US" sz="2000">
                <a:cs typeface="Times New Roman" panose="02020603050405020304" pitchFamily="18" charset="0"/>
              </a:rPr>
              <a:t>θ</a:t>
            </a:r>
            <a:r>
              <a:rPr lang="en-US" altLang="en-US" sz="2000"/>
              <a:t>, q), </a:t>
            </a:r>
            <a:r>
              <a:rPr lang="el-GR" altLang="en-US" sz="2000">
                <a:cs typeface="Times New Roman" panose="02020603050405020304" pitchFamily="18" charset="0"/>
              </a:rPr>
              <a:t>θ</a:t>
            </a:r>
            <a:r>
              <a:rPr lang="en-US" altLang="en-US" sz="2000"/>
              <a:t>)</a:t>
            </a:r>
          </a:p>
          <a:p>
            <a:pPr>
              <a:buFontTx/>
              <a:buNone/>
            </a:pPr>
            <a:r>
              <a:rPr lang="en-US" altLang="en-US" sz="2000"/>
              <a:t>       } else if variable(s) then {</a:t>
            </a:r>
          </a:p>
          <a:p>
            <a:pPr>
              <a:buFontTx/>
              <a:buNone/>
            </a:pPr>
            <a:r>
              <a:rPr lang="en-US" altLang="en-US" sz="2000"/>
              <a:t>          Let </a:t>
            </a:r>
            <a:r>
              <a:rPr lang="el-GR" altLang="en-US" sz="2000">
                <a:cs typeface="Times New Roman" panose="02020603050405020304" pitchFamily="18" charset="0"/>
              </a:rPr>
              <a:t>θ</a:t>
            </a:r>
            <a:r>
              <a:rPr lang="en-US" altLang="en-US" sz="2000"/>
              <a:t> = union(</a:t>
            </a:r>
            <a:r>
              <a:rPr lang="el-GR" altLang="en-US" sz="2000">
                <a:cs typeface="Times New Roman" panose="02020603050405020304" pitchFamily="18" charset="0"/>
              </a:rPr>
              <a:t>θ</a:t>
            </a:r>
            <a:r>
              <a:rPr lang="en-US" altLang="en-US" sz="2000"/>
              <a:t>, {s/r})</a:t>
            </a:r>
          </a:p>
          <a:p>
            <a:pPr>
              <a:buFontTx/>
              <a:buNone/>
            </a:pPr>
            <a:r>
              <a:rPr lang="en-US" altLang="en-US" sz="2000"/>
              <a:t>          Return unify(subst(</a:t>
            </a:r>
            <a:r>
              <a:rPr lang="el-GR" altLang="en-US" sz="2000">
                <a:cs typeface="Times New Roman" panose="02020603050405020304" pitchFamily="18" charset="0"/>
              </a:rPr>
              <a:t>θ</a:t>
            </a:r>
            <a:r>
              <a:rPr lang="en-US" altLang="en-US" sz="2000"/>
              <a:t>, p), subst(</a:t>
            </a:r>
            <a:r>
              <a:rPr lang="el-GR" altLang="en-US" sz="2000">
                <a:cs typeface="Times New Roman" panose="02020603050405020304" pitchFamily="18" charset="0"/>
              </a:rPr>
              <a:t>θ</a:t>
            </a:r>
            <a:r>
              <a:rPr lang="en-US" altLang="en-US" sz="2000"/>
              <a:t>, q), </a:t>
            </a:r>
            <a:r>
              <a:rPr lang="el-GR" altLang="en-US" sz="2000">
                <a:cs typeface="Times New Roman" panose="02020603050405020304" pitchFamily="18" charset="0"/>
              </a:rPr>
              <a:t>θ</a:t>
            </a:r>
            <a:r>
              <a:rPr lang="en-US" altLang="en-US" sz="2000"/>
              <a:t>)</a:t>
            </a:r>
          </a:p>
          <a:p>
            <a:pPr>
              <a:buFontTx/>
              <a:buNone/>
            </a:pPr>
            <a:r>
              <a:rPr lang="en-US" altLang="en-US" sz="2000"/>
              <a:t>       } else return “Failure”</a:t>
            </a:r>
          </a:p>
          <a:p>
            <a:pPr>
              <a:buFontTx/>
              <a:buNone/>
            </a:pPr>
            <a:r>
              <a:rPr lang="en-US" altLang="en-US" sz="2000"/>
              <a:t>     end</a:t>
            </a:r>
          </a:p>
          <a:p>
            <a:pPr>
              <a:buFontTx/>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12360" y="1417680"/>
              <a:ext cx="4029840" cy="4854960"/>
            </p14:xfrm>
          </p:contentPart>
        </mc:Choice>
        <mc:Fallback xmlns="">
          <p:pic>
            <p:nvPicPr>
              <p:cNvPr id="2" name="Ink 1"/>
              <p:cNvPicPr/>
              <p:nvPr/>
            </p:nvPicPr>
            <p:blipFill>
              <a:blip r:embed="rId4"/>
              <a:stretch>
                <a:fillRect/>
              </a:stretch>
            </p:blipFill>
            <p:spPr>
              <a:xfrm>
                <a:off x="2409120" y="1414080"/>
                <a:ext cx="4035960" cy="4861800"/>
              </a:xfrm>
              <a:prstGeom prst="rect">
                <a:avLst/>
              </a:prstGeom>
            </p:spPr>
          </p:pic>
        </mc:Fallback>
      </mc:AlternateContent>
    </p:spTree>
    <p:extLst>
      <p:ext uri="{BB962C8B-B14F-4D97-AF65-F5344CB8AC3E}">
        <p14:creationId xmlns:p14="http://schemas.microsoft.com/office/powerpoint/2010/main" val="3235022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8B5694F-955B-4019-95E3-25AC5FB854D2}" type="slidenum">
              <a:rPr lang="en-US" altLang="en-US"/>
              <a:pPr/>
              <a:t>2</a:t>
            </a:fld>
            <a:endParaRPr lang="en-US" altLang="en-US"/>
          </a:p>
        </p:txBody>
      </p:sp>
      <p:sp>
        <p:nvSpPr>
          <p:cNvPr id="182274" name="Rectangle 2"/>
          <p:cNvSpPr>
            <a:spLocks noGrp="1" noChangeArrowheads="1"/>
          </p:cNvSpPr>
          <p:nvPr>
            <p:ph type="title"/>
          </p:nvPr>
        </p:nvSpPr>
        <p:spPr/>
        <p:txBody>
          <a:bodyPr/>
          <a:lstStyle/>
          <a:p>
            <a:r>
              <a:rPr lang="en-US" altLang="en-US"/>
              <a:t>Outline</a:t>
            </a:r>
          </a:p>
        </p:txBody>
      </p:sp>
      <p:sp>
        <p:nvSpPr>
          <p:cNvPr id="182275" name="Rectangle 3"/>
          <p:cNvSpPr>
            <a:spLocks noGrp="1" noChangeArrowheads="1"/>
          </p:cNvSpPr>
          <p:nvPr>
            <p:ph type="body" idx="1"/>
          </p:nvPr>
        </p:nvSpPr>
        <p:spPr/>
        <p:txBody>
          <a:bodyPr/>
          <a:lstStyle/>
          <a:p>
            <a:r>
              <a:rPr lang="en-US" altLang="en-US"/>
              <a:t>Model checking</a:t>
            </a:r>
          </a:p>
          <a:p>
            <a:r>
              <a:rPr lang="en-US" altLang="en-US"/>
              <a:t>Inference in first-order logic</a:t>
            </a:r>
          </a:p>
          <a:p>
            <a:pPr lvl="1"/>
            <a:r>
              <a:rPr lang="en-US" altLang="en-US"/>
              <a:t>Inference rules</a:t>
            </a:r>
          </a:p>
          <a:p>
            <a:pPr lvl="1"/>
            <a:r>
              <a:rPr lang="en-US" altLang="en-US"/>
              <a:t>Forward chaining</a:t>
            </a:r>
          </a:p>
          <a:p>
            <a:pPr lvl="1"/>
            <a:r>
              <a:rPr lang="en-US" altLang="en-US"/>
              <a:t>Backward chaining</a:t>
            </a:r>
          </a:p>
          <a:p>
            <a:pPr lvl="1"/>
            <a:r>
              <a:rPr lang="en-US" altLang="en-US"/>
              <a:t>Resolution</a:t>
            </a:r>
          </a:p>
          <a:p>
            <a:pPr lvl="2"/>
            <a:r>
              <a:rPr lang="en-US" altLang="en-US"/>
              <a:t>Clausal form</a:t>
            </a:r>
          </a:p>
          <a:p>
            <a:pPr lvl="2"/>
            <a:r>
              <a:rPr lang="en-US" altLang="en-US"/>
              <a:t>Unification</a:t>
            </a:r>
          </a:p>
          <a:p>
            <a:pPr lvl="2"/>
            <a:r>
              <a:rPr lang="en-US" altLang="en-US"/>
              <a:t>Resolution as search</a:t>
            </a:r>
          </a:p>
          <a:p>
            <a:pPr lvl="1"/>
            <a:endParaRPr lang="en-US" altLang="en-US"/>
          </a:p>
        </p:txBody>
      </p:sp>
    </p:spTree>
    <p:extLst>
      <p:ext uri="{BB962C8B-B14F-4D97-AF65-F5344CB8AC3E}">
        <p14:creationId xmlns:p14="http://schemas.microsoft.com/office/powerpoint/2010/main" val="1942847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DEAA877-01A4-43A2-9990-8E307D3E5620}" type="slidenum">
              <a:rPr lang="en-US" altLang="en-US"/>
              <a:pPr/>
              <a:t>20</a:t>
            </a:fld>
            <a:endParaRPr lang="en-US" altLang="en-US"/>
          </a:p>
        </p:txBody>
      </p:sp>
      <p:sp>
        <p:nvSpPr>
          <p:cNvPr id="212994" name="Rectangle 2"/>
          <p:cNvSpPr>
            <a:spLocks noGrp="1" noChangeArrowheads="1"/>
          </p:cNvSpPr>
          <p:nvPr>
            <p:ph type="title"/>
          </p:nvPr>
        </p:nvSpPr>
        <p:spPr>
          <a:xfrm>
            <a:off x="2286000" y="381000"/>
            <a:ext cx="7772400" cy="1143000"/>
          </a:xfrm>
        </p:spPr>
        <p:txBody>
          <a:bodyPr/>
          <a:lstStyle/>
          <a:p>
            <a:r>
              <a:rPr lang="en-US" altLang="en-US"/>
              <a:t>Unification: Remarks</a:t>
            </a:r>
          </a:p>
        </p:txBody>
      </p:sp>
      <p:sp>
        <p:nvSpPr>
          <p:cNvPr id="212995" name="Rectangle 3"/>
          <p:cNvSpPr>
            <a:spLocks noGrp="1" noChangeArrowheads="1"/>
          </p:cNvSpPr>
          <p:nvPr>
            <p:ph type="body" idx="1"/>
          </p:nvPr>
        </p:nvSpPr>
        <p:spPr>
          <a:xfrm>
            <a:off x="2209800" y="1600200"/>
            <a:ext cx="7772400" cy="4572000"/>
          </a:xfrm>
        </p:spPr>
        <p:txBody>
          <a:bodyPr>
            <a:normAutofit fontScale="92500"/>
          </a:bodyPr>
          <a:lstStyle/>
          <a:p>
            <a:r>
              <a:rPr lang="en-US" altLang="en-US" i="1"/>
              <a:t>Unify</a:t>
            </a:r>
            <a:r>
              <a:rPr lang="en-US" altLang="en-US"/>
              <a:t> is a linear-time algorithm that returns the most general unifier (mgu), i.e., the shortest-length substitution list that makes the two literals match. </a:t>
            </a:r>
          </a:p>
          <a:p>
            <a:r>
              <a:rPr lang="en-US" altLang="en-US"/>
              <a:t>In general, there is not a </a:t>
            </a:r>
            <a:r>
              <a:rPr lang="en-US" altLang="en-US" b="1"/>
              <a:t>unique</a:t>
            </a:r>
            <a:r>
              <a:rPr lang="en-US" altLang="en-US"/>
              <a:t> minimum-length substitution list, but unify returns one of minimum length</a:t>
            </a:r>
          </a:p>
          <a:p>
            <a:r>
              <a:rPr lang="en-US" altLang="en-US"/>
              <a:t>A variable can never be replaced by a term containing that variable</a:t>
            </a:r>
          </a:p>
          <a:p>
            <a:pPr lvl="1">
              <a:buFontTx/>
              <a:buNone/>
            </a:pPr>
            <a:r>
              <a:rPr lang="en-US" altLang="en-US"/>
              <a:t>Example: x/f(x) is illegal. </a:t>
            </a:r>
          </a:p>
          <a:p>
            <a:r>
              <a:rPr lang="en-US" altLang="en-US"/>
              <a:t>This “occurs check” should be done in the above pseudo-code before making the recursive calls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20640" y="545040"/>
              <a:ext cx="10178280" cy="5595480"/>
            </p14:xfrm>
          </p:contentPart>
        </mc:Choice>
        <mc:Fallback xmlns="">
          <p:pic>
            <p:nvPicPr>
              <p:cNvPr id="2" name="Ink 1"/>
              <p:cNvPicPr/>
              <p:nvPr/>
            </p:nvPicPr>
            <p:blipFill>
              <a:blip r:embed="rId4"/>
              <a:stretch>
                <a:fillRect/>
              </a:stretch>
            </p:blipFill>
            <p:spPr>
              <a:xfrm>
                <a:off x="1515600" y="539280"/>
                <a:ext cx="10192320" cy="5609880"/>
              </a:xfrm>
              <a:prstGeom prst="rect">
                <a:avLst/>
              </a:prstGeom>
            </p:spPr>
          </p:pic>
        </mc:Fallback>
      </mc:AlternateContent>
    </p:spTree>
    <p:extLst>
      <p:ext uri="{BB962C8B-B14F-4D97-AF65-F5344CB8AC3E}">
        <p14:creationId xmlns:p14="http://schemas.microsoft.com/office/powerpoint/2010/main" val="41408014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6C03280-8584-4180-91F1-8E041C431261}" type="slidenum">
              <a:rPr lang="en-US" altLang="en-US"/>
              <a:pPr/>
              <a:t>21</a:t>
            </a:fld>
            <a:endParaRPr lang="en-US" altLang="en-US"/>
          </a:p>
        </p:txBody>
      </p:sp>
      <p:sp>
        <p:nvSpPr>
          <p:cNvPr id="214018" name="Rectangle 2"/>
          <p:cNvSpPr>
            <a:spLocks noGrp="1" noChangeArrowheads="1"/>
          </p:cNvSpPr>
          <p:nvPr>
            <p:ph type="title"/>
          </p:nvPr>
        </p:nvSpPr>
        <p:spPr/>
        <p:txBody>
          <a:bodyPr/>
          <a:lstStyle/>
          <a:p>
            <a:r>
              <a:rPr lang="en-US" altLang="en-US"/>
              <a:t>Unification examples</a:t>
            </a:r>
          </a:p>
        </p:txBody>
      </p:sp>
      <p:sp>
        <p:nvSpPr>
          <p:cNvPr id="214019" name="Rectangle 3"/>
          <p:cNvSpPr>
            <a:spLocks noGrp="1" noChangeArrowheads="1"/>
          </p:cNvSpPr>
          <p:nvPr>
            <p:ph type="body" idx="1"/>
          </p:nvPr>
        </p:nvSpPr>
        <p:spPr>
          <a:xfrm>
            <a:off x="2209800" y="1676400"/>
            <a:ext cx="7772400" cy="4419600"/>
          </a:xfrm>
        </p:spPr>
        <p:txBody>
          <a:bodyPr>
            <a:normAutofit fontScale="92500" lnSpcReduction="10000"/>
          </a:bodyPr>
          <a:lstStyle/>
          <a:p>
            <a:r>
              <a:rPr lang="en-US" altLang="en-US"/>
              <a:t>Example:</a:t>
            </a:r>
          </a:p>
          <a:p>
            <a:pPr lvl="1"/>
            <a:r>
              <a:rPr lang="en-US" altLang="en-US"/>
              <a:t>parents(x, father(x), mother(Bill)) </a:t>
            </a:r>
          </a:p>
          <a:p>
            <a:pPr lvl="1"/>
            <a:r>
              <a:rPr lang="en-US" altLang="en-US"/>
              <a:t>parents(Bill, father(Bill), y)</a:t>
            </a:r>
          </a:p>
          <a:p>
            <a:pPr lvl="1"/>
            <a:r>
              <a:rPr lang="en-US" altLang="en-US"/>
              <a:t>{x/Bill, y/mother(Bill)}</a:t>
            </a:r>
          </a:p>
          <a:p>
            <a:r>
              <a:rPr lang="en-US" altLang="en-US"/>
              <a:t>Example:</a:t>
            </a:r>
          </a:p>
          <a:p>
            <a:pPr lvl="1"/>
            <a:r>
              <a:rPr lang="en-US" altLang="en-US"/>
              <a:t>parents(x, father(x), mother(Bill))</a:t>
            </a:r>
          </a:p>
          <a:p>
            <a:pPr lvl="1"/>
            <a:r>
              <a:rPr lang="en-US" altLang="en-US"/>
              <a:t>parents(Bill, father(y), z)</a:t>
            </a:r>
          </a:p>
          <a:p>
            <a:pPr lvl="1"/>
            <a:r>
              <a:rPr lang="en-US" altLang="en-US"/>
              <a:t>{x/Bill, y/Bill, z/mother(Bill)}</a:t>
            </a:r>
          </a:p>
          <a:p>
            <a:r>
              <a:rPr lang="en-US" altLang="en-US"/>
              <a:t>Example:</a:t>
            </a:r>
          </a:p>
          <a:p>
            <a:pPr lvl="1"/>
            <a:r>
              <a:rPr lang="en-US" altLang="en-US"/>
              <a:t>parents(x, father(x), mother(Jane))</a:t>
            </a:r>
          </a:p>
          <a:p>
            <a:pPr lvl="1"/>
            <a:r>
              <a:rPr lang="en-US" altLang="en-US"/>
              <a:t>parents(Bill, father(y), mother(y))</a:t>
            </a:r>
          </a:p>
          <a:p>
            <a:pPr lvl="1"/>
            <a:r>
              <a:rPr lang="en-US" altLang="en-US"/>
              <a:t>Failure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06880" y="3042000"/>
              <a:ext cx="2935800" cy="2643120"/>
            </p14:xfrm>
          </p:contentPart>
        </mc:Choice>
        <mc:Fallback xmlns="">
          <p:pic>
            <p:nvPicPr>
              <p:cNvPr id="2" name="Ink 1"/>
              <p:cNvPicPr/>
              <p:nvPr/>
            </p:nvPicPr>
            <p:blipFill>
              <a:blip r:embed="rId4"/>
              <a:stretch>
                <a:fillRect/>
              </a:stretch>
            </p:blipFill>
            <p:spPr>
              <a:xfrm>
                <a:off x="3204360" y="3038040"/>
                <a:ext cx="2941560" cy="2651760"/>
              </a:xfrm>
              <a:prstGeom prst="rect">
                <a:avLst/>
              </a:prstGeom>
            </p:spPr>
          </p:pic>
        </mc:Fallback>
      </mc:AlternateContent>
    </p:spTree>
    <p:extLst>
      <p:ext uri="{BB962C8B-B14F-4D97-AF65-F5344CB8AC3E}">
        <p14:creationId xmlns:p14="http://schemas.microsoft.com/office/powerpoint/2010/main" val="61127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Unification</a:t>
            </a:r>
          </a:p>
        </p:txBody>
      </p:sp>
      <p:sp>
        <p:nvSpPr>
          <p:cNvPr id="15363" name="Rectangle 3"/>
          <p:cNvSpPr>
            <a:spLocks noGrp="1" noChangeArrowheads="1"/>
          </p:cNvSpPr>
          <p:nvPr>
            <p:ph type="body" idx="1"/>
          </p:nvPr>
        </p:nvSpPr>
        <p:spPr/>
        <p:txBody>
          <a:bodyPr>
            <a:normAutofit fontScale="70000" lnSpcReduction="20000"/>
          </a:bodyPr>
          <a:lstStyle/>
          <a:p>
            <a:r>
              <a:rPr lang="en-US" altLang="en-US" sz="2000"/>
              <a:t>We can get the inference immediately if we can find a substitution </a:t>
            </a:r>
            <a:r>
              <a:rPr lang="el-GR" altLang="en-US" sz="2000">
                <a:cs typeface="Arial" panose="020B0604020202020204" pitchFamily="34" charset="0"/>
              </a:rPr>
              <a:t>θ</a:t>
            </a:r>
            <a:r>
              <a:rPr lang="en-US" altLang="en-US" sz="2000"/>
              <a:t> such that </a:t>
            </a:r>
            <a:r>
              <a:rPr lang="en-US" altLang="en-US" sz="2000" i="1"/>
              <a:t>King(x) </a:t>
            </a:r>
            <a:r>
              <a:rPr lang="en-US" altLang="en-US" sz="2000"/>
              <a:t>and </a:t>
            </a:r>
            <a:r>
              <a:rPr lang="en-US" altLang="en-US" sz="2000" i="1"/>
              <a:t>Greedy(x) </a:t>
            </a:r>
            <a:r>
              <a:rPr lang="en-US" altLang="en-US" sz="2000"/>
              <a:t>match </a:t>
            </a:r>
            <a:r>
              <a:rPr lang="en-US" altLang="en-US" sz="2000" i="1"/>
              <a:t>King(John)</a:t>
            </a:r>
            <a:r>
              <a:rPr lang="en-US" altLang="en-US" sz="2000"/>
              <a:t> and </a:t>
            </a:r>
            <a:r>
              <a:rPr lang="en-US" altLang="en-US" sz="2000" i="1"/>
              <a:t>Greedy(y)</a:t>
            </a:r>
            <a:r>
              <a:rPr lang="en-US" altLang="en-US" sz="2000"/>
              <a:t>
</a:t>
            </a:r>
          </a:p>
          <a:p>
            <a:pPr lvl="4"/>
            <a:endParaRPr lang="en-US" altLang="en-US" sz="1400">
              <a:cs typeface="Arial" panose="020B0604020202020204" pitchFamily="34" charset="0"/>
            </a:endParaRPr>
          </a:p>
          <a:p>
            <a:pPr>
              <a:buFontTx/>
              <a:buNone/>
            </a:pPr>
            <a:r>
              <a:rPr lang="el-GR" altLang="en-US" sz="2000">
                <a:cs typeface="Arial" panose="020B0604020202020204" pitchFamily="34" charset="0"/>
              </a:rPr>
              <a:t>θ</a:t>
            </a:r>
            <a:r>
              <a:rPr lang="en-US" altLang="en-US" sz="2000"/>
              <a:t> = {x/John,y/John} works
</a:t>
            </a:r>
          </a:p>
          <a:p>
            <a:pPr lvl="4"/>
            <a:endParaRPr lang="en-US" altLang="en-US" sz="1400"/>
          </a:p>
          <a:p>
            <a:r>
              <a:rPr lang="en-US" altLang="en-US" sz="2000"/>
              <a:t>Unify(</a:t>
            </a:r>
            <a:r>
              <a:rPr lang="el-GR" altLang="en-US" sz="2000">
                <a:cs typeface="Arial" panose="020B0604020202020204" pitchFamily="34" charset="0"/>
              </a:rPr>
              <a:t>α</a:t>
            </a:r>
            <a:r>
              <a:rPr lang="en-US" altLang="en-US" sz="2000"/>
              <a:t>,</a:t>
            </a:r>
            <a:r>
              <a:rPr lang="el-GR" altLang="en-US" sz="2000">
                <a:cs typeface="Arial" panose="020B0604020202020204" pitchFamily="34" charset="0"/>
              </a:rPr>
              <a:t>β</a:t>
            </a:r>
            <a:r>
              <a:rPr lang="en-US" altLang="en-US" sz="2000"/>
              <a:t>) = </a:t>
            </a:r>
            <a:r>
              <a:rPr lang="el-GR" altLang="en-US" sz="2000">
                <a:cs typeface="Arial" panose="020B0604020202020204" pitchFamily="34" charset="0"/>
              </a:rPr>
              <a:t>θ</a:t>
            </a:r>
            <a:r>
              <a:rPr lang="en-US" altLang="en-US" sz="2000"/>
              <a:t> if </a:t>
            </a:r>
            <a:r>
              <a:rPr lang="el-GR" altLang="en-US" sz="2000">
                <a:cs typeface="Arial" panose="020B0604020202020204" pitchFamily="34" charset="0"/>
              </a:rPr>
              <a:t>αθ</a:t>
            </a:r>
            <a:r>
              <a:rPr lang="en-US" altLang="en-US" sz="2000"/>
              <a:t> = </a:t>
            </a:r>
            <a:r>
              <a:rPr lang="el-GR" altLang="en-US" sz="2000">
                <a:cs typeface="Arial" panose="020B0604020202020204" pitchFamily="34" charset="0"/>
              </a:rPr>
              <a:t>βθ </a:t>
            </a:r>
            <a:r>
              <a:rPr lang="en-US" altLang="en-US" sz="2000"/>
              <a:t>
</a:t>
            </a:r>
            <a:endParaRPr lang="en-US" altLang="en-US" sz="1400"/>
          </a:p>
          <a:p>
            <a:pPr>
              <a:buFontTx/>
              <a:buNone/>
            </a:pPr>
            <a:r>
              <a:rPr lang="en-US" altLang="en-US" sz="2000"/>
              <a:t>p 			q	 		</a:t>
            </a:r>
            <a:r>
              <a:rPr lang="el-GR" altLang="en-US" sz="2000">
                <a:cs typeface="Arial" panose="020B0604020202020204" pitchFamily="34" charset="0"/>
              </a:rPr>
              <a:t>θ</a:t>
            </a:r>
            <a:r>
              <a:rPr lang="en-US" altLang="en-US" sz="2000"/>
              <a:t>  </a:t>
            </a:r>
          </a:p>
          <a:p>
            <a:pPr>
              <a:buFontTx/>
              <a:buNone/>
            </a:pPr>
            <a:r>
              <a:rPr lang="en-US" altLang="en-US" sz="2000"/>
              <a:t>Knows(John,x) 	Knows(John,Jane) 	</a:t>
            </a:r>
            <a:endParaRPr lang="en-US" altLang="en-US" sz="2000">
              <a:solidFill>
                <a:srgbClr val="CC0099"/>
              </a:solidFill>
            </a:endParaRPr>
          </a:p>
          <a:p>
            <a:pPr>
              <a:buFontTx/>
              <a:buNone/>
            </a:pPr>
            <a:r>
              <a:rPr lang="en-US" altLang="en-US" sz="2000"/>
              <a:t>Knows(John,x)	Knows(y,OJ) 		</a:t>
            </a:r>
            <a:endParaRPr lang="en-US" altLang="en-US" sz="2000">
              <a:solidFill>
                <a:srgbClr val="CC0099"/>
              </a:solidFill>
            </a:endParaRPr>
          </a:p>
          <a:p>
            <a:pPr>
              <a:buFontTx/>
              <a:buNone/>
            </a:pPr>
            <a:r>
              <a:rPr lang="en-US" altLang="en-US" sz="2000"/>
              <a:t>Knows(John,x) 	Knows(y,Mother(y))	</a:t>
            </a:r>
            <a:endParaRPr lang="en-US" altLang="en-US" sz="2000">
              <a:solidFill>
                <a:srgbClr val="CC0099"/>
              </a:solidFill>
            </a:endParaRPr>
          </a:p>
          <a:p>
            <a:pPr>
              <a:buFontTx/>
              <a:buNone/>
            </a:pPr>
            <a:r>
              <a:rPr lang="en-US" altLang="en-US" sz="2000"/>
              <a:t>Knows(John,x)	Knows(x,OJ) 		</a:t>
            </a:r>
            <a:r>
              <a:rPr lang="en-US" altLang="en-US" sz="2000">
                <a:solidFill>
                  <a:srgbClr val="CC0099"/>
                </a:solidFill>
              </a:rPr>
              <a:t>
</a:t>
            </a:r>
          </a:p>
          <a:p>
            <a:pPr lvl="4"/>
            <a:endParaRPr lang="en-US" altLang="en-US" sz="1400">
              <a:solidFill>
                <a:srgbClr val="CC0099"/>
              </a:solidFill>
            </a:endParaRPr>
          </a:p>
          <a:p>
            <a:r>
              <a:rPr lang="en-US" altLang="en-US" sz="2000">
                <a:solidFill>
                  <a:schemeClr val="accent2"/>
                </a:solidFill>
              </a:rPr>
              <a:t>Standardizing apart </a:t>
            </a:r>
            <a:r>
              <a:rPr lang="en-US" altLang="en-US" sz="2000"/>
              <a:t>eliminates overlap of variables, e.g., Knows(z</a:t>
            </a:r>
            <a:r>
              <a:rPr lang="en-US" altLang="en-US" sz="2000" baseline="-25000"/>
              <a:t>17</a:t>
            </a:r>
            <a:r>
              <a:rPr lang="en-US" altLang="en-US" sz="2000"/>
              <a:t>,OJ)
</a:t>
            </a:r>
          </a:p>
        </p:txBody>
      </p:sp>
      <p:sp>
        <p:nvSpPr>
          <p:cNvPr id="15364" name="Line 4"/>
          <p:cNvSpPr>
            <a:spLocks noChangeShapeType="1"/>
          </p:cNvSpPr>
          <p:nvPr/>
        </p:nvSpPr>
        <p:spPr bwMode="auto">
          <a:xfrm>
            <a:off x="2057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65" name="Line 5"/>
          <p:cNvSpPr>
            <a:spLocks noChangeShapeType="1"/>
          </p:cNvSpPr>
          <p:nvPr/>
        </p:nvSpPr>
        <p:spPr bwMode="auto">
          <a:xfrm>
            <a:off x="3810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366" name="Line 6"/>
          <p:cNvSpPr>
            <a:spLocks noChangeShapeType="1"/>
          </p:cNvSpPr>
          <p:nvPr/>
        </p:nvSpPr>
        <p:spPr bwMode="auto">
          <a:xfrm>
            <a:off x="6477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1764178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Unification</a:t>
            </a:r>
          </a:p>
        </p:txBody>
      </p:sp>
      <p:sp>
        <p:nvSpPr>
          <p:cNvPr id="48131" name="Rectangle 3"/>
          <p:cNvSpPr>
            <a:spLocks noGrp="1" noChangeArrowheads="1"/>
          </p:cNvSpPr>
          <p:nvPr>
            <p:ph type="body" idx="1"/>
          </p:nvPr>
        </p:nvSpPr>
        <p:spPr/>
        <p:txBody>
          <a:bodyPr>
            <a:normAutofit fontScale="70000" lnSpcReduction="20000"/>
          </a:bodyPr>
          <a:lstStyle/>
          <a:p>
            <a:r>
              <a:rPr lang="en-US" altLang="en-US" sz="2000"/>
              <a:t>We can get the inference immediately if we can find a substitution </a:t>
            </a:r>
            <a:r>
              <a:rPr lang="el-GR" altLang="en-US" sz="2000">
                <a:cs typeface="Arial" panose="020B0604020202020204" pitchFamily="34" charset="0"/>
              </a:rPr>
              <a:t>θ</a:t>
            </a:r>
            <a:r>
              <a:rPr lang="en-US" altLang="en-US" sz="2000"/>
              <a:t> such that </a:t>
            </a:r>
            <a:r>
              <a:rPr lang="en-US" altLang="en-US" sz="2000" i="1"/>
              <a:t>King(x) </a:t>
            </a:r>
            <a:r>
              <a:rPr lang="en-US" altLang="en-US" sz="2000"/>
              <a:t>and </a:t>
            </a:r>
            <a:r>
              <a:rPr lang="en-US" altLang="en-US" sz="2000" i="1"/>
              <a:t>Greedy(x) </a:t>
            </a:r>
            <a:r>
              <a:rPr lang="en-US" altLang="en-US" sz="2000"/>
              <a:t>match </a:t>
            </a:r>
            <a:r>
              <a:rPr lang="en-US" altLang="en-US" sz="2000" i="1"/>
              <a:t>King(John)</a:t>
            </a:r>
            <a:r>
              <a:rPr lang="en-US" altLang="en-US" sz="2000"/>
              <a:t> and </a:t>
            </a:r>
            <a:r>
              <a:rPr lang="en-US" altLang="en-US" sz="2000" i="1"/>
              <a:t>Greedy(y)</a:t>
            </a:r>
            <a:r>
              <a:rPr lang="en-US" altLang="en-US" sz="2000"/>
              <a:t>
</a:t>
            </a:r>
          </a:p>
          <a:p>
            <a:pPr lvl="4"/>
            <a:endParaRPr lang="en-US" altLang="en-US" sz="1400">
              <a:cs typeface="Arial" panose="020B0604020202020204" pitchFamily="34" charset="0"/>
            </a:endParaRPr>
          </a:p>
          <a:p>
            <a:pPr>
              <a:buFontTx/>
              <a:buNone/>
            </a:pPr>
            <a:r>
              <a:rPr lang="el-GR" altLang="en-US" sz="2000">
                <a:cs typeface="Arial" panose="020B0604020202020204" pitchFamily="34" charset="0"/>
              </a:rPr>
              <a:t>θ</a:t>
            </a:r>
            <a:r>
              <a:rPr lang="en-US" altLang="en-US" sz="2000"/>
              <a:t> = {x/John,y/John} works
</a:t>
            </a:r>
          </a:p>
          <a:p>
            <a:pPr lvl="4"/>
            <a:endParaRPr lang="en-US" altLang="en-US" sz="1400"/>
          </a:p>
          <a:p>
            <a:r>
              <a:rPr lang="en-US" altLang="en-US" sz="2000"/>
              <a:t>Unify(</a:t>
            </a:r>
            <a:r>
              <a:rPr lang="el-GR" altLang="en-US" sz="2000">
                <a:cs typeface="Arial" panose="020B0604020202020204" pitchFamily="34" charset="0"/>
              </a:rPr>
              <a:t>α</a:t>
            </a:r>
            <a:r>
              <a:rPr lang="en-US" altLang="en-US" sz="2000"/>
              <a:t>,</a:t>
            </a:r>
            <a:r>
              <a:rPr lang="el-GR" altLang="en-US" sz="2000">
                <a:cs typeface="Arial" panose="020B0604020202020204" pitchFamily="34" charset="0"/>
              </a:rPr>
              <a:t>β</a:t>
            </a:r>
            <a:r>
              <a:rPr lang="en-US" altLang="en-US" sz="2000"/>
              <a:t>) = </a:t>
            </a:r>
            <a:r>
              <a:rPr lang="el-GR" altLang="en-US" sz="2000">
                <a:cs typeface="Arial" panose="020B0604020202020204" pitchFamily="34" charset="0"/>
              </a:rPr>
              <a:t>θ</a:t>
            </a:r>
            <a:r>
              <a:rPr lang="en-US" altLang="en-US" sz="2000"/>
              <a:t> if </a:t>
            </a:r>
            <a:r>
              <a:rPr lang="el-GR" altLang="en-US" sz="2000">
                <a:cs typeface="Arial" panose="020B0604020202020204" pitchFamily="34" charset="0"/>
              </a:rPr>
              <a:t>αθ</a:t>
            </a:r>
            <a:r>
              <a:rPr lang="en-US" altLang="en-US" sz="2000"/>
              <a:t> = </a:t>
            </a:r>
            <a:r>
              <a:rPr lang="el-GR" altLang="en-US" sz="2000">
                <a:cs typeface="Arial" panose="020B0604020202020204" pitchFamily="34" charset="0"/>
              </a:rPr>
              <a:t>βθ </a:t>
            </a:r>
            <a:r>
              <a:rPr lang="en-US" altLang="en-US" sz="2000"/>
              <a:t>
</a:t>
            </a:r>
            <a:endParaRPr lang="en-US" altLang="en-US" sz="1400"/>
          </a:p>
          <a:p>
            <a:pPr>
              <a:buFontTx/>
              <a:buNone/>
            </a:pPr>
            <a:r>
              <a:rPr lang="en-US" altLang="en-US" sz="2000"/>
              <a:t>p 			q	 		</a:t>
            </a:r>
            <a:r>
              <a:rPr lang="el-GR" altLang="en-US" sz="2000">
                <a:cs typeface="Arial" panose="020B0604020202020204" pitchFamily="34" charset="0"/>
              </a:rPr>
              <a:t>θ</a:t>
            </a:r>
            <a:r>
              <a:rPr lang="en-US" altLang="en-US" sz="2000"/>
              <a:t>  </a:t>
            </a:r>
          </a:p>
          <a:p>
            <a:pPr>
              <a:buFontTx/>
              <a:buNone/>
            </a:pPr>
            <a:r>
              <a:rPr lang="en-US" altLang="en-US" sz="2000"/>
              <a:t>Knows(John,x) 	Knows(John,Jane) 	</a:t>
            </a:r>
            <a:r>
              <a:rPr lang="en-US" altLang="en-US" sz="2000">
                <a:solidFill>
                  <a:srgbClr val="CC0099"/>
                </a:solidFill>
              </a:rPr>
              <a:t>{x/Jane}}</a:t>
            </a:r>
          </a:p>
          <a:p>
            <a:pPr>
              <a:buFontTx/>
              <a:buNone/>
            </a:pPr>
            <a:r>
              <a:rPr lang="en-US" altLang="en-US" sz="2000"/>
              <a:t>Knows(John,x)	Knows(y,OJ) 		</a:t>
            </a:r>
            <a:endParaRPr lang="en-US" altLang="en-US" sz="2000">
              <a:solidFill>
                <a:srgbClr val="CC0099"/>
              </a:solidFill>
            </a:endParaRPr>
          </a:p>
          <a:p>
            <a:pPr>
              <a:buFontTx/>
              <a:buNone/>
            </a:pPr>
            <a:r>
              <a:rPr lang="en-US" altLang="en-US" sz="2000"/>
              <a:t>Knows(John,x) 	Knows(y,Mother(y))	</a:t>
            </a:r>
            <a:endParaRPr lang="en-US" altLang="en-US" sz="2000">
              <a:solidFill>
                <a:srgbClr val="CC0099"/>
              </a:solidFill>
            </a:endParaRPr>
          </a:p>
          <a:p>
            <a:pPr>
              <a:buFontTx/>
              <a:buNone/>
            </a:pPr>
            <a:r>
              <a:rPr lang="en-US" altLang="en-US" sz="2000"/>
              <a:t>Knows(John,x)	Knows(x,OJ) 		</a:t>
            </a:r>
            <a:r>
              <a:rPr lang="en-US" altLang="en-US" sz="2000">
                <a:solidFill>
                  <a:srgbClr val="CC0099"/>
                </a:solidFill>
              </a:rPr>
              <a:t>
</a:t>
            </a:r>
          </a:p>
          <a:p>
            <a:pPr lvl="4"/>
            <a:endParaRPr lang="en-US" altLang="en-US" sz="1400">
              <a:solidFill>
                <a:srgbClr val="CC0099"/>
              </a:solidFill>
            </a:endParaRPr>
          </a:p>
          <a:p>
            <a:r>
              <a:rPr lang="en-US" altLang="en-US" sz="2000">
                <a:solidFill>
                  <a:schemeClr val="accent2"/>
                </a:solidFill>
              </a:rPr>
              <a:t>Standardizing apart </a:t>
            </a:r>
            <a:r>
              <a:rPr lang="en-US" altLang="en-US" sz="2000"/>
              <a:t>eliminates overlap of variables, e.g., Knows(z</a:t>
            </a:r>
            <a:r>
              <a:rPr lang="en-US" altLang="en-US" sz="2000" baseline="-25000"/>
              <a:t>17</a:t>
            </a:r>
            <a:r>
              <a:rPr lang="en-US" altLang="en-US" sz="2000"/>
              <a:t>,OJ)
</a:t>
            </a:r>
          </a:p>
        </p:txBody>
      </p:sp>
      <p:sp>
        <p:nvSpPr>
          <p:cNvPr id="48132" name="Line 4"/>
          <p:cNvSpPr>
            <a:spLocks noChangeShapeType="1"/>
          </p:cNvSpPr>
          <p:nvPr/>
        </p:nvSpPr>
        <p:spPr bwMode="auto">
          <a:xfrm>
            <a:off x="2057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8133" name="Line 5"/>
          <p:cNvSpPr>
            <a:spLocks noChangeShapeType="1"/>
          </p:cNvSpPr>
          <p:nvPr/>
        </p:nvSpPr>
        <p:spPr bwMode="auto">
          <a:xfrm>
            <a:off x="3810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8134" name="Line 6"/>
          <p:cNvSpPr>
            <a:spLocks noChangeShapeType="1"/>
          </p:cNvSpPr>
          <p:nvPr/>
        </p:nvSpPr>
        <p:spPr bwMode="auto">
          <a:xfrm>
            <a:off x="6477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725437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Unification</a:t>
            </a:r>
          </a:p>
        </p:txBody>
      </p:sp>
      <p:sp>
        <p:nvSpPr>
          <p:cNvPr id="49155" name="Rectangle 3"/>
          <p:cNvSpPr>
            <a:spLocks noGrp="1" noChangeArrowheads="1"/>
          </p:cNvSpPr>
          <p:nvPr>
            <p:ph type="body" idx="1"/>
          </p:nvPr>
        </p:nvSpPr>
        <p:spPr/>
        <p:txBody>
          <a:bodyPr>
            <a:normAutofit fontScale="70000" lnSpcReduction="20000"/>
          </a:bodyPr>
          <a:lstStyle/>
          <a:p>
            <a:r>
              <a:rPr lang="en-US" altLang="en-US" sz="2000"/>
              <a:t>We can get the inference immediately if we can find a substitution </a:t>
            </a:r>
            <a:r>
              <a:rPr lang="el-GR" altLang="en-US" sz="2000">
                <a:cs typeface="Arial" panose="020B0604020202020204" pitchFamily="34" charset="0"/>
              </a:rPr>
              <a:t>θ</a:t>
            </a:r>
            <a:r>
              <a:rPr lang="en-US" altLang="en-US" sz="2000"/>
              <a:t> such that </a:t>
            </a:r>
            <a:r>
              <a:rPr lang="en-US" altLang="en-US" sz="2000" i="1"/>
              <a:t>King(x) </a:t>
            </a:r>
            <a:r>
              <a:rPr lang="en-US" altLang="en-US" sz="2000"/>
              <a:t>and </a:t>
            </a:r>
            <a:r>
              <a:rPr lang="en-US" altLang="en-US" sz="2000" i="1"/>
              <a:t>Greedy(x) </a:t>
            </a:r>
            <a:r>
              <a:rPr lang="en-US" altLang="en-US" sz="2000"/>
              <a:t>match </a:t>
            </a:r>
            <a:r>
              <a:rPr lang="en-US" altLang="en-US" sz="2000" i="1"/>
              <a:t>King(John)</a:t>
            </a:r>
            <a:r>
              <a:rPr lang="en-US" altLang="en-US" sz="2000"/>
              <a:t> and </a:t>
            </a:r>
            <a:r>
              <a:rPr lang="en-US" altLang="en-US" sz="2000" i="1"/>
              <a:t>Greedy(y)</a:t>
            </a:r>
            <a:r>
              <a:rPr lang="en-US" altLang="en-US" sz="2000"/>
              <a:t>
</a:t>
            </a:r>
          </a:p>
          <a:p>
            <a:pPr lvl="4"/>
            <a:endParaRPr lang="en-US" altLang="en-US" sz="1400">
              <a:cs typeface="Arial" panose="020B0604020202020204" pitchFamily="34" charset="0"/>
            </a:endParaRPr>
          </a:p>
          <a:p>
            <a:pPr>
              <a:buFontTx/>
              <a:buNone/>
            </a:pPr>
            <a:r>
              <a:rPr lang="el-GR" altLang="en-US" sz="2000">
                <a:cs typeface="Arial" panose="020B0604020202020204" pitchFamily="34" charset="0"/>
              </a:rPr>
              <a:t>θ</a:t>
            </a:r>
            <a:r>
              <a:rPr lang="en-US" altLang="en-US" sz="2000"/>
              <a:t> = {x/John,y/John} works
</a:t>
            </a:r>
          </a:p>
          <a:p>
            <a:pPr lvl="4"/>
            <a:endParaRPr lang="en-US" altLang="en-US" sz="1400"/>
          </a:p>
          <a:p>
            <a:r>
              <a:rPr lang="en-US" altLang="en-US" sz="2000"/>
              <a:t>Unify(</a:t>
            </a:r>
            <a:r>
              <a:rPr lang="el-GR" altLang="en-US" sz="2000">
                <a:cs typeface="Arial" panose="020B0604020202020204" pitchFamily="34" charset="0"/>
              </a:rPr>
              <a:t>α</a:t>
            </a:r>
            <a:r>
              <a:rPr lang="en-US" altLang="en-US" sz="2000"/>
              <a:t>,</a:t>
            </a:r>
            <a:r>
              <a:rPr lang="el-GR" altLang="en-US" sz="2000">
                <a:cs typeface="Arial" panose="020B0604020202020204" pitchFamily="34" charset="0"/>
              </a:rPr>
              <a:t>β</a:t>
            </a:r>
            <a:r>
              <a:rPr lang="en-US" altLang="en-US" sz="2000"/>
              <a:t>) = </a:t>
            </a:r>
            <a:r>
              <a:rPr lang="el-GR" altLang="en-US" sz="2000">
                <a:cs typeface="Arial" panose="020B0604020202020204" pitchFamily="34" charset="0"/>
              </a:rPr>
              <a:t>θ</a:t>
            </a:r>
            <a:r>
              <a:rPr lang="en-US" altLang="en-US" sz="2000"/>
              <a:t> if </a:t>
            </a:r>
            <a:r>
              <a:rPr lang="el-GR" altLang="en-US" sz="2000">
                <a:cs typeface="Arial" panose="020B0604020202020204" pitchFamily="34" charset="0"/>
              </a:rPr>
              <a:t>αθ</a:t>
            </a:r>
            <a:r>
              <a:rPr lang="en-US" altLang="en-US" sz="2000"/>
              <a:t> = </a:t>
            </a:r>
            <a:r>
              <a:rPr lang="el-GR" altLang="en-US" sz="2000">
                <a:cs typeface="Arial" panose="020B0604020202020204" pitchFamily="34" charset="0"/>
              </a:rPr>
              <a:t>βθ </a:t>
            </a:r>
            <a:r>
              <a:rPr lang="en-US" altLang="en-US" sz="2000"/>
              <a:t>
</a:t>
            </a:r>
            <a:endParaRPr lang="en-US" altLang="en-US" sz="1400"/>
          </a:p>
          <a:p>
            <a:pPr>
              <a:buFontTx/>
              <a:buNone/>
            </a:pPr>
            <a:r>
              <a:rPr lang="en-US" altLang="en-US" sz="2000"/>
              <a:t>p 			q	 		</a:t>
            </a:r>
            <a:r>
              <a:rPr lang="el-GR" altLang="en-US" sz="2000">
                <a:cs typeface="Arial" panose="020B0604020202020204" pitchFamily="34" charset="0"/>
              </a:rPr>
              <a:t>θ</a:t>
            </a:r>
            <a:r>
              <a:rPr lang="en-US" altLang="en-US" sz="2000"/>
              <a:t>  </a:t>
            </a:r>
          </a:p>
          <a:p>
            <a:pPr>
              <a:buFontTx/>
              <a:buNone/>
            </a:pPr>
            <a:r>
              <a:rPr lang="en-US" altLang="en-US" sz="2000"/>
              <a:t>Knows(John,x) 	Knows(John,Jane) 	</a:t>
            </a:r>
            <a:r>
              <a:rPr lang="en-US" altLang="en-US" sz="2000">
                <a:solidFill>
                  <a:srgbClr val="CC0099"/>
                </a:solidFill>
              </a:rPr>
              <a:t>{x/Jane}}</a:t>
            </a:r>
          </a:p>
          <a:p>
            <a:pPr>
              <a:buFontTx/>
              <a:buNone/>
            </a:pPr>
            <a:r>
              <a:rPr lang="en-US" altLang="en-US" sz="2000"/>
              <a:t>Knows(John,x)	Knows(y,OJ) 		</a:t>
            </a:r>
            <a:r>
              <a:rPr lang="en-US" altLang="en-US" sz="2000">
                <a:solidFill>
                  <a:srgbClr val="CC0099"/>
                </a:solidFill>
              </a:rPr>
              <a:t>{x/OJ,y/John}}</a:t>
            </a:r>
          </a:p>
          <a:p>
            <a:pPr>
              <a:buFontTx/>
              <a:buNone/>
            </a:pPr>
            <a:r>
              <a:rPr lang="en-US" altLang="en-US" sz="2000"/>
              <a:t>Knows(John,x) 	Knows(y,Mother(y))	</a:t>
            </a:r>
          </a:p>
          <a:p>
            <a:pPr>
              <a:buFontTx/>
              <a:buNone/>
            </a:pPr>
            <a:r>
              <a:rPr lang="en-US" altLang="en-US" sz="2000"/>
              <a:t>Knows(John,x)	Knows(x,OJ) 		</a:t>
            </a:r>
            <a:endParaRPr lang="en-US" altLang="en-US" sz="2000">
              <a:solidFill>
                <a:srgbClr val="CC0099"/>
              </a:solidFill>
            </a:endParaRPr>
          </a:p>
          <a:p>
            <a:pPr lvl="4"/>
            <a:endParaRPr lang="en-US" altLang="en-US" sz="1400">
              <a:solidFill>
                <a:srgbClr val="CC0099"/>
              </a:solidFill>
            </a:endParaRPr>
          </a:p>
          <a:p>
            <a:r>
              <a:rPr lang="en-US" altLang="en-US" sz="2000">
                <a:solidFill>
                  <a:schemeClr val="accent2"/>
                </a:solidFill>
              </a:rPr>
              <a:t>Standardizing apart </a:t>
            </a:r>
            <a:r>
              <a:rPr lang="en-US" altLang="en-US" sz="2000"/>
              <a:t>eliminates overlap of variables, e.g., Knows(z</a:t>
            </a:r>
            <a:r>
              <a:rPr lang="en-US" altLang="en-US" sz="2000" baseline="-25000"/>
              <a:t>17</a:t>
            </a:r>
            <a:r>
              <a:rPr lang="en-US" altLang="en-US" sz="2000"/>
              <a:t>,OJ)
</a:t>
            </a:r>
          </a:p>
        </p:txBody>
      </p:sp>
      <p:sp>
        <p:nvSpPr>
          <p:cNvPr id="49156" name="Line 4"/>
          <p:cNvSpPr>
            <a:spLocks noChangeShapeType="1"/>
          </p:cNvSpPr>
          <p:nvPr/>
        </p:nvSpPr>
        <p:spPr bwMode="auto">
          <a:xfrm>
            <a:off x="2057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9157" name="Line 5"/>
          <p:cNvSpPr>
            <a:spLocks noChangeShapeType="1"/>
          </p:cNvSpPr>
          <p:nvPr/>
        </p:nvSpPr>
        <p:spPr bwMode="auto">
          <a:xfrm>
            <a:off x="3810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9158" name="Line 6"/>
          <p:cNvSpPr>
            <a:spLocks noChangeShapeType="1"/>
          </p:cNvSpPr>
          <p:nvPr/>
        </p:nvSpPr>
        <p:spPr bwMode="auto">
          <a:xfrm>
            <a:off x="6477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209915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Unification</a:t>
            </a:r>
          </a:p>
        </p:txBody>
      </p:sp>
      <p:sp>
        <p:nvSpPr>
          <p:cNvPr id="50179" name="Rectangle 3"/>
          <p:cNvSpPr>
            <a:spLocks noGrp="1" noChangeArrowheads="1"/>
          </p:cNvSpPr>
          <p:nvPr>
            <p:ph type="body" idx="1"/>
          </p:nvPr>
        </p:nvSpPr>
        <p:spPr/>
        <p:txBody>
          <a:bodyPr>
            <a:normAutofit fontScale="70000" lnSpcReduction="20000"/>
          </a:bodyPr>
          <a:lstStyle/>
          <a:p>
            <a:r>
              <a:rPr lang="en-US" altLang="en-US" sz="2000"/>
              <a:t>We can get the inference immediately if we can find a substitution </a:t>
            </a:r>
            <a:r>
              <a:rPr lang="el-GR" altLang="en-US" sz="2000">
                <a:cs typeface="Arial" panose="020B0604020202020204" pitchFamily="34" charset="0"/>
              </a:rPr>
              <a:t>θ</a:t>
            </a:r>
            <a:r>
              <a:rPr lang="en-US" altLang="en-US" sz="2000"/>
              <a:t> such that </a:t>
            </a:r>
            <a:r>
              <a:rPr lang="en-US" altLang="en-US" sz="2000" i="1"/>
              <a:t>King(x) </a:t>
            </a:r>
            <a:r>
              <a:rPr lang="en-US" altLang="en-US" sz="2000"/>
              <a:t>and </a:t>
            </a:r>
            <a:r>
              <a:rPr lang="en-US" altLang="en-US" sz="2000" i="1"/>
              <a:t>Greedy(x) </a:t>
            </a:r>
            <a:r>
              <a:rPr lang="en-US" altLang="en-US" sz="2000"/>
              <a:t>match </a:t>
            </a:r>
            <a:r>
              <a:rPr lang="en-US" altLang="en-US" sz="2000" i="1"/>
              <a:t>King(John)</a:t>
            </a:r>
            <a:r>
              <a:rPr lang="en-US" altLang="en-US" sz="2000"/>
              <a:t> and </a:t>
            </a:r>
            <a:r>
              <a:rPr lang="en-US" altLang="en-US" sz="2000" i="1"/>
              <a:t>Greedy(y)</a:t>
            </a:r>
            <a:r>
              <a:rPr lang="en-US" altLang="en-US" sz="2000"/>
              <a:t>
</a:t>
            </a:r>
          </a:p>
          <a:p>
            <a:pPr lvl="4"/>
            <a:endParaRPr lang="en-US" altLang="en-US" sz="1400">
              <a:cs typeface="Arial" panose="020B0604020202020204" pitchFamily="34" charset="0"/>
            </a:endParaRPr>
          </a:p>
          <a:p>
            <a:pPr>
              <a:buFontTx/>
              <a:buNone/>
            </a:pPr>
            <a:r>
              <a:rPr lang="el-GR" altLang="en-US" sz="2000">
                <a:cs typeface="Arial" panose="020B0604020202020204" pitchFamily="34" charset="0"/>
              </a:rPr>
              <a:t>θ</a:t>
            </a:r>
            <a:r>
              <a:rPr lang="en-US" altLang="en-US" sz="2000"/>
              <a:t> = {x/John,y/John} works
</a:t>
            </a:r>
          </a:p>
          <a:p>
            <a:pPr lvl="4"/>
            <a:endParaRPr lang="en-US" altLang="en-US" sz="1400"/>
          </a:p>
          <a:p>
            <a:r>
              <a:rPr lang="en-US" altLang="en-US" sz="2000"/>
              <a:t>Unify(</a:t>
            </a:r>
            <a:r>
              <a:rPr lang="el-GR" altLang="en-US" sz="2000">
                <a:cs typeface="Arial" panose="020B0604020202020204" pitchFamily="34" charset="0"/>
              </a:rPr>
              <a:t>α</a:t>
            </a:r>
            <a:r>
              <a:rPr lang="en-US" altLang="en-US" sz="2000"/>
              <a:t>,</a:t>
            </a:r>
            <a:r>
              <a:rPr lang="el-GR" altLang="en-US" sz="2000">
                <a:cs typeface="Arial" panose="020B0604020202020204" pitchFamily="34" charset="0"/>
              </a:rPr>
              <a:t>β</a:t>
            </a:r>
            <a:r>
              <a:rPr lang="en-US" altLang="en-US" sz="2000"/>
              <a:t>) = </a:t>
            </a:r>
            <a:r>
              <a:rPr lang="el-GR" altLang="en-US" sz="2000">
                <a:cs typeface="Arial" panose="020B0604020202020204" pitchFamily="34" charset="0"/>
              </a:rPr>
              <a:t>θ</a:t>
            </a:r>
            <a:r>
              <a:rPr lang="en-US" altLang="en-US" sz="2000"/>
              <a:t> if </a:t>
            </a:r>
            <a:r>
              <a:rPr lang="el-GR" altLang="en-US" sz="2000">
                <a:cs typeface="Arial" panose="020B0604020202020204" pitchFamily="34" charset="0"/>
              </a:rPr>
              <a:t>αθ</a:t>
            </a:r>
            <a:r>
              <a:rPr lang="en-US" altLang="en-US" sz="2000"/>
              <a:t> = </a:t>
            </a:r>
            <a:r>
              <a:rPr lang="el-GR" altLang="en-US" sz="2000">
                <a:cs typeface="Arial" panose="020B0604020202020204" pitchFamily="34" charset="0"/>
              </a:rPr>
              <a:t>βθ </a:t>
            </a:r>
            <a:r>
              <a:rPr lang="en-US" altLang="en-US" sz="2000"/>
              <a:t>
</a:t>
            </a:r>
            <a:endParaRPr lang="en-US" altLang="en-US" sz="1400"/>
          </a:p>
          <a:p>
            <a:pPr>
              <a:buFontTx/>
              <a:buNone/>
            </a:pPr>
            <a:r>
              <a:rPr lang="en-US" altLang="en-US" sz="2000"/>
              <a:t>p 			q	 		</a:t>
            </a:r>
            <a:r>
              <a:rPr lang="el-GR" altLang="en-US" sz="2000">
                <a:cs typeface="Arial" panose="020B0604020202020204" pitchFamily="34" charset="0"/>
              </a:rPr>
              <a:t>θ</a:t>
            </a:r>
            <a:r>
              <a:rPr lang="en-US" altLang="en-US" sz="2000"/>
              <a:t>  </a:t>
            </a:r>
          </a:p>
          <a:p>
            <a:pPr>
              <a:buFontTx/>
              <a:buNone/>
            </a:pPr>
            <a:r>
              <a:rPr lang="en-US" altLang="en-US" sz="2000"/>
              <a:t>Knows(John,x) 	Knows(John,Jane) 	</a:t>
            </a:r>
            <a:r>
              <a:rPr lang="en-US" altLang="en-US" sz="2000">
                <a:solidFill>
                  <a:srgbClr val="CC0099"/>
                </a:solidFill>
              </a:rPr>
              <a:t>{x/Jane}}</a:t>
            </a:r>
          </a:p>
          <a:p>
            <a:pPr>
              <a:buFontTx/>
              <a:buNone/>
            </a:pPr>
            <a:r>
              <a:rPr lang="en-US" altLang="en-US" sz="2000"/>
              <a:t>Knows(John,x)	Knows(y,OJ) 		</a:t>
            </a:r>
            <a:r>
              <a:rPr lang="en-US" altLang="en-US" sz="2000">
                <a:solidFill>
                  <a:srgbClr val="CC0099"/>
                </a:solidFill>
              </a:rPr>
              <a:t>{x/OJ,y/John}}</a:t>
            </a:r>
          </a:p>
          <a:p>
            <a:pPr>
              <a:buFontTx/>
              <a:buNone/>
            </a:pPr>
            <a:r>
              <a:rPr lang="en-US" altLang="en-US" sz="2000"/>
              <a:t>Knows(John,x) 	Knows(y,Mother(y))	</a:t>
            </a:r>
            <a:r>
              <a:rPr lang="en-US" altLang="en-US" sz="2000">
                <a:solidFill>
                  <a:srgbClr val="CC0099"/>
                </a:solidFill>
              </a:rPr>
              <a:t>{y/John,x/Mother(John)}}</a:t>
            </a:r>
          </a:p>
          <a:p>
            <a:pPr>
              <a:buFontTx/>
              <a:buNone/>
            </a:pPr>
            <a:r>
              <a:rPr lang="en-US" altLang="en-US" sz="2000"/>
              <a:t>Knows(John,x)	Knows(x,OJ) 		</a:t>
            </a:r>
            <a:endParaRPr lang="en-US" altLang="en-US" sz="2000">
              <a:solidFill>
                <a:srgbClr val="CC0099"/>
              </a:solidFill>
            </a:endParaRPr>
          </a:p>
          <a:p>
            <a:pPr lvl="4"/>
            <a:endParaRPr lang="en-US" altLang="en-US" sz="1400">
              <a:solidFill>
                <a:srgbClr val="CC0099"/>
              </a:solidFill>
            </a:endParaRPr>
          </a:p>
          <a:p>
            <a:r>
              <a:rPr lang="en-US" altLang="en-US" sz="2000">
                <a:solidFill>
                  <a:schemeClr val="accent2"/>
                </a:solidFill>
              </a:rPr>
              <a:t>Standardizing apart </a:t>
            </a:r>
            <a:r>
              <a:rPr lang="en-US" altLang="en-US" sz="2000"/>
              <a:t>eliminates overlap of variables, e.g., Knows(z</a:t>
            </a:r>
            <a:r>
              <a:rPr lang="en-US" altLang="en-US" sz="2000" baseline="-25000"/>
              <a:t>17</a:t>
            </a:r>
            <a:r>
              <a:rPr lang="en-US" altLang="en-US" sz="2000"/>
              <a:t>,OJ)
</a:t>
            </a:r>
          </a:p>
        </p:txBody>
      </p:sp>
      <p:sp>
        <p:nvSpPr>
          <p:cNvPr id="50180" name="Line 4"/>
          <p:cNvSpPr>
            <a:spLocks noChangeShapeType="1"/>
          </p:cNvSpPr>
          <p:nvPr/>
        </p:nvSpPr>
        <p:spPr bwMode="auto">
          <a:xfrm>
            <a:off x="2057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0181" name="Line 5"/>
          <p:cNvSpPr>
            <a:spLocks noChangeShapeType="1"/>
          </p:cNvSpPr>
          <p:nvPr/>
        </p:nvSpPr>
        <p:spPr bwMode="auto">
          <a:xfrm>
            <a:off x="3810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0182" name="Line 6"/>
          <p:cNvSpPr>
            <a:spLocks noChangeShapeType="1"/>
          </p:cNvSpPr>
          <p:nvPr/>
        </p:nvSpPr>
        <p:spPr bwMode="auto">
          <a:xfrm>
            <a:off x="6477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620119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Unification</a:t>
            </a:r>
          </a:p>
        </p:txBody>
      </p:sp>
      <p:sp>
        <p:nvSpPr>
          <p:cNvPr id="51203" name="Rectangle 3"/>
          <p:cNvSpPr>
            <a:spLocks noGrp="1" noChangeArrowheads="1"/>
          </p:cNvSpPr>
          <p:nvPr>
            <p:ph type="body" idx="1"/>
          </p:nvPr>
        </p:nvSpPr>
        <p:spPr/>
        <p:txBody>
          <a:bodyPr>
            <a:normAutofit fontScale="70000" lnSpcReduction="20000"/>
          </a:bodyPr>
          <a:lstStyle/>
          <a:p>
            <a:r>
              <a:rPr lang="en-US" altLang="en-US" sz="2000"/>
              <a:t>We can get the inference immediately if we can find a substitution </a:t>
            </a:r>
            <a:r>
              <a:rPr lang="el-GR" altLang="en-US" sz="2000">
                <a:cs typeface="Arial" panose="020B0604020202020204" pitchFamily="34" charset="0"/>
              </a:rPr>
              <a:t>θ</a:t>
            </a:r>
            <a:r>
              <a:rPr lang="en-US" altLang="en-US" sz="2000"/>
              <a:t> such that </a:t>
            </a:r>
            <a:r>
              <a:rPr lang="en-US" altLang="en-US" sz="2000" i="1"/>
              <a:t>King(x) </a:t>
            </a:r>
            <a:r>
              <a:rPr lang="en-US" altLang="en-US" sz="2000"/>
              <a:t>and </a:t>
            </a:r>
            <a:r>
              <a:rPr lang="en-US" altLang="en-US" sz="2000" i="1"/>
              <a:t>Greedy(x) </a:t>
            </a:r>
            <a:r>
              <a:rPr lang="en-US" altLang="en-US" sz="2000"/>
              <a:t>match </a:t>
            </a:r>
            <a:r>
              <a:rPr lang="en-US" altLang="en-US" sz="2000" i="1"/>
              <a:t>King(John)</a:t>
            </a:r>
            <a:r>
              <a:rPr lang="en-US" altLang="en-US" sz="2000"/>
              <a:t> and </a:t>
            </a:r>
            <a:r>
              <a:rPr lang="en-US" altLang="en-US" sz="2000" i="1"/>
              <a:t>Greedy(y)</a:t>
            </a:r>
            <a:r>
              <a:rPr lang="en-US" altLang="en-US" sz="2000"/>
              <a:t>
</a:t>
            </a:r>
          </a:p>
          <a:p>
            <a:pPr lvl="4"/>
            <a:endParaRPr lang="en-US" altLang="en-US" sz="1400">
              <a:cs typeface="Arial" panose="020B0604020202020204" pitchFamily="34" charset="0"/>
            </a:endParaRPr>
          </a:p>
          <a:p>
            <a:pPr>
              <a:buFontTx/>
              <a:buNone/>
            </a:pPr>
            <a:r>
              <a:rPr lang="el-GR" altLang="en-US" sz="2000">
                <a:cs typeface="Arial" panose="020B0604020202020204" pitchFamily="34" charset="0"/>
              </a:rPr>
              <a:t>θ</a:t>
            </a:r>
            <a:r>
              <a:rPr lang="en-US" altLang="en-US" sz="2000"/>
              <a:t> = {x/John,y/John} works
</a:t>
            </a:r>
          </a:p>
          <a:p>
            <a:pPr lvl="4"/>
            <a:endParaRPr lang="en-US" altLang="en-US" sz="1400"/>
          </a:p>
          <a:p>
            <a:r>
              <a:rPr lang="en-US" altLang="en-US" sz="2000"/>
              <a:t>Unify(</a:t>
            </a:r>
            <a:r>
              <a:rPr lang="el-GR" altLang="en-US" sz="2000">
                <a:cs typeface="Arial" panose="020B0604020202020204" pitchFamily="34" charset="0"/>
              </a:rPr>
              <a:t>α</a:t>
            </a:r>
            <a:r>
              <a:rPr lang="en-US" altLang="en-US" sz="2000"/>
              <a:t>,</a:t>
            </a:r>
            <a:r>
              <a:rPr lang="el-GR" altLang="en-US" sz="2000">
                <a:cs typeface="Arial" panose="020B0604020202020204" pitchFamily="34" charset="0"/>
              </a:rPr>
              <a:t>β</a:t>
            </a:r>
            <a:r>
              <a:rPr lang="en-US" altLang="en-US" sz="2000"/>
              <a:t>) = </a:t>
            </a:r>
            <a:r>
              <a:rPr lang="el-GR" altLang="en-US" sz="2000">
                <a:cs typeface="Arial" panose="020B0604020202020204" pitchFamily="34" charset="0"/>
              </a:rPr>
              <a:t>θ</a:t>
            </a:r>
            <a:r>
              <a:rPr lang="en-US" altLang="en-US" sz="2000"/>
              <a:t> if </a:t>
            </a:r>
            <a:r>
              <a:rPr lang="el-GR" altLang="en-US" sz="2000">
                <a:cs typeface="Arial" panose="020B0604020202020204" pitchFamily="34" charset="0"/>
              </a:rPr>
              <a:t>αθ</a:t>
            </a:r>
            <a:r>
              <a:rPr lang="en-US" altLang="en-US" sz="2000"/>
              <a:t> = </a:t>
            </a:r>
            <a:r>
              <a:rPr lang="el-GR" altLang="en-US" sz="2000">
                <a:cs typeface="Arial" panose="020B0604020202020204" pitchFamily="34" charset="0"/>
              </a:rPr>
              <a:t>βθ </a:t>
            </a:r>
            <a:r>
              <a:rPr lang="en-US" altLang="en-US" sz="2000"/>
              <a:t>
</a:t>
            </a:r>
            <a:endParaRPr lang="en-US" altLang="en-US" sz="1400"/>
          </a:p>
          <a:p>
            <a:pPr>
              <a:buFontTx/>
              <a:buNone/>
            </a:pPr>
            <a:r>
              <a:rPr lang="en-US" altLang="en-US" sz="2000"/>
              <a:t>p 			q	 		</a:t>
            </a:r>
            <a:r>
              <a:rPr lang="el-GR" altLang="en-US" sz="2000">
                <a:cs typeface="Arial" panose="020B0604020202020204" pitchFamily="34" charset="0"/>
              </a:rPr>
              <a:t>θ</a:t>
            </a:r>
            <a:r>
              <a:rPr lang="en-US" altLang="en-US" sz="2000"/>
              <a:t>  </a:t>
            </a:r>
          </a:p>
          <a:p>
            <a:pPr>
              <a:buFontTx/>
              <a:buNone/>
            </a:pPr>
            <a:r>
              <a:rPr lang="en-US" altLang="en-US" sz="2000"/>
              <a:t>Knows(John,x) 	Knows(John,Jane) 	</a:t>
            </a:r>
            <a:r>
              <a:rPr lang="en-US" altLang="en-US" sz="2000">
                <a:solidFill>
                  <a:srgbClr val="CC0099"/>
                </a:solidFill>
              </a:rPr>
              <a:t>{x/Jane}}</a:t>
            </a:r>
          </a:p>
          <a:p>
            <a:pPr>
              <a:buFontTx/>
              <a:buNone/>
            </a:pPr>
            <a:r>
              <a:rPr lang="en-US" altLang="en-US" sz="2000"/>
              <a:t>Knows(John,x)	Knows(y,OJ) 		</a:t>
            </a:r>
            <a:r>
              <a:rPr lang="en-US" altLang="en-US" sz="2000">
                <a:solidFill>
                  <a:srgbClr val="CC0099"/>
                </a:solidFill>
              </a:rPr>
              <a:t>{x/OJ,y/John}}</a:t>
            </a:r>
          </a:p>
          <a:p>
            <a:pPr>
              <a:buFontTx/>
              <a:buNone/>
            </a:pPr>
            <a:r>
              <a:rPr lang="en-US" altLang="en-US" sz="2000"/>
              <a:t>Knows(John,x) 	Knows(y,Mother(y))	</a:t>
            </a:r>
            <a:r>
              <a:rPr lang="en-US" altLang="en-US" sz="2000">
                <a:solidFill>
                  <a:srgbClr val="CC0099"/>
                </a:solidFill>
              </a:rPr>
              <a:t>{y/John,x/Mother(John)}}</a:t>
            </a:r>
          </a:p>
          <a:p>
            <a:pPr>
              <a:buFontTx/>
              <a:buNone/>
            </a:pPr>
            <a:r>
              <a:rPr lang="en-US" altLang="en-US" sz="2000"/>
              <a:t>Knows(John,x)	Knows(x,OJ) 		</a:t>
            </a:r>
            <a:r>
              <a:rPr lang="en-US" altLang="en-US" sz="2000">
                <a:solidFill>
                  <a:srgbClr val="CC0099"/>
                </a:solidFill>
              </a:rPr>
              <a:t>{fail}
</a:t>
            </a:r>
          </a:p>
          <a:p>
            <a:pPr lvl="4"/>
            <a:endParaRPr lang="en-US" altLang="en-US" sz="1400">
              <a:solidFill>
                <a:srgbClr val="CC0099"/>
              </a:solidFill>
            </a:endParaRPr>
          </a:p>
          <a:p>
            <a:r>
              <a:rPr lang="en-US" altLang="en-US" sz="2000">
                <a:solidFill>
                  <a:schemeClr val="accent2"/>
                </a:solidFill>
              </a:rPr>
              <a:t>Standardizing apart </a:t>
            </a:r>
            <a:r>
              <a:rPr lang="en-US" altLang="en-US" sz="2000"/>
              <a:t>eliminates overlap of variables, e.g., Knows(z</a:t>
            </a:r>
            <a:r>
              <a:rPr lang="en-US" altLang="en-US" sz="2000" baseline="-25000"/>
              <a:t>17</a:t>
            </a:r>
            <a:r>
              <a:rPr lang="en-US" altLang="en-US" sz="2000"/>
              <a:t>,OJ)
</a:t>
            </a:r>
          </a:p>
        </p:txBody>
      </p:sp>
      <p:sp>
        <p:nvSpPr>
          <p:cNvPr id="51204" name="Line 4"/>
          <p:cNvSpPr>
            <a:spLocks noChangeShapeType="1"/>
          </p:cNvSpPr>
          <p:nvPr/>
        </p:nvSpPr>
        <p:spPr bwMode="auto">
          <a:xfrm>
            <a:off x="2057400" y="3886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205" name="Line 5"/>
          <p:cNvSpPr>
            <a:spLocks noChangeShapeType="1"/>
          </p:cNvSpPr>
          <p:nvPr/>
        </p:nvSpPr>
        <p:spPr bwMode="auto">
          <a:xfrm>
            <a:off x="3810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1206" name="Line 6"/>
          <p:cNvSpPr>
            <a:spLocks noChangeShapeType="1"/>
          </p:cNvSpPr>
          <p:nvPr/>
        </p:nvSpPr>
        <p:spPr bwMode="auto">
          <a:xfrm>
            <a:off x="6477000" y="35814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4172596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Unification</a:t>
            </a:r>
          </a:p>
        </p:txBody>
      </p:sp>
      <p:sp>
        <p:nvSpPr>
          <p:cNvPr id="16387" name="Rectangle 3"/>
          <p:cNvSpPr>
            <a:spLocks noGrp="1" noChangeArrowheads="1"/>
          </p:cNvSpPr>
          <p:nvPr>
            <p:ph type="body" idx="1"/>
          </p:nvPr>
        </p:nvSpPr>
        <p:spPr/>
        <p:txBody>
          <a:bodyPr>
            <a:normAutofit fontScale="85000" lnSpcReduction="20000"/>
          </a:bodyPr>
          <a:lstStyle/>
          <a:p>
            <a:pPr>
              <a:lnSpc>
                <a:spcPct val="90000"/>
              </a:lnSpc>
            </a:pPr>
            <a:r>
              <a:rPr lang="en-US" altLang="en-US"/>
              <a:t>To unify </a:t>
            </a:r>
            <a:r>
              <a:rPr lang="en-US" altLang="en-US" i="1"/>
              <a:t>Knows(John,x)</a:t>
            </a:r>
            <a:r>
              <a:rPr lang="en-US" altLang="en-US"/>
              <a:t> and </a:t>
            </a:r>
            <a:r>
              <a:rPr lang="en-US" altLang="en-US" i="1"/>
              <a:t>Knows(y,z)</a:t>
            </a:r>
            <a:r>
              <a:rPr lang="en-US" altLang="en-US"/>
              <a:t>,
</a:t>
            </a:r>
          </a:p>
          <a:p>
            <a:pPr>
              <a:lnSpc>
                <a:spcPct val="90000"/>
              </a:lnSpc>
              <a:buFontTx/>
              <a:buNone/>
            </a:pPr>
            <a:r>
              <a:rPr lang="en-US" altLang="en-US" sz="2400">
                <a:cs typeface="Arial" panose="020B0604020202020204" pitchFamily="34" charset="0"/>
              </a:rPr>
              <a:t>	</a:t>
            </a:r>
            <a:r>
              <a:rPr lang="el-GR" altLang="en-US" sz="2400">
                <a:cs typeface="Arial" panose="020B0604020202020204" pitchFamily="34" charset="0"/>
              </a:rPr>
              <a:t>θ</a:t>
            </a:r>
            <a:r>
              <a:rPr lang="en-US" altLang="en-US" sz="2400"/>
              <a:t> = {y/John, x/z } or </a:t>
            </a:r>
            <a:r>
              <a:rPr lang="el-GR" altLang="en-US" sz="2400">
                <a:cs typeface="Arial" panose="020B0604020202020204" pitchFamily="34" charset="0"/>
              </a:rPr>
              <a:t>θ</a:t>
            </a:r>
            <a:r>
              <a:rPr lang="en-US" altLang="en-US" sz="2400">
                <a:cs typeface="Arial" panose="020B0604020202020204" pitchFamily="34" charset="0"/>
              </a:rPr>
              <a:t> </a:t>
            </a:r>
            <a:r>
              <a:rPr lang="en-US" altLang="en-US" sz="2400"/>
              <a:t>= {y/John, x/John, z/John}
</a:t>
            </a:r>
          </a:p>
          <a:p>
            <a:pPr lvl="4">
              <a:lnSpc>
                <a:spcPct val="90000"/>
              </a:lnSpc>
            </a:pPr>
            <a:endParaRPr lang="en-US" altLang="en-US"/>
          </a:p>
          <a:p>
            <a:pPr>
              <a:lnSpc>
                <a:spcPct val="90000"/>
              </a:lnSpc>
            </a:pPr>
            <a:r>
              <a:rPr lang="en-US" altLang="en-US"/>
              <a:t>The first unifier is </a:t>
            </a:r>
            <a:r>
              <a:rPr lang="en-US" altLang="en-US">
                <a:solidFill>
                  <a:schemeClr val="accent2"/>
                </a:solidFill>
              </a:rPr>
              <a:t>more general</a:t>
            </a:r>
            <a:r>
              <a:rPr lang="en-US" altLang="en-US"/>
              <a:t> than the second.
</a:t>
            </a:r>
          </a:p>
          <a:p>
            <a:pPr lvl="4">
              <a:lnSpc>
                <a:spcPct val="90000"/>
              </a:lnSpc>
            </a:pPr>
            <a:endParaRPr lang="en-US" altLang="en-US"/>
          </a:p>
          <a:p>
            <a:pPr>
              <a:lnSpc>
                <a:spcPct val="90000"/>
              </a:lnSpc>
            </a:pPr>
            <a:r>
              <a:rPr lang="en-US" altLang="en-US"/>
              <a:t>There is a single </a:t>
            </a:r>
            <a:r>
              <a:rPr lang="en-US" altLang="en-US">
                <a:solidFill>
                  <a:schemeClr val="accent2"/>
                </a:solidFill>
              </a:rPr>
              <a:t>most general unifier</a:t>
            </a:r>
            <a:r>
              <a:rPr lang="en-US" altLang="en-US"/>
              <a:t> (MGU) that is unique up to renaming of variables.
</a:t>
            </a:r>
          </a:p>
          <a:p>
            <a:pPr lvl="1">
              <a:lnSpc>
                <a:spcPct val="90000"/>
              </a:lnSpc>
              <a:buFontTx/>
              <a:buNone/>
            </a:pPr>
            <a:r>
              <a:rPr lang="en-US" altLang="en-US"/>
              <a:t>MGU = { y/John, x/z }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87720" y="2931480"/>
              <a:ext cx="3961080" cy="470880"/>
            </p14:xfrm>
          </p:contentPart>
        </mc:Choice>
        <mc:Fallback xmlns="">
          <p:pic>
            <p:nvPicPr>
              <p:cNvPr id="2" name="Ink 1"/>
              <p:cNvPicPr/>
              <p:nvPr/>
            </p:nvPicPr>
            <p:blipFill>
              <a:blip r:embed="rId3"/>
              <a:stretch>
                <a:fillRect/>
              </a:stretch>
            </p:blipFill>
            <p:spPr>
              <a:xfrm>
                <a:off x="1283760" y="2925360"/>
                <a:ext cx="3972240" cy="480240"/>
              </a:xfrm>
              <a:prstGeom prst="rect">
                <a:avLst/>
              </a:prstGeom>
            </p:spPr>
          </p:pic>
        </mc:Fallback>
      </mc:AlternateContent>
    </p:spTree>
    <p:extLst>
      <p:ext uri="{BB962C8B-B14F-4D97-AF65-F5344CB8AC3E}">
        <p14:creationId xmlns:p14="http://schemas.microsoft.com/office/powerpoint/2010/main" val="1212295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The unification algorithm</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l="53906" t="27083" r="8594" b="19792"/>
          <a:stretch>
            <a:fillRect/>
          </a:stretch>
        </p:blipFill>
        <p:spPr bwMode="auto">
          <a:xfrm>
            <a:off x="2057400" y="1600201"/>
            <a:ext cx="8077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82200" y="3589920"/>
              <a:ext cx="3127680" cy="438480"/>
            </p14:xfrm>
          </p:contentPart>
        </mc:Choice>
        <mc:Fallback xmlns="">
          <p:pic>
            <p:nvPicPr>
              <p:cNvPr id="2" name="Ink 1"/>
              <p:cNvPicPr/>
              <p:nvPr/>
            </p:nvPicPr>
            <p:blipFill>
              <a:blip r:embed="rId4"/>
              <a:stretch>
                <a:fillRect/>
              </a:stretch>
            </p:blipFill>
            <p:spPr>
              <a:xfrm>
                <a:off x="4275720" y="3584160"/>
                <a:ext cx="3140280" cy="446760"/>
              </a:xfrm>
              <a:prstGeom prst="rect">
                <a:avLst/>
              </a:prstGeom>
            </p:spPr>
          </p:pic>
        </mc:Fallback>
      </mc:AlternateContent>
    </p:spTree>
    <p:extLst>
      <p:ext uri="{BB962C8B-B14F-4D97-AF65-F5344CB8AC3E}">
        <p14:creationId xmlns:p14="http://schemas.microsoft.com/office/powerpoint/2010/main" val="9314463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The unification algorithm</a:t>
            </a:r>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l="53906" t="50000" r="8984" b="14583"/>
          <a:stretch>
            <a:fillRect/>
          </a:stretch>
        </p:blipFill>
        <p:spPr bwMode="auto">
          <a:xfrm>
            <a:off x="1981200" y="1447801"/>
            <a:ext cx="8229600"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400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D57E90E-46CC-474D-A07F-B999A3F607F6}" type="slidenum">
              <a:rPr lang="en-US" altLang="en-US"/>
              <a:pPr/>
              <a:t>3</a:t>
            </a:fld>
            <a:endParaRPr lang="en-US" altLang="en-US"/>
          </a:p>
        </p:txBody>
      </p:sp>
      <p:sp>
        <p:nvSpPr>
          <p:cNvPr id="191490" name="Rectangle 2"/>
          <p:cNvSpPr>
            <a:spLocks noGrp="1" noChangeArrowheads="1"/>
          </p:cNvSpPr>
          <p:nvPr>
            <p:ph type="title"/>
          </p:nvPr>
        </p:nvSpPr>
        <p:spPr/>
        <p:txBody>
          <a:bodyPr/>
          <a:lstStyle/>
          <a:p>
            <a:r>
              <a:rPr lang="en-US" altLang="en-US"/>
              <a:t>Model checking</a:t>
            </a:r>
          </a:p>
        </p:txBody>
      </p:sp>
      <p:sp>
        <p:nvSpPr>
          <p:cNvPr id="191491" name="Rectangle 3"/>
          <p:cNvSpPr>
            <a:spLocks noGrp="1" noChangeArrowheads="1"/>
          </p:cNvSpPr>
          <p:nvPr>
            <p:ph type="body" idx="1"/>
          </p:nvPr>
        </p:nvSpPr>
        <p:spPr/>
        <p:txBody>
          <a:bodyPr/>
          <a:lstStyle/>
          <a:p>
            <a:r>
              <a:rPr lang="en-US" altLang="en-US"/>
              <a:t>Given KB, does sentence S hold?</a:t>
            </a:r>
          </a:p>
          <a:p>
            <a:r>
              <a:rPr lang="en-US" altLang="en-US"/>
              <a:t>Basically generate and test:  </a:t>
            </a:r>
          </a:p>
          <a:p>
            <a:pPr lvl="1"/>
            <a:r>
              <a:rPr lang="en-US" altLang="en-US"/>
              <a:t>Generate all the possible models</a:t>
            </a:r>
          </a:p>
          <a:p>
            <a:pPr lvl="1"/>
            <a:r>
              <a:rPr lang="en-US" altLang="en-US"/>
              <a:t>Consider the models M in which KB is TRUE</a:t>
            </a:r>
          </a:p>
          <a:p>
            <a:pPr lvl="1"/>
            <a:r>
              <a:rPr lang="en-US" altLang="en-US"/>
              <a:t>If </a:t>
            </a:r>
            <a:r>
              <a:rPr lang="en-US" altLang="en-US">
                <a:sym typeface="Symbol" panose="05050102010706020507" pitchFamily="18" charset="2"/>
              </a:rPr>
              <a:t></a:t>
            </a:r>
            <a:r>
              <a:rPr lang="en-US" altLang="en-US"/>
              <a:t>M S , then S is </a:t>
            </a:r>
            <a:r>
              <a:rPr lang="en-US" altLang="en-US" b="1">
                <a:solidFill>
                  <a:schemeClr val="accent2"/>
                </a:solidFill>
              </a:rPr>
              <a:t>provably true</a:t>
            </a:r>
          </a:p>
          <a:p>
            <a:pPr lvl="1"/>
            <a:r>
              <a:rPr lang="en-US" altLang="en-US"/>
              <a:t>If </a:t>
            </a:r>
            <a:r>
              <a:rPr lang="en-US" altLang="en-US">
                <a:sym typeface="Symbol" panose="05050102010706020507" pitchFamily="18" charset="2"/>
              </a:rPr>
              <a:t>M S, then S is </a:t>
            </a:r>
            <a:r>
              <a:rPr lang="en-US" altLang="en-US" b="1">
                <a:solidFill>
                  <a:schemeClr val="accent2"/>
                </a:solidFill>
                <a:sym typeface="Symbol" panose="05050102010706020507" pitchFamily="18" charset="2"/>
              </a:rPr>
              <a:t>provably false</a:t>
            </a:r>
          </a:p>
          <a:p>
            <a:pPr lvl="1"/>
            <a:r>
              <a:rPr lang="en-US" altLang="en-US">
                <a:sym typeface="Symbol" panose="05050102010706020507" pitchFamily="18" charset="2"/>
              </a:rPr>
              <a:t>Otherwise (M1 S  M2 S): S is </a:t>
            </a:r>
            <a:r>
              <a:rPr lang="en-US" altLang="en-US" b="1">
                <a:solidFill>
                  <a:schemeClr val="accent2"/>
                </a:solidFill>
                <a:sym typeface="Symbol" panose="05050102010706020507" pitchFamily="18" charset="2"/>
              </a:rPr>
              <a:t>satisfiable</a:t>
            </a:r>
            <a:r>
              <a:rPr lang="en-US" altLang="en-US">
                <a:sym typeface="Symbol" panose="05050102010706020507" pitchFamily="18" charset="2"/>
              </a:rPr>
              <a:t> but neither provably true or provably false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65320" y="423720"/>
              <a:ext cx="8133480" cy="4269960"/>
            </p14:xfrm>
          </p:contentPart>
        </mc:Choice>
        <mc:Fallback xmlns="">
          <p:pic>
            <p:nvPicPr>
              <p:cNvPr id="2" name="Ink 1"/>
              <p:cNvPicPr/>
              <p:nvPr/>
            </p:nvPicPr>
            <p:blipFill>
              <a:blip r:embed="rId4"/>
              <a:stretch>
                <a:fillRect/>
              </a:stretch>
            </p:blipFill>
            <p:spPr>
              <a:xfrm>
                <a:off x="2061720" y="417600"/>
                <a:ext cx="8145360" cy="4278960"/>
              </a:xfrm>
              <a:prstGeom prst="rect">
                <a:avLst/>
              </a:prstGeom>
            </p:spPr>
          </p:pic>
        </mc:Fallback>
      </mc:AlternateContent>
    </p:spTree>
    <p:extLst>
      <p:ext uri="{BB962C8B-B14F-4D97-AF65-F5344CB8AC3E}">
        <p14:creationId xmlns:p14="http://schemas.microsoft.com/office/powerpoint/2010/main" val="25652860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5F5CEEB-5E33-4D07-8FCD-0CED1AE834DD}" type="slidenum">
              <a:rPr lang="en-US" altLang="en-US"/>
              <a:pPr/>
              <a:t>30</a:t>
            </a:fld>
            <a:endParaRPr lang="en-US" altLang="en-US"/>
          </a:p>
        </p:txBody>
      </p:sp>
      <p:sp>
        <p:nvSpPr>
          <p:cNvPr id="270340" name="Rectangle 4"/>
          <p:cNvSpPr>
            <a:spLocks noGrp="1" noChangeArrowheads="1"/>
          </p:cNvSpPr>
          <p:nvPr>
            <p:ph type="ctrTitle"/>
          </p:nvPr>
        </p:nvSpPr>
        <p:spPr>
          <a:xfrm>
            <a:off x="2209800" y="2130426"/>
            <a:ext cx="7772400" cy="1470025"/>
          </a:xfrm>
        </p:spPr>
        <p:txBody>
          <a:bodyPr anchor="ctr"/>
          <a:lstStyle/>
          <a:p>
            <a:r>
              <a:rPr lang="en-US" altLang="en-US" sz="4000"/>
              <a:t>Automating FOL inference </a:t>
            </a:r>
            <a:br>
              <a:rPr lang="en-US" altLang="en-US" sz="4000"/>
            </a:br>
            <a:r>
              <a:rPr lang="en-US" altLang="en-US" sz="4000"/>
              <a:t>with Generalized Modus Ponens</a:t>
            </a:r>
          </a:p>
        </p:txBody>
      </p:sp>
      <p:sp>
        <p:nvSpPr>
          <p:cNvPr id="270341" name="Rectangle 5"/>
          <p:cNvSpPr>
            <a:spLocks noGrp="1" noChangeArrowheads="1"/>
          </p:cNvSpPr>
          <p:nvPr>
            <p:ph type="subTitle" idx="1"/>
          </p:nvPr>
        </p:nvSpPr>
        <p:spPr>
          <a:xfrm>
            <a:off x="2895600" y="3886200"/>
            <a:ext cx="6400800" cy="1752600"/>
          </a:xfrm>
        </p:spPr>
        <p:txBody>
          <a:bodyPr/>
          <a:lstStyle/>
          <a:p>
            <a:endParaRPr lang="en-US" altLang="en-US"/>
          </a:p>
        </p:txBody>
      </p:sp>
    </p:spTree>
    <p:extLst>
      <p:ext uri="{BB962C8B-B14F-4D97-AF65-F5344CB8AC3E}">
        <p14:creationId xmlns:p14="http://schemas.microsoft.com/office/powerpoint/2010/main" val="40501049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11446F-7B08-4D2D-9536-F6372C0EB9BB}" type="slidenum">
              <a:rPr lang="en-US" altLang="en-US"/>
              <a:pPr/>
              <a:t>31</a:t>
            </a:fld>
            <a:endParaRPr lang="en-US" altLang="en-US"/>
          </a:p>
        </p:txBody>
      </p:sp>
      <p:sp>
        <p:nvSpPr>
          <p:cNvPr id="111618" name="Rectangle 2"/>
          <p:cNvSpPr>
            <a:spLocks noGrp="1" noChangeArrowheads="1"/>
          </p:cNvSpPr>
          <p:nvPr>
            <p:ph type="title"/>
          </p:nvPr>
        </p:nvSpPr>
        <p:spPr/>
        <p:txBody>
          <a:bodyPr/>
          <a:lstStyle/>
          <a:p>
            <a:r>
              <a:rPr lang="en-US" altLang="en-US"/>
              <a:t>Automated inference for FOL</a:t>
            </a:r>
          </a:p>
        </p:txBody>
      </p:sp>
      <p:sp>
        <p:nvSpPr>
          <p:cNvPr id="111619" name="Rectangle 3"/>
          <p:cNvSpPr>
            <a:spLocks noGrp="1" noChangeArrowheads="1"/>
          </p:cNvSpPr>
          <p:nvPr>
            <p:ph type="body" idx="1"/>
          </p:nvPr>
        </p:nvSpPr>
        <p:spPr>
          <a:xfrm>
            <a:off x="2209800" y="1676400"/>
            <a:ext cx="7772400" cy="4953000"/>
          </a:xfrm>
        </p:spPr>
        <p:txBody>
          <a:bodyPr/>
          <a:lstStyle/>
          <a:p>
            <a:pPr>
              <a:lnSpc>
                <a:spcPct val="90000"/>
              </a:lnSpc>
            </a:pPr>
            <a:r>
              <a:rPr lang="en-US" altLang="en-US"/>
              <a:t>Automated inference using FOL is harder than PL</a:t>
            </a:r>
          </a:p>
          <a:p>
            <a:pPr lvl="1">
              <a:lnSpc>
                <a:spcPct val="90000"/>
              </a:lnSpc>
            </a:pPr>
            <a:r>
              <a:rPr lang="en-US" altLang="en-US"/>
              <a:t>Variables can potentially take on an infinite number of possible values from their domains</a:t>
            </a:r>
          </a:p>
          <a:p>
            <a:pPr lvl="1">
              <a:lnSpc>
                <a:spcPct val="90000"/>
              </a:lnSpc>
            </a:pPr>
            <a:r>
              <a:rPr lang="en-US" altLang="en-US"/>
              <a:t>Hence there are potentially an infinite number of ways to apply the Universal Elimination rule of inference </a:t>
            </a:r>
          </a:p>
          <a:p>
            <a:pPr>
              <a:lnSpc>
                <a:spcPct val="90000"/>
              </a:lnSpc>
            </a:pPr>
            <a:r>
              <a:rPr lang="en-US" altLang="en-US" i="1"/>
              <a:t>Godel's Completeness Theorem</a:t>
            </a:r>
            <a:r>
              <a:rPr lang="en-US" altLang="en-US"/>
              <a:t> says that FOL entailment is only semidecidable</a:t>
            </a:r>
          </a:p>
          <a:p>
            <a:pPr lvl="1">
              <a:lnSpc>
                <a:spcPct val="90000"/>
              </a:lnSpc>
            </a:pPr>
            <a:r>
              <a:rPr lang="en-US" altLang="en-US"/>
              <a:t>If a sentence is </a:t>
            </a:r>
            <a:r>
              <a:rPr lang="en-US" altLang="en-US" b="1">
                <a:solidFill>
                  <a:schemeClr val="accent2"/>
                </a:solidFill>
              </a:rPr>
              <a:t>true</a:t>
            </a:r>
            <a:r>
              <a:rPr lang="en-US" altLang="en-US"/>
              <a:t> given a set of axioms, there is a procedure that will determine this</a:t>
            </a:r>
          </a:p>
          <a:p>
            <a:pPr lvl="1">
              <a:lnSpc>
                <a:spcPct val="90000"/>
              </a:lnSpc>
            </a:pPr>
            <a:r>
              <a:rPr lang="en-US" altLang="en-US"/>
              <a:t>If the sentence is </a:t>
            </a:r>
            <a:r>
              <a:rPr lang="en-US" altLang="en-US" b="1">
                <a:solidFill>
                  <a:schemeClr val="accent2"/>
                </a:solidFill>
              </a:rPr>
              <a:t>false</a:t>
            </a:r>
            <a:r>
              <a:rPr lang="en-US" altLang="en-US"/>
              <a:t>, then there is no guarantee that a procedure will ever determine this</a:t>
            </a:r>
            <a:r>
              <a:rPr lang="en-US" altLang="en-US">
                <a:cs typeface="Times New Roman" panose="02020603050405020304" pitchFamily="18" charset="0"/>
              </a:rPr>
              <a:t>—i</a:t>
            </a:r>
            <a:r>
              <a:rPr lang="en-US" altLang="en-US"/>
              <a:t>.e., it </a:t>
            </a:r>
            <a:r>
              <a:rPr lang="en-US" altLang="en-US" b="1">
                <a:solidFill>
                  <a:schemeClr val="accent2"/>
                </a:solidFill>
              </a:rPr>
              <a:t>may never halt</a:t>
            </a:r>
          </a:p>
        </p:txBody>
      </p:sp>
    </p:spTree>
    <p:extLst>
      <p:ext uri="{BB962C8B-B14F-4D97-AF65-F5344CB8AC3E}">
        <p14:creationId xmlns:p14="http://schemas.microsoft.com/office/powerpoint/2010/main" val="1263089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0E58D70-9C29-45DD-A1D6-DA3EF0185782}" type="slidenum">
              <a:rPr lang="en-US" altLang="en-US"/>
              <a:pPr/>
              <a:t>32</a:t>
            </a:fld>
            <a:endParaRPr lang="en-US" altLang="en-US"/>
          </a:p>
        </p:txBody>
      </p:sp>
      <p:sp>
        <p:nvSpPr>
          <p:cNvPr id="122882" name="Rectangle 2"/>
          <p:cNvSpPr>
            <a:spLocks noGrp="1" noChangeArrowheads="1"/>
          </p:cNvSpPr>
          <p:nvPr>
            <p:ph type="title"/>
          </p:nvPr>
        </p:nvSpPr>
        <p:spPr>
          <a:xfrm>
            <a:off x="2286000" y="228600"/>
            <a:ext cx="7772400" cy="1143000"/>
          </a:xfrm>
        </p:spPr>
        <p:txBody>
          <a:bodyPr>
            <a:normAutofit fontScale="90000"/>
          </a:bodyPr>
          <a:lstStyle/>
          <a:p>
            <a:r>
              <a:rPr lang="en-US" altLang="en-US"/>
              <a:t>Generalized Modus Ponens (GMP)</a:t>
            </a:r>
          </a:p>
        </p:txBody>
      </p:sp>
      <p:sp>
        <p:nvSpPr>
          <p:cNvPr id="122883" name="Rectangle 3"/>
          <p:cNvSpPr>
            <a:spLocks noGrp="1" noChangeArrowheads="1"/>
          </p:cNvSpPr>
          <p:nvPr>
            <p:ph type="body" idx="1"/>
          </p:nvPr>
        </p:nvSpPr>
        <p:spPr>
          <a:xfrm>
            <a:off x="2133600" y="1447800"/>
            <a:ext cx="7772400" cy="5029200"/>
          </a:xfrm>
        </p:spPr>
        <p:txBody>
          <a:bodyPr>
            <a:normAutofit lnSpcReduction="10000"/>
          </a:bodyPr>
          <a:lstStyle/>
          <a:p>
            <a:pPr>
              <a:lnSpc>
                <a:spcPct val="90000"/>
              </a:lnSpc>
            </a:pPr>
            <a:r>
              <a:rPr lang="en-US" altLang="en-US" sz="2000"/>
              <a:t>Apply modus ponens reasoning to generalized rules</a:t>
            </a:r>
          </a:p>
          <a:p>
            <a:pPr>
              <a:lnSpc>
                <a:spcPct val="90000"/>
              </a:lnSpc>
            </a:pPr>
            <a:r>
              <a:rPr lang="en-US" altLang="en-US" sz="2000"/>
              <a:t>Combines And-Introduction, Universal-Elimination, and Modus Ponens </a:t>
            </a:r>
          </a:p>
          <a:p>
            <a:pPr lvl="1">
              <a:lnSpc>
                <a:spcPct val="90000"/>
              </a:lnSpc>
            </a:pPr>
            <a:r>
              <a:rPr lang="en-US" altLang="en-US" sz="1800"/>
              <a:t>From </a:t>
            </a:r>
            <a:r>
              <a:rPr lang="en-US" altLang="en-US" sz="1800" i="1"/>
              <a:t>P(c)</a:t>
            </a:r>
            <a:r>
              <a:rPr lang="en-US" altLang="en-US" sz="1800"/>
              <a:t> and  </a:t>
            </a:r>
            <a:r>
              <a:rPr lang="en-US" altLang="en-US" sz="1800" i="1"/>
              <a:t>Q(c)</a:t>
            </a:r>
            <a:r>
              <a:rPr lang="en-US" altLang="en-US" sz="1800"/>
              <a:t> and </a:t>
            </a:r>
            <a:r>
              <a:rPr lang="en-US" altLang="en-US" sz="1800" i="1"/>
              <a:t>(</a:t>
            </a:r>
            <a:r>
              <a:rPr lang="en-US" altLang="en-US" sz="1800" i="1">
                <a:sym typeface="Symbol" panose="05050102010706020507" pitchFamily="18" charset="2"/>
              </a:rPr>
              <a:t></a:t>
            </a:r>
            <a:r>
              <a:rPr lang="en-US" altLang="en-US" sz="1800" i="1"/>
              <a:t>x)(P(x) </a:t>
            </a:r>
            <a:r>
              <a:rPr lang="en-US" altLang="en-US" sz="1800" i="1">
                <a:sym typeface="Symbol" panose="05050102010706020507" pitchFamily="18" charset="2"/>
              </a:rPr>
              <a:t></a:t>
            </a:r>
            <a:r>
              <a:rPr lang="en-US" altLang="en-US" sz="1800" i="1"/>
              <a:t> Q(x)) </a:t>
            </a:r>
            <a:r>
              <a:rPr lang="en-US" altLang="en-US" sz="1800" i="1">
                <a:sym typeface="Symbol" panose="05050102010706020507" pitchFamily="18" charset="2"/>
              </a:rPr>
              <a:t></a:t>
            </a:r>
            <a:r>
              <a:rPr lang="en-US" altLang="en-US" sz="1800" i="1"/>
              <a:t> R(x)</a:t>
            </a:r>
            <a:r>
              <a:rPr lang="en-US" altLang="en-US" sz="1800"/>
              <a:t> derive </a:t>
            </a:r>
            <a:r>
              <a:rPr lang="en-US" altLang="en-US" sz="1800" i="1"/>
              <a:t>R(c)</a:t>
            </a:r>
            <a:r>
              <a:rPr lang="en-US" altLang="en-US" sz="1800"/>
              <a:t> </a:t>
            </a:r>
          </a:p>
          <a:p>
            <a:pPr>
              <a:lnSpc>
                <a:spcPct val="90000"/>
              </a:lnSpc>
            </a:pPr>
            <a:r>
              <a:rPr lang="en-US" altLang="en-US" sz="2000"/>
              <a:t>General case: </a:t>
            </a:r>
            <a:r>
              <a:rPr lang="en-US" altLang="en-US" sz="2000" b="1">
                <a:solidFill>
                  <a:schemeClr val="accent2"/>
                </a:solidFill>
              </a:rPr>
              <a:t>Given</a:t>
            </a:r>
          </a:p>
          <a:p>
            <a:pPr lvl="1">
              <a:lnSpc>
                <a:spcPct val="90000"/>
              </a:lnSpc>
            </a:pPr>
            <a:r>
              <a:rPr lang="en-US" altLang="en-US" sz="1800" b="1">
                <a:solidFill>
                  <a:schemeClr val="accent2"/>
                </a:solidFill>
              </a:rPr>
              <a:t>atomic sentences</a:t>
            </a:r>
            <a:r>
              <a:rPr lang="en-US" altLang="en-US" sz="1800"/>
              <a:t> P</a:t>
            </a:r>
            <a:r>
              <a:rPr lang="en-US" altLang="en-US" sz="1800" baseline="-25000"/>
              <a:t>1</a:t>
            </a:r>
            <a:r>
              <a:rPr lang="en-US" altLang="en-US" sz="1800"/>
              <a:t>, P</a:t>
            </a:r>
            <a:r>
              <a:rPr lang="en-US" altLang="en-US" sz="1800" baseline="-25000"/>
              <a:t>2</a:t>
            </a:r>
            <a:r>
              <a:rPr lang="en-US" altLang="en-US" sz="1800"/>
              <a:t>, ..., P</a:t>
            </a:r>
            <a:r>
              <a:rPr lang="en-US" altLang="en-US" sz="1800" baseline="-25000"/>
              <a:t>N</a:t>
            </a:r>
          </a:p>
          <a:p>
            <a:pPr lvl="1">
              <a:lnSpc>
                <a:spcPct val="90000"/>
              </a:lnSpc>
            </a:pPr>
            <a:r>
              <a:rPr lang="en-US" altLang="en-US" sz="1800" b="1">
                <a:solidFill>
                  <a:schemeClr val="accent2"/>
                </a:solidFill>
              </a:rPr>
              <a:t>implication sentence</a:t>
            </a:r>
            <a:r>
              <a:rPr lang="en-US" altLang="en-US" sz="1800"/>
              <a:t> (Q</a:t>
            </a:r>
            <a:r>
              <a:rPr lang="en-US" altLang="en-US" sz="1800" baseline="-25000"/>
              <a:t>1</a:t>
            </a:r>
            <a:r>
              <a:rPr lang="en-US" altLang="en-US" sz="1800"/>
              <a:t> </a:t>
            </a:r>
            <a:r>
              <a:rPr lang="en-US" altLang="en-US" sz="1800">
                <a:sym typeface="Symbol" panose="05050102010706020507" pitchFamily="18" charset="2"/>
              </a:rPr>
              <a:t></a:t>
            </a:r>
            <a:r>
              <a:rPr lang="en-US" altLang="en-US" sz="1800"/>
              <a:t> Q</a:t>
            </a:r>
            <a:r>
              <a:rPr lang="en-US" altLang="en-US" sz="1800" baseline="-25000"/>
              <a:t>2</a:t>
            </a:r>
            <a:r>
              <a:rPr lang="en-US" altLang="en-US" sz="1800"/>
              <a:t> </a:t>
            </a:r>
            <a:r>
              <a:rPr lang="en-US" altLang="en-US" sz="1800">
                <a:sym typeface="Symbol" panose="05050102010706020507" pitchFamily="18" charset="2"/>
              </a:rPr>
              <a:t></a:t>
            </a:r>
            <a:r>
              <a:rPr lang="en-US" altLang="en-US" sz="1800"/>
              <a:t> ... </a:t>
            </a:r>
            <a:r>
              <a:rPr lang="en-US" altLang="en-US" sz="1800">
                <a:sym typeface="Symbol" panose="05050102010706020507" pitchFamily="18" charset="2"/>
              </a:rPr>
              <a:t></a:t>
            </a:r>
            <a:r>
              <a:rPr lang="en-US" altLang="en-US" sz="1800"/>
              <a:t> Q</a:t>
            </a:r>
            <a:r>
              <a:rPr lang="en-US" altLang="en-US" sz="1800" baseline="-25000"/>
              <a:t>N</a:t>
            </a:r>
            <a:r>
              <a:rPr lang="en-US" altLang="en-US" sz="1800"/>
              <a:t>) </a:t>
            </a:r>
            <a:r>
              <a:rPr lang="en-US" altLang="en-US" sz="1800">
                <a:sym typeface="Symbol" panose="05050102010706020507" pitchFamily="18" charset="2"/>
              </a:rPr>
              <a:t></a:t>
            </a:r>
            <a:r>
              <a:rPr lang="en-US" altLang="en-US" sz="1800"/>
              <a:t> R</a:t>
            </a:r>
          </a:p>
          <a:p>
            <a:pPr lvl="2">
              <a:lnSpc>
                <a:spcPct val="90000"/>
              </a:lnSpc>
            </a:pPr>
            <a:r>
              <a:rPr lang="en-US" altLang="en-US" sz="1600"/>
              <a:t>Q</a:t>
            </a:r>
            <a:r>
              <a:rPr lang="en-US" altLang="en-US" sz="1600" baseline="-25000"/>
              <a:t>1</a:t>
            </a:r>
            <a:r>
              <a:rPr lang="en-US" altLang="en-US" sz="1600"/>
              <a:t>, ..., Q</a:t>
            </a:r>
            <a:r>
              <a:rPr lang="en-US" altLang="en-US" sz="1600" baseline="-25000"/>
              <a:t>N</a:t>
            </a:r>
            <a:r>
              <a:rPr lang="en-US" altLang="en-US" sz="1600"/>
              <a:t> and R are atomic sentences </a:t>
            </a:r>
          </a:p>
          <a:p>
            <a:pPr lvl="1">
              <a:lnSpc>
                <a:spcPct val="90000"/>
              </a:lnSpc>
            </a:pPr>
            <a:r>
              <a:rPr lang="en-US" altLang="en-US" sz="1800" b="1">
                <a:solidFill>
                  <a:schemeClr val="accent2"/>
                </a:solidFill>
              </a:rPr>
              <a:t>substitution</a:t>
            </a:r>
            <a:r>
              <a:rPr lang="en-US" altLang="en-US" sz="1800"/>
              <a:t> subst(</a:t>
            </a:r>
            <a:r>
              <a:rPr lang="el-GR" altLang="en-US" sz="1800">
                <a:cs typeface="Times New Roman" panose="02020603050405020304" pitchFamily="18" charset="0"/>
              </a:rPr>
              <a:t>θ</a:t>
            </a:r>
            <a:r>
              <a:rPr lang="en-US" altLang="en-US" sz="1800"/>
              <a:t>, P</a:t>
            </a:r>
            <a:r>
              <a:rPr lang="en-US" altLang="en-US" sz="1800" baseline="-25000"/>
              <a:t>i</a:t>
            </a:r>
            <a:r>
              <a:rPr lang="en-US" altLang="en-US" sz="1800"/>
              <a:t>) = subst(</a:t>
            </a:r>
            <a:r>
              <a:rPr lang="el-GR" altLang="en-US" sz="1800">
                <a:cs typeface="Times New Roman" panose="02020603050405020304" pitchFamily="18" charset="0"/>
              </a:rPr>
              <a:t>θ</a:t>
            </a:r>
            <a:r>
              <a:rPr lang="en-US" altLang="en-US" sz="1800"/>
              <a:t>, Q</a:t>
            </a:r>
            <a:r>
              <a:rPr lang="en-US" altLang="en-US" sz="1800" baseline="-25000"/>
              <a:t>i</a:t>
            </a:r>
            <a:r>
              <a:rPr lang="en-US" altLang="en-US" sz="1800"/>
              <a:t>) for i=1,...,N</a:t>
            </a:r>
          </a:p>
          <a:p>
            <a:pPr lvl="1">
              <a:lnSpc>
                <a:spcPct val="90000"/>
              </a:lnSpc>
            </a:pPr>
            <a:r>
              <a:rPr lang="en-US" altLang="en-US" sz="1800" b="1">
                <a:solidFill>
                  <a:schemeClr val="accent2"/>
                </a:solidFill>
              </a:rPr>
              <a:t>Derive new sentence: subst(</a:t>
            </a:r>
            <a:r>
              <a:rPr lang="el-GR" altLang="en-US" sz="1800" b="1">
                <a:solidFill>
                  <a:schemeClr val="accent2"/>
                </a:solidFill>
                <a:cs typeface="Times New Roman" panose="02020603050405020304" pitchFamily="18" charset="0"/>
              </a:rPr>
              <a:t>θ</a:t>
            </a:r>
            <a:r>
              <a:rPr lang="en-US" altLang="en-US" sz="1800" b="1">
                <a:solidFill>
                  <a:schemeClr val="accent2"/>
                </a:solidFill>
              </a:rPr>
              <a:t>, R)  </a:t>
            </a:r>
          </a:p>
          <a:p>
            <a:pPr>
              <a:lnSpc>
                <a:spcPct val="90000"/>
              </a:lnSpc>
            </a:pPr>
            <a:r>
              <a:rPr lang="en-US" altLang="en-US" sz="2000"/>
              <a:t>Substitutions</a:t>
            </a:r>
          </a:p>
          <a:p>
            <a:pPr lvl="1">
              <a:lnSpc>
                <a:spcPct val="90000"/>
              </a:lnSpc>
            </a:pPr>
            <a:r>
              <a:rPr lang="en-US" altLang="en-US" sz="1800"/>
              <a:t>subst(</a:t>
            </a:r>
            <a:r>
              <a:rPr lang="el-GR" altLang="en-US" sz="1800">
                <a:cs typeface="Times New Roman" panose="02020603050405020304" pitchFamily="18" charset="0"/>
              </a:rPr>
              <a:t>θ</a:t>
            </a:r>
            <a:r>
              <a:rPr lang="en-US" altLang="en-US" sz="1800"/>
              <a:t>, </a:t>
            </a:r>
            <a:r>
              <a:rPr lang="el-GR" altLang="en-US" sz="1800">
                <a:cs typeface="Times New Roman" panose="02020603050405020304" pitchFamily="18" charset="0"/>
              </a:rPr>
              <a:t>α</a:t>
            </a:r>
            <a:r>
              <a:rPr lang="en-US" altLang="en-US" sz="1800"/>
              <a:t>) denotes the result of applying a set of substitutions defined by </a:t>
            </a:r>
            <a:r>
              <a:rPr lang="el-GR" altLang="en-US" sz="1800">
                <a:cs typeface="Times New Roman" panose="02020603050405020304" pitchFamily="18" charset="0"/>
              </a:rPr>
              <a:t>θ</a:t>
            </a:r>
            <a:r>
              <a:rPr lang="en-US" altLang="en-US" sz="1800"/>
              <a:t> to the sentence </a:t>
            </a:r>
            <a:r>
              <a:rPr lang="el-GR" altLang="en-US" sz="1800">
                <a:cs typeface="Times New Roman" panose="02020603050405020304" pitchFamily="18" charset="0"/>
              </a:rPr>
              <a:t>α</a:t>
            </a:r>
            <a:endParaRPr lang="en-US" altLang="en-US" sz="1800"/>
          </a:p>
          <a:p>
            <a:pPr lvl="1">
              <a:lnSpc>
                <a:spcPct val="90000"/>
              </a:lnSpc>
            </a:pPr>
            <a:r>
              <a:rPr lang="en-US" altLang="en-US" sz="1800"/>
              <a:t>A substitution list </a:t>
            </a:r>
            <a:r>
              <a:rPr lang="el-GR" altLang="en-US" sz="1800">
                <a:cs typeface="Times New Roman" panose="02020603050405020304" pitchFamily="18" charset="0"/>
              </a:rPr>
              <a:t>θ</a:t>
            </a:r>
            <a:r>
              <a:rPr lang="en-US" altLang="en-US" sz="1800"/>
              <a:t> = {v</a:t>
            </a:r>
            <a:r>
              <a:rPr lang="en-US" altLang="en-US" sz="1800" baseline="-25000"/>
              <a:t>1</a:t>
            </a:r>
            <a:r>
              <a:rPr lang="en-US" altLang="en-US" sz="1800"/>
              <a:t>/t</a:t>
            </a:r>
            <a:r>
              <a:rPr lang="en-US" altLang="en-US" sz="1800" baseline="-25000"/>
              <a:t>1</a:t>
            </a:r>
            <a:r>
              <a:rPr lang="en-US" altLang="en-US" sz="1800"/>
              <a:t>, v</a:t>
            </a:r>
            <a:r>
              <a:rPr lang="en-US" altLang="en-US" sz="1800" baseline="-25000"/>
              <a:t>2</a:t>
            </a:r>
            <a:r>
              <a:rPr lang="en-US" altLang="en-US" sz="1800"/>
              <a:t>/t</a:t>
            </a:r>
            <a:r>
              <a:rPr lang="en-US" altLang="en-US" sz="1800" baseline="-25000"/>
              <a:t>2</a:t>
            </a:r>
            <a:r>
              <a:rPr lang="en-US" altLang="en-US" sz="1800"/>
              <a:t>, ..., v</a:t>
            </a:r>
            <a:r>
              <a:rPr lang="en-US" altLang="en-US" sz="1800" baseline="-25000"/>
              <a:t>n</a:t>
            </a:r>
            <a:r>
              <a:rPr lang="en-US" altLang="en-US" sz="1800"/>
              <a:t>/t</a:t>
            </a:r>
            <a:r>
              <a:rPr lang="en-US" altLang="en-US" sz="1800" baseline="-25000"/>
              <a:t>n</a:t>
            </a:r>
            <a:r>
              <a:rPr lang="en-US" altLang="en-US" sz="1800"/>
              <a:t>} means to replace all occurrences of variable symbol v</a:t>
            </a:r>
            <a:r>
              <a:rPr lang="en-US" altLang="en-US" sz="1800" baseline="-25000"/>
              <a:t>i</a:t>
            </a:r>
            <a:r>
              <a:rPr lang="en-US" altLang="en-US" sz="1800"/>
              <a:t> by term t</a:t>
            </a:r>
            <a:r>
              <a:rPr lang="en-US" altLang="en-US" sz="1800" baseline="-25000"/>
              <a:t>i</a:t>
            </a:r>
            <a:endParaRPr lang="en-US" altLang="en-US" sz="1800"/>
          </a:p>
          <a:p>
            <a:pPr lvl="1">
              <a:lnSpc>
                <a:spcPct val="90000"/>
              </a:lnSpc>
            </a:pPr>
            <a:r>
              <a:rPr lang="en-US" altLang="en-US" sz="1800"/>
              <a:t>Substitutions are made in left-to-right order in the list</a:t>
            </a:r>
          </a:p>
          <a:p>
            <a:pPr lvl="1">
              <a:lnSpc>
                <a:spcPct val="90000"/>
              </a:lnSpc>
            </a:pPr>
            <a:r>
              <a:rPr lang="en-US" altLang="en-US" sz="1800"/>
              <a:t>subst({x/IceCream, y/Ziggy}, eats(y,x)) = eats(Ziggy, IceCream)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79120" y="2685960"/>
              <a:ext cx="7870320" cy="3626280"/>
            </p14:xfrm>
          </p:contentPart>
        </mc:Choice>
        <mc:Fallback xmlns="">
          <p:pic>
            <p:nvPicPr>
              <p:cNvPr id="2" name="Ink 1"/>
              <p:cNvPicPr/>
              <p:nvPr/>
            </p:nvPicPr>
            <p:blipFill>
              <a:blip r:embed="rId4"/>
              <a:stretch>
                <a:fillRect/>
              </a:stretch>
            </p:blipFill>
            <p:spPr>
              <a:xfrm>
                <a:off x="3573360" y="2682720"/>
                <a:ext cx="7880760" cy="3633840"/>
              </a:xfrm>
              <a:prstGeom prst="rect">
                <a:avLst/>
              </a:prstGeom>
            </p:spPr>
          </p:pic>
        </mc:Fallback>
      </mc:AlternateContent>
    </p:spTree>
    <p:extLst>
      <p:ext uri="{BB962C8B-B14F-4D97-AF65-F5344CB8AC3E}">
        <p14:creationId xmlns:p14="http://schemas.microsoft.com/office/powerpoint/2010/main" val="26868608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A78FA52-CCFB-4BDC-884E-484E3736B95A}" type="slidenum">
              <a:rPr lang="en-US" altLang="en-US"/>
              <a:pPr/>
              <a:t>33</a:t>
            </a:fld>
            <a:endParaRPr lang="en-US" altLang="en-US"/>
          </a:p>
        </p:txBody>
      </p:sp>
      <p:sp>
        <p:nvSpPr>
          <p:cNvPr id="113666" name="Rectangle 2"/>
          <p:cNvSpPr>
            <a:spLocks noGrp="1" noChangeArrowheads="1"/>
          </p:cNvSpPr>
          <p:nvPr>
            <p:ph type="title"/>
          </p:nvPr>
        </p:nvSpPr>
        <p:spPr>
          <a:xfrm>
            <a:off x="2286000" y="304800"/>
            <a:ext cx="7772400" cy="1143000"/>
          </a:xfrm>
        </p:spPr>
        <p:txBody>
          <a:bodyPr/>
          <a:lstStyle/>
          <a:p>
            <a:r>
              <a:rPr lang="en-US" altLang="en-US"/>
              <a:t>Horn clauses</a:t>
            </a:r>
          </a:p>
        </p:txBody>
      </p:sp>
      <p:sp>
        <p:nvSpPr>
          <p:cNvPr id="113667" name="Rectangle 3"/>
          <p:cNvSpPr>
            <a:spLocks noGrp="1" noChangeArrowheads="1"/>
          </p:cNvSpPr>
          <p:nvPr>
            <p:ph type="body" idx="1"/>
          </p:nvPr>
        </p:nvSpPr>
        <p:spPr>
          <a:xfrm>
            <a:off x="2438400" y="1676400"/>
            <a:ext cx="7391400" cy="3886200"/>
          </a:xfrm>
        </p:spPr>
        <p:txBody>
          <a:bodyPr>
            <a:normAutofit fontScale="92500" lnSpcReduction="10000"/>
          </a:bodyPr>
          <a:lstStyle/>
          <a:p>
            <a:r>
              <a:rPr lang="en-US" altLang="en-US"/>
              <a:t>A Horn clause is a sentence of the form:</a:t>
            </a:r>
          </a:p>
          <a:p>
            <a:pPr lvl="1">
              <a:buFontTx/>
              <a:buNone/>
            </a:pPr>
            <a:r>
              <a:rPr lang="en-US" altLang="en-US"/>
              <a:t>(</a:t>
            </a:r>
            <a:r>
              <a:rPr lang="en-US" altLang="en-US">
                <a:sym typeface="Symbol" panose="05050102010706020507" pitchFamily="18" charset="2"/>
              </a:rPr>
              <a:t></a:t>
            </a:r>
            <a:r>
              <a:rPr lang="en-US" altLang="en-US"/>
              <a:t>x) P</a:t>
            </a:r>
            <a:r>
              <a:rPr lang="en-US" altLang="en-US" baseline="-25000"/>
              <a:t>1</a:t>
            </a:r>
            <a:r>
              <a:rPr lang="en-US" altLang="en-US"/>
              <a:t>(x) </a:t>
            </a:r>
            <a:r>
              <a:rPr lang="en-US" altLang="en-US">
                <a:sym typeface="Symbol" panose="05050102010706020507" pitchFamily="18" charset="2"/>
              </a:rPr>
              <a:t></a:t>
            </a:r>
            <a:r>
              <a:rPr lang="en-US" altLang="en-US"/>
              <a:t> P</a:t>
            </a:r>
            <a:r>
              <a:rPr lang="en-US" altLang="en-US" baseline="-25000"/>
              <a:t>2</a:t>
            </a:r>
            <a:r>
              <a:rPr lang="en-US" altLang="en-US"/>
              <a:t>(x)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P</a:t>
            </a:r>
            <a:r>
              <a:rPr lang="en-US" altLang="en-US" baseline="-25000"/>
              <a:t>n</a:t>
            </a:r>
            <a:r>
              <a:rPr lang="en-US" altLang="en-US"/>
              <a:t>(x) </a:t>
            </a:r>
            <a:r>
              <a:rPr lang="en-US" altLang="en-US">
                <a:sym typeface="Symbol" panose="05050102010706020507" pitchFamily="18" charset="2"/>
              </a:rPr>
              <a:t></a:t>
            </a:r>
            <a:r>
              <a:rPr lang="en-US" altLang="en-US"/>
              <a:t> Q(x) </a:t>
            </a:r>
          </a:p>
          <a:p>
            <a:pPr>
              <a:buFontTx/>
              <a:buNone/>
            </a:pPr>
            <a:r>
              <a:rPr lang="en-US" altLang="en-US"/>
              <a:t>where </a:t>
            </a:r>
          </a:p>
          <a:p>
            <a:pPr lvl="1"/>
            <a:r>
              <a:rPr lang="en-US" altLang="en-US"/>
              <a:t>there are 0 or more P</a:t>
            </a:r>
            <a:r>
              <a:rPr lang="en-US" altLang="en-US" baseline="-25000"/>
              <a:t>i</a:t>
            </a:r>
            <a:r>
              <a:rPr lang="en-US" altLang="en-US"/>
              <a:t>s and 0 or 1 Q</a:t>
            </a:r>
          </a:p>
          <a:p>
            <a:pPr lvl="1"/>
            <a:r>
              <a:rPr lang="en-US" altLang="en-US"/>
              <a:t>the P</a:t>
            </a:r>
            <a:r>
              <a:rPr lang="en-US" altLang="en-US" baseline="-25000"/>
              <a:t>i</a:t>
            </a:r>
            <a:r>
              <a:rPr lang="en-US" altLang="en-US"/>
              <a:t>s and Q are positive (i.e., non-negated) literals</a:t>
            </a:r>
          </a:p>
          <a:p>
            <a:r>
              <a:rPr lang="en-US" altLang="en-US"/>
              <a:t>Equivalently: </a:t>
            </a:r>
            <a:r>
              <a:rPr lang="en-US" altLang="en-US" i="1"/>
              <a:t>P</a:t>
            </a:r>
            <a:r>
              <a:rPr lang="en-US" altLang="en-US" i="1" baseline="-25000"/>
              <a:t>1</a:t>
            </a:r>
            <a:r>
              <a:rPr lang="en-US" altLang="en-US" i="1"/>
              <a:t>(x) </a:t>
            </a:r>
            <a:r>
              <a:rPr lang="en-US" altLang="en-US" i="1">
                <a:sym typeface="Symbol" panose="05050102010706020507" pitchFamily="18" charset="2"/>
              </a:rPr>
              <a:t></a:t>
            </a:r>
            <a:r>
              <a:rPr lang="en-US" altLang="en-US" i="1"/>
              <a:t> P</a:t>
            </a:r>
            <a:r>
              <a:rPr lang="en-US" altLang="en-US" i="1" baseline="-25000"/>
              <a:t>2</a:t>
            </a:r>
            <a:r>
              <a:rPr lang="en-US" altLang="en-US" i="1"/>
              <a:t>(x) … </a:t>
            </a:r>
            <a:r>
              <a:rPr lang="en-US" altLang="en-US" i="1">
                <a:sym typeface="Symbol" panose="05050102010706020507" pitchFamily="18" charset="2"/>
              </a:rPr>
              <a:t></a:t>
            </a:r>
            <a:r>
              <a:rPr lang="en-US" altLang="en-US" i="1"/>
              <a:t> P</a:t>
            </a:r>
            <a:r>
              <a:rPr lang="en-US" altLang="en-US" i="1" baseline="-25000"/>
              <a:t>n</a:t>
            </a:r>
            <a:r>
              <a:rPr lang="en-US" altLang="en-US" i="1"/>
              <a:t>(x)</a:t>
            </a:r>
            <a:r>
              <a:rPr lang="en-US" altLang="en-US"/>
              <a:t> where the </a:t>
            </a:r>
            <a:r>
              <a:rPr lang="en-US" altLang="en-US" i="1"/>
              <a:t>P</a:t>
            </a:r>
            <a:r>
              <a:rPr lang="en-US" altLang="en-US" i="1" baseline="-25000"/>
              <a:t>i</a:t>
            </a:r>
            <a:r>
              <a:rPr lang="en-US" altLang="en-US"/>
              <a:t> are all atomic and </a:t>
            </a:r>
            <a:r>
              <a:rPr lang="en-US" altLang="en-US" i="1"/>
              <a:t>at most one</a:t>
            </a:r>
            <a:r>
              <a:rPr lang="en-US" altLang="en-US"/>
              <a:t> of them is positive</a:t>
            </a:r>
          </a:p>
          <a:p>
            <a:r>
              <a:rPr lang="en-US" altLang="en-US"/>
              <a:t>Prolog is based on Horn clauses</a:t>
            </a:r>
          </a:p>
          <a:p>
            <a:r>
              <a:rPr lang="en-US" altLang="en-US"/>
              <a:t>Horn clauses represent a </a:t>
            </a:r>
            <a:r>
              <a:rPr lang="en-US" altLang="en-US" i="1"/>
              <a:t>subset</a:t>
            </a:r>
            <a:r>
              <a:rPr lang="en-US" altLang="en-US"/>
              <a:t> of the set of sentences representable  in FOL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01480" y="2470680"/>
              <a:ext cx="2170080" cy="3366000"/>
            </p14:xfrm>
          </p:contentPart>
        </mc:Choice>
        <mc:Fallback xmlns="">
          <p:pic>
            <p:nvPicPr>
              <p:cNvPr id="2" name="Ink 1"/>
              <p:cNvPicPr/>
              <p:nvPr/>
            </p:nvPicPr>
            <p:blipFill>
              <a:blip r:embed="rId4"/>
              <a:stretch>
                <a:fillRect/>
              </a:stretch>
            </p:blipFill>
            <p:spPr>
              <a:xfrm>
                <a:off x="4998960" y="2466720"/>
                <a:ext cx="2177280" cy="3372480"/>
              </a:xfrm>
              <a:prstGeom prst="rect">
                <a:avLst/>
              </a:prstGeom>
            </p:spPr>
          </p:pic>
        </mc:Fallback>
      </mc:AlternateContent>
    </p:spTree>
    <p:extLst>
      <p:ext uri="{BB962C8B-B14F-4D97-AF65-F5344CB8AC3E}">
        <p14:creationId xmlns:p14="http://schemas.microsoft.com/office/powerpoint/2010/main" val="4264173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5212CE0-1F4B-4A74-A98D-56B205F04CCC}" type="slidenum">
              <a:rPr lang="en-US" altLang="en-US"/>
              <a:pPr/>
              <a:t>34</a:t>
            </a:fld>
            <a:endParaRPr lang="en-US" altLang="en-US"/>
          </a:p>
        </p:txBody>
      </p:sp>
      <p:sp>
        <p:nvSpPr>
          <p:cNvPr id="158722" name="Rectangle 1026"/>
          <p:cNvSpPr>
            <a:spLocks noGrp="1" noChangeArrowheads="1"/>
          </p:cNvSpPr>
          <p:nvPr>
            <p:ph type="title"/>
          </p:nvPr>
        </p:nvSpPr>
        <p:spPr/>
        <p:txBody>
          <a:bodyPr/>
          <a:lstStyle/>
          <a:p>
            <a:r>
              <a:rPr lang="en-US" altLang="en-US"/>
              <a:t>Horn clauses II</a:t>
            </a:r>
          </a:p>
        </p:txBody>
      </p:sp>
      <p:sp>
        <p:nvSpPr>
          <p:cNvPr id="158723" name="Rectangle 1027"/>
          <p:cNvSpPr>
            <a:spLocks noGrp="1" noChangeArrowheads="1"/>
          </p:cNvSpPr>
          <p:nvPr>
            <p:ph type="body" idx="1"/>
          </p:nvPr>
        </p:nvSpPr>
        <p:spPr/>
        <p:txBody>
          <a:bodyPr/>
          <a:lstStyle/>
          <a:p>
            <a:r>
              <a:rPr lang="en-US" altLang="en-US"/>
              <a:t>Special cases</a:t>
            </a:r>
          </a:p>
          <a:p>
            <a:pPr lvl="1"/>
            <a:r>
              <a:rPr lang="en-US" altLang="en-US"/>
              <a:t>P</a:t>
            </a:r>
            <a:r>
              <a:rPr lang="en-US" altLang="en-US" baseline="-25000"/>
              <a:t>1</a:t>
            </a:r>
            <a:r>
              <a:rPr lang="en-US" altLang="en-US"/>
              <a:t> </a:t>
            </a:r>
            <a:r>
              <a:rPr lang="en-US" altLang="en-US">
                <a:sym typeface="Symbol" panose="05050102010706020507" pitchFamily="18" charset="2"/>
              </a:rPr>
              <a:t></a:t>
            </a:r>
            <a:r>
              <a:rPr lang="en-US" altLang="en-US"/>
              <a:t> P</a:t>
            </a:r>
            <a:r>
              <a:rPr lang="en-US" altLang="en-US" baseline="-25000"/>
              <a:t>2</a:t>
            </a:r>
            <a:r>
              <a:rPr lang="en-US" altLang="en-US"/>
              <a:t> </a:t>
            </a:r>
            <a:r>
              <a:rPr lang="en-US" altLang="en-US">
                <a:sym typeface="Symbol" panose="05050102010706020507" pitchFamily="18" charset="2"/>
              </a:rPr>
              <a:t></a:t>
            </a:r>
            <a:r>
              <a:rPr lang="en-US" altLang="en-US"/>
              <a:t> … P</a:t>
            </a:r>
            <a:r>
              <a:rPr lang="en-US" altLang="en-US" baseline="-25000"/>
              <a:t>n</a:t>
            </a:r>
            <a:r>
              <a:rPr lang="en-US" altLang="en-US"/>
              <a:t> </a:t>
            </a:r>
            <a:r>
              <a:rPr lang="en-US" altLang="en-US">
                <a:sym typeface="Symbol" panose="05050102010706020507" pitchFamily="18" charset="2"/>
              </a:rPr>
              <a:t></a:t>
            </a:r>
            <a:r>
              <a:rPr lang="en-US" altLang="en-US"/>
              <a:t> Q</a:t>
            </a:r>
          </a:p>
          <a:p>
            <a:pPr lvl="1"/>
            <a:r>
              <a:rPr lang="en-US" altLang="en-US"/>
              <a:t>P</a:t>
            </a:r>
            <a:r>
              <a:rPr lang="en-US" altLang="en-US" baseline="-25000"/>
              <a:t>1</a:t>
            </a:r>
            <a:r>
              <a:rPr lang="en-US" altLang="en-US"/>
              <a:t> </a:t>
            </a:r>
            <a:r>
              <a:rPr lang="en-US" altLang="en-US">
                <a:sym typeface="Symbol" panose="05050102010706020507" pitchFamily="18" charset="2"/>
              </a:rPr>
              <a:t></a:t>
            </a:r>
            <a:r>
              <a:rPr lang="en-US" altLang="en-US"/>
              <a:t> P</a:t>
            </a:r>
            <a:r>
              <a:rPr lang="en-US" altLang="en-US" baseline="-25000"/>
              <a:t>2</a:t>
            </a:r>
            <a:r>
              <a:rPr lang="en-US" altLang="en-US"/>
              <a:t> </a:t>
            </a:r>
            <a:r>
              <a:rPr lang="en-US" altLang="en-US">
                <a:sym typeface="Symbol" panose="05050102010706020507" pitchFamily="18" charset="2"/>
              </a:rPr>
              <a:t></a:t>
            </a:r>
            <a:r>
              <a:rPr lang="en-US" altLang="en-US"/>
              <a:t> … P</a:t>
            </a:r>
            <a:r>
              <a:rPr lang="en-US" altLang="en-US" baseline="-25000"/>
              <a:t>n</a:t>
            </a:r>
            <a:r>
              <a:rPr lang="en-US" altLang="en-US"/>
              <a:t> </a:t>
            </a:r>
            <a:r>
              <a:rPr lang="en-US" altLang="en-US">
                <a:sym typeface="Symbol" panose="05050102010706020507" pitchFamily="18" charset="2"/>
              </a:rPr>
              <a:t></a:t>
            </a:r>
            <a:r>
              <a:rPr lang="en-US" altLang="en-US"/>
              <a:t> false</a:t>
            </a:r>
          </a:p>
          <a:p>
            <a:pPr lvl="1"/>
            <a:r>
              <a:rPr lang="en-US" altLang="en-US"/>
              <a:t>true </a:t>
            </a:r>
            <a:r>
              <a:rPr lang="en-US" altLang="en-US">
                <a:sym typeface="Symbol" panose="05050102010706020507" pitchFamily="18" charset="2"/>
              </a:rPr>
              <a:t></a:t>
            </a:r>
            <a:r>
              <a:rPr lang="en-US" altLang="en-US"/>
              <a:t> Q</a:t>
            </a:r>
          </a:p>
          <a:p>
            <a:r>
              <a:rPr lang="en-US" altLang="en-US"/>
              <a:t>These are not Horn clauses:</a:t>
            </a:r>
          </a:p>
          <a:p>
            <a:pPr lvl="1"/>
            <a:r>
              <a:rPr lang="en-US" altLang="en-US"/>
              <a:t>p(a) </a:t>
            </a:r>
            <a:r>
              <a:rPr lang="en-US" altLang="en-US">
                <a:sym typeface="Symbol" panose="05050102010706020507" pitchFamily="18" charset="2"/>
              </a:rPr>
              <a:t></a:t>
            </a:r>
            <a:r>
              <a:rPr lang="en-US" altLang="en-US"/>
              <a:t> q(a)</a:t>
            </a:r>
          </a:p>
          <a:p>
            <a:pPr lvl="1"/>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44120" y="4101480"/>
              <a:ext cx="3105720" cy="1195920"/>
            </p14:xfrm>
          </p:contentPart>
        </mc:Choice>
        <mc:Fallback xmlns="">
          <p:pic>
            <p:nvPicPr>
              <p:cNvPr id="2" name="Ink 1"/>
              <p:cNvPicPr/>
              <p:nvPr/>
            </p:nvPicPr>
            <p:blipFill>
              <a:blip r:embed="rId4"/>
              <a:stretch>
                <a:fillRect/>
              </a:stretch>
            </p:blipFill>
            <p:spPr>
              <a:xfrm>
                <a:off x="741600" y="4098600"/>
                <a:ext cx="3111840" cy="1204200"/>
              </a:xfrm>
              <a:prstGeom prst="rect">
                <a:avLst/>
              </a:prstGeom>
            </p:spPr>
          </p:pic>
        </mc:Fallback>
      </mc:AlternateContent>
    </p:spTree>
    <p:extLst>
      <p:ext uri="{BB962C8B-B14F-4D97-AF65-F5344CB8AC3E}">
        <p14:creationId xmlns:p14="http://schemas.microsoft.com/office/powerpoint/2010/main" val="1364038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Generalized Modus Ponens (GMP)</a:t>
            </a:r>
          </a:p>
        </p:txBody>
      </p:sp>
      <p:sp>
        <p:nvSpPr>
          <p:cNvPr id="19459" name="Rectangle 3"/>
          <p:cNvSpPr>
            <a:spLocks noGrp="1" noChangeArrowheads="1"/>
          </p:cNvSpPr>
          <p:nvPr>
            <p:ph type="body" idx="1"/>
          </p:nvPr>
        </p:nvSpPr>
        <p:spPr/>
        <p:txBody>
          <a:bodyPr>
            <a:normAutofit fontScale="92500" lnSpcReduction="10000"/>
          </a:bodyPr>
          <a:lstStyle/>
          <a:p>
            <a:pPr>
              <a:lnSpc>
                <a:spcPct val="90000"/>
              </a:lnSpc>
              <a:buFontTx/>
              <a:buNone/>
            </a:pPr>
            <a:r>
              <a:rPr lang="en-US" altLang="en-US" sz="2000"/>
              <a:t>p</a:t>
            </a:r>
            <a:r>
              <a:rPr lang="en-US" altLang="en-US" sz="2000" baseline="-25000"/>
              <a:t>1</a:t>
            </a:r>
            <a:r>
              <a:rPr lang="en-US" altLang="en-US" sz="2000"/>
              <a:t>', p</a:t>
            </a:r>
            <a:r>
              <a:rPr lang="en-US" altLang="en-US" sz="2000" baseline="-25000"/>
              <a:t>2</a:t>
            </a:r>
            <a:r>
              <a:rPr lang="en-US" altLang="en-US" sz="2000"/>
              <a:t>', … , p</a:t>
            </a:r>
            <a:r>
              <a:rPr lang="en-US" altLang="en-US" sz="2000" baseline="-25000"/>
              <a:t>n</a:t>
            </a:r>
            <a:r>
              <a:rPr lang="en-US" altLang="en-US" sz="2000"/>
              <a:t>', ( p</a:t>
            </a:r>
            <a:r>
              <a:rPr lang="en-US" altLang="en-US" sz="2000" baseline="-25000"/>
              <a:t>1</a:t>
            </a:r>
            <a:r>
              <a:rPr lang="en-US" altLang="en-US" sz="2000"/>
              <a:t> </a:t>
            </a:r>
            <a:r>
              <a:rPr lang="en-US" altLang="en-US" sz="2000">
                <a:sym typeface="Symbol" panose="05050102010706020507" pitchFamily="18" charset="2"/>
              </a:rPr>
              <a:t></a:t>
            </a:r>
            <a:r>
              <a:rPr lang="en-US" altLang="en-US" sz="2000"/>
              <a:t> p</a:t>
            </a:r>
            <a:r>
              <a:rPr lang="en-US" altLang="en-US" sz="2000" baseline="-25000"/>
              <a:t>2</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n-US" altLang="en-US" sz="2000"/>
              <a:t> </a:t>
            </a:r>
            <a:r>
              <a:rPr lang="en-US" altLang="en-US" sz="2000">
                <a:sym typeface="Symbol" panose="05050102010706020507" pitchFamily="18" charset="2"/>
              </a:rPr>
              <a:t></a:t>
            </a:r>
            <a:r>
              <a:rPr lang="en-US" altLang="en-US" sz="2000"/>
              <a:t>q)</a:t>
            </a:r>
          </a:p>
          <a:p>
            <a:pPr>
              <a:lnSpc>
                <a:spcPct val="90000"/>
              </a:lnSpc>
              <a:buFontTx/>
              <a:buNone/>
            </a:pPr>
            <a:r>
              <a:rPr lang="en-US" altLang="en-US" sz="2000"/>
              <a:t>                         q</a:t>
            </a:r>
            <a:r>
              <a:rPr lang="el-GR" altLang="en-US" sz="2000">
                <a:cs typeface="Arial" panose="020B0604020202020204" pitchFamily="34" charset="0"/>
              </a:rPr>
              <a:t>θ</a:t>
            </a:r>
            <a:endParaRPr lang="en-US" altLang="en-US" sz="2000"/>
          </a:p>
          <a:p>
            <a:pPr>
              <a:lnSpc>
                <a:spcPct val="90000"/>
              </a:lnSpc>
              <a:buFontTx/>
              <a:buNone/>
            </a:pPr>
            <a:r>
              <a:rPr lang="en-US" altLang="en-US" sz="2000"/>
              <a:t>p</a:t>
            </a:r>
            <a:r>
              <a:rPr lang="en-US" altLang="en-US" sz="2000" baseline="-25000"/>
              <a:t>1</a:t>
            </a:r>
            <a:r>
              <a:rPr lang="en-US" altLang="en-US" sz="2000"/>
              <a:t>' is </a:t>
            </a:r>
            <a:r>
              <a:rPr lang="en-US" altLang="en-US" sz="2000" i="1"/>
              <a:t>King</a:t>
            </a:r>
            <a:r>
              <a:rPr lang="en-US" altLang="en-US" sz="2000"/>
              <a:t>(</a:t>
            </a:r>
            <a:r>
              <a:rPr lang="en-US" altLang="en-US" sz="2000" i="1"/>
              <a:t>John</a:t>
            </a:r>
            <a:r>
              <a:rPr lang="en-US" altLang="en-US" sz="2000"/>
              <a:t>)  	p</a:t>
            </a:r>
            <a:r>
              <a:rPr lang="en-US" altLang="en-US" sz="2000" baseline="-25000"/>
              <a:t>1</a:t>
            </a:r>
            <a:r>
              <a:rPr lang="en-US" altLang="en-US" sz="2000"/>
              <a:t> is </a:t>
            </a:r>
            <a:r>
              <a:rPr lang="en-US" altLang="en-US" sz="2000" i="1"/>
              <a:t>King</a:t>
            </a:r>
            <a:r>
              <a:rPr lang="en-US" altLang="en-US" sz="2000"/>
              <a:t>(</a:t>
            </a:r>
            <a:r>
              <a:rPr lang="en-US" altLang="en-US" sz="2000" i="1"/>
              <a:t>x</a:t>
            </a:r>
            <a:r>
              <a:rPr lang="en-US" altLang="en-US" sz="2000"/>
              <a:t>) </a:t>
            </a:r>
          </a:p>
          <a:p>
            <a:pPr>
              <a:lnSpc>
                <a:spcPct val="90000"/>
              </a:lnSpc>
              <a:buFontTx/>
              <a:buNone/>
            </a:pPr>
            <a:r>
              <a:rPr lang="en-US" altLang="en-US" sz="2000"/>
              <a:t>p</a:t>
            </a:r>
            <a:r>
              <a:rPr lang="en-US" altLang="en-US" sz="2000" baseline="-25000"/>
              <a:t>2</a:t>
            </a:r>
            <a:r>
              <a:rPr lang="en-US" altLang="en-US" sz="2000"/>
              <a:t>' is </a:t>
            </a:r>
            <a:r>
              <a:rPr lang="en-US" altLang="en-US" sz="2000" i="1"/>
              <a:t>Greedy</a:t>
            </a:r>
            <a:r>
              <a:rPr lang="en-US" altLang="en-US" sz="2000"/>
              <a:t>(</a:t>
            </a:r>
            <a:r>
              <a:rPr lang="en-US" altLang="en-US" sz="2000" i="1"/>
              <a:t>y</a:t>
            </a:r>
            <a:r>
              <a:rPr lang="en-US" altLang="en-US" sz="2000"/>
              <a:t>)  	p</a:t>
            </a:r>
            <a:r>
              <a:rPr lang="en-US" altLang="en-US" sz="2000" baseline="-25000"/>
              <a:t>2 </a:t>
            </a:r>
            <a:r>
              <a:rPr lang="en-US" altLang="en-US" sz="2000"/>
              <a:t>is </a:t>
            </a:r>
            <a:r>
              <a:rPr lang="en-US" altLang="en-US" sz="2000" i="1"/>
              <a:t>Greedy</a:t>
            </a:r>
            <a:r>
              <a:rPr lang="en-US" altLang="en-US" sz="2000"/>
              <a:t>(</a:t>
            </a:r>
            <a:r>
              <a:rPr lang="en-US" altLang="en-US" sz="2000" i="1"/>
              <a:t>x</a:t>
            </a:r>
            <a:r>
              <a:rPr lang="en-US" altLang="en-US" sz="2000"/>
              <a:t>) </a:t>
            </a:r>
          </a:p>
          <a:p>
            <a:pPr>
              <a:lnSpc>
                <a:spcPct val="90000"/>
              </a:lnSpc>
              <a:buFontTx/>
              <a:buNone/>
            </a:pPr>
            <a:r>
              <a:rPr lang="el-GR" altLang="en-US" sz="2000">
                <a:cs typeface="Arial" panose="020B0604020202020204" pitchFamily="34" charset="0"/>
              </a:rPr>
              <a:t>θ</a:t>
            </a:r>
            <a:r>
              <a:rPr lang="en-US" altLang="en-US" sz="2000"/>
              <a:t> is {x/John,y/John} 	q is </a:t>
            </a:r>
            <a:r>
              <a:rPr lang="en-US" altLang="en-US" sz="2000" i="1"/>
              <a:t>Evil</a:t>
            </a:r>
            <a:r>
              <a:rPr lang="en-US" altLang="en-US" sz="2000"/>
              <a:t>(</a:t>
            </a:r>
            <a:r>
              <a:rPr lang="en-US" altLang="en-US" sz="2000" i="1"/>
              <a:t>x</a:t>
            </a:r>
            <a:r>
              <a:rPr lang="en-US" altLang="en-US" sz="2000"/>
              <a:t>) </a:t>
            </a:r>
          </a:p>
          <a:p>
            <a:pPr>
              <a:lnSpc>
                <a:spcPct val="90000"/>
              </a:lnSpc>
              <a:buFontTx/>
              <a:buNone/>
            </a:pPr>
            <a:r>
              <a:rPr lang="en-US" altLang="en-US" sz="2000"/>
              <a:t>q </a:t>
            </a:r>
            <a:r>
              <a:rPr lang="el-GR" altLang="en-US" sz="2000">
                <a:cs typeface="Arial" panose="020B0604020202020204" pitchFamily="34" charset="0"/>
              </a:rPr>
              <a:t>θ</a:t>
            </a:r>
            <a:r>
              <a:rPr lang="en-US" altLang="en-US" sz="2000"/>
              <a:t> is </a:t>
            </a:r>
            <a:r>
              <a:rPr lang="en-US" altLang="en-US" sz="2000" i="1"/>
              <a:t>Evil</a:t>
            </a:r>
            <a:r>
              <a:rPr lang="en-US" altLang="en-US" sz="2000"/>
              <a:t>(</a:t>
            </a:r>
            <a:r>
              <a:rPr lang="en-US" altLang="en-US" sz="2000" i="1"/>
              <a:t>John</a:t>
            </a:r>
            <a:r>
              <a:rPr lang="en-US" altLang="en-US" sz="2000"/>
              <a:t>)
</a:t>
            </a:r>
          </a:p>
          <a:p>
            <a:pPr>
              <a:lnSpc>
                <a:spcPct val="90000"/>
              </a:lnSpc>
              <a:buFontTx/>
              <a:buNone/>
            </a:pPr>
            <a:endParaRPr lang="en-US" altLang="en-US" sz="2000"/>
          </a:p>
          <a:p>
            <a:pPr>
              <a:lnSpc>
                <a:spcPct val="90000"/>
              </a:lnSpc>
            </a:pPr>
            <a:r>
              <a:rPr lang="en-US" altLang="en-US" sz="2000"/>
              <a:t>GMP used with KB of </a:t>
            </a:r>
            <a:r>
              <a:rPr lang="en-US" altLang="en-US" sz="2000">
                <a:solidFill>
                  <a:schemeClr val="accent2"/>
                </a:solidFill>
              </a:rPr>
              <a:t>definite clauses</a:t>
            </a:r>
            <a:r>
              <a:rPr lang="en-US" altLang="en-US" sz="2000"/>
              <a:t> (</a:t>
            </a:r>
            <a:r>
              <a:rPr lang="en-US" altLang="en-US" sz="2000">
                <a:solidFill>
                  <a:srgbClr val="FF0000"/>
                </a:solidFill>
              </a:rPr>
              <a:t>exactly</a:t>
            </a:r>
            <a:r>
              <a:rPr lang="en-US" altLang="en-US" sz="2000"/>
              <a:t> one positive literal)</a:t>
            </a:r>
          </a:p>
          <a:p>
            <a:pPr>
              <a:lnSpc>
                <a:spcPct val="90000"/>
              </a:lnSpc>
            </a:pPr>
            <a:endParaRPr lang="en-US" altLang="en-US" sz="2000"/>
          </a:p>
          <a:p>
            <a:pPr>
              <a:lnSpc>
                <a:spcPct val="90000"/>
              </a:lnSpc>
            </a:pPr>
            <a:r>
              <a:rPr lang="en-US" altLang="en-US" sz="2000"/>
              <a:t>All variables assumed universally quantified
</a:t>
            </a:r>
          </a:p>
        </p:txBody>
      </p:sp>
      <p:sp>
        <p:nvSpPr>
          <p:cNvPr id="19460" name="Rectangle 4"/>
          <p:cNvSpPr>
            <a:spLocks noChangeArrowheads="1"/>
          </p:cNvSpPr>
          <p:nvPr/>
        </p:nvSpPr>
        <p:spPr bwMode="auto">
          <a:xfrm>
            <a:off x="6477000" y="1752601"/>
            <a:ext cx="2414572"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20000"/>
              </a:spcBef>
            </a:pPr>
            <a:r>
              <a:rPr lang="en-US" altLang="en-US"/>
              <a:t>where p</a:t>
            </a:r>
            <a:r>
              <a:rPr lang="en-US" altLang="en-US" baseline="-25000"/>
              <a:t>i</a:t>
            </a:r>
            <a:r>
              <a:rPr lang="en-US" altLang="en-US"/>
              <a:t>'</a:t>
            </a:r>
            <a:r>
              <a:rPr lang="el-GR" altLang="en-US"/>
              <a:t>θ</a:t>
            </a:r>
            <a:r>
              <a:rPr lang="en-US" altLang="en-US"/>
              <a:t> = p</a:t>
            </a:r>
            <a:r>
              <a:rPr lang="en-US" altLang="en-US" baseline="-25000"/>
              <a:t>i</a:t>
            </a:r>
            <a:r>
              <a:rPr lang="en-US" altLang="en-US"/>
              <a:t> </a:t>
            </a:r>
            <a:r>
              <a:rPr lang="el-GR" altLang="en-US"/>
              <a:t>θ</a:t>
            </a:r>
            <a:r>
              <a:rPr lang="en-US" altLang="en-US"/>
              <a:t> for all </a:t>
            </a:r>
            <a:r>
              <a:rPr lang="en-US" altLang="en-US" i="1"/>
              <a:t>i</a:t>
            </a:r>
            <a:r>
              <a:rPr lang="en-US" altLang="en-US"/>
              <a:t>
</a:t>
            </a:r>
          </a:p>
        </p:txBody>
      </p:sp>
      <p:sp>
        <p:nvSpPr>
          <p:cNvPr id="19461" name="Line 5"/>
          <p:cNvSpPr>
            <a:spLocks noChangeShapeType="1"/>
          </p:cNvSpPr>
          <p:nvPr/>
        </p:nvSpPr>
        <p:spPr bwMode="auto">
          <a:xfrm>
            <a:off x="631372" y="2207623"/>
            <a:ext cx="434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266240" y="1989360"/>
              <a:ext cx="448560" cy="96120"/>
            </p14:xfrm>
          </p:contentPart>
        </mc:Choice>
        <mc:Fallback xmlns="">
          <p:pic>
            <p:nvPicPr>
              <p:cNvPr id="2" name="Ink 1"/>
              <p:cNvPicPr/>
              <p:nvPr/>
            </p:nvPicPr>
            <p:blipFill>
              <a:blip r:embed="rId3"/>
              <a:stretch>
                <a:fillRect/>
              </a:stretch>
            </p:blipFill>
            <p:spPr>
              <a:xfrm>
                <a:off x="7263000" y="1984320"/>
                <a:ext cx="456840" cy="104760"/>
              </a:xfrm>
              <a:prstGeom prst="rect">
                <a:avLst/>
              </a:prstGeom>
            </p:spPr>
          </p:pic>
        </mc:Fallback>
      </mc:AlternateContent>
    </p:spTree>
    <p:extLst>
      <p:ext uri="{BB962C8B-B14F-4D97-AF65-F5344CB8AC3E}">
        <p14:creationId xmlns:p14="http://schemas.microsoft.com/office/powerpoint/2010/main" val="2917903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Soundness of GMP</a:t>
            </a:r>
          </a:p>
        </p:txBody>
      </p:sp>
      <p:sp>
        <p:nvSpPr>
          <p:cNvPr id="20483" name="Rectangle 3"/>
          <p:cNvSpPr>
            <a:spLocks noGrp="1" noChangeArrowheads="1"/>
          </p:cNvSpPr>
          <p:nvPr>
            <p:ph type="body" idx="1"/>
          </p:nvPr>
        </p:nvSpPr>
        <p:spPr>
          <a:xfrm>
            <a:off x="1752600" y="1600201"/>
            <a:ext cx="8686800" cy="4525963"/>
          </a:xfrm>
        </p:spPr>
        <p:txBody>
          <a:bodyPr>
            <a:normAutofit fontScale="92500" lnSpcReduction="20000"/>
          </a:bodyPr>
          <a:lstStyle/>
          <a:p>
            <a:pPr marL="533400" indent="-533400">
              <a:lnSpc>
                <a:spcPct val="80000"/>
              </a:lnSpc>
            </a:pPr>
            <a:r>
              <a:rPr lang="en-US" altLang="en-US" sz="2400"/>
              <a:t>Need to show that 
</a:t>
            </a:r>
          </a:p>
          <a:p>
            <a:pPr marL="533400" indent="-533400" algn="ctr">
              <a:lnSpc>
                <a:spcPct val="80000"/>
              </a:lnSpc>
              <a:buNone/>
            </a:pPr>
            <a:r>
              <a:rPr lang="en-US" altLang="en-US" sz="2400"/>
              <a:t>p</a:t>
            </a:r>
            <a:r>
              <a:rPr lang="en-US" altLang="en-US" sz="2400" baseline="-25000"/>
              <a:t>1</a:t>
            </a:r>
            <a:r>
              <a:rPr lang="en-US" altLang="en-US" sz="2400"/>
              <a:t>', …, p</a:t>
            </a:r>
            <a:r>
              <a:rPr lang="en-US" altLang="en-US" sz="2400" baseline="-25000"/>
              <a:t>n</a:t>
            </a:r>
            <a:r>
              <a:rPr lang="en-US" altLang="en-US" sz="2400"/>
              <a:t>', (p</a:t>
            </a:r>
            <a:r>
              <a:rPr lang="en-US" altLang="en-US" sz="2400" baseline="-25000"/>
              <a:t>1</a:t>
            </a:r>
            <a:r>
              <a:rPr lang="en-US" altLang="en-US" sz="2400"/>
              <a:t> </a:t>
            </a:r>
            <a:r>
              <a:rPr lang="en-US" altLang="en-US" sz="2400">
                <a:sym typeface="Symbol" panose="05050102010706020507" pitchFamily="18" charset="2"/>
              </a:rPr>
              <a:t></a:t>
            </a:r>
            <a:r>
              <a:rPr lang="en-US" altLang="en-US" sz="2400"/>
              <a:t> … </a:t>
            </a:r>
            <a:r>
              <a:rPr lang="en-US" altLang="en-US" sz="2400">
                <a:sym typeface="Symbol" panose="05050102010706020507" pitchFamily="18" charset="2"/>
              </a:rPr>
              <a:t></a:t>
            </a:r>
            <a:r>
              <a:rPr lang="en-US" altLang="en-US" sz="2400"/>
              <a:t> p</a:t>
            </a:r>
            <a:r>
              <a:rPr lang="en-US" altLang="en-US" sz="2400" baseline="-25000"/>
              <a:t>n</a:t>
            </a:r>
            <a:r>
              <a:rPr lang="en-US" altLang="en-US" sz="2400"/>
              <a:t> </a:t>
            </a:r>
            <a:r>
              <a:rPr lang="en-US" altLang="en-US" sz="2400">
                <a:sym typeface="Symbol" panose="05050102010706020507" pitchFamily="18" charset="2"/>
              </a:rPr>
              <a:t> </a:t>
            </a:r>
            <a:r>
              <a:rPr lang="en-US" altLang="en-US" sz="2400"/>
              <a:t>q) </a:t>
            </a:r>
            <a:r>
              <a:rPr lang="en-US" altLang="en-US" sz="2400">
                <a:cs typeface="Arial" panose="020B0604020202020204" pitchFamily="34" charset="0"/>
              </a:rPr>
              <a:t>╞</a:t>
            </a:r>
            <a:r>
              <a:rPr lang="en-US" altLang="en-US" sz="2400"/>
              <a:t> q</a:t>
            </a:r>
            <a:r>
              <a:rPr lang="el-GR" altLang="en-US" sz="2400">
                <a:cs typeface="Arial" panose="020B0604020202020204" pitchFamily="34" charset="0"/>
              </a:rPr>
              <a:t>θ</a:t>
            </a:r>
            <a:r>
              <a:rPr lang="en-US" altLang="en-US" sz="2400"/>
              <a:t>
</a:t>
            </a:r>
          </a:p>
          <a:p>
            <a:pPr marL="533400" indent="-533400">
              <a:lnSpc>
                <a:spcPct val="80000"/>
              </a:lnSpc>
              <a:buNone/>
            </a:pPr>
            <a:r>
              <a:rPr lang="en-US" altLang="en-US" sz="2400"/>
              <a:t>	provided that p</a:t>
            </a:r>
            <a:r>
              <a:rPr lang="en-US" altLang="en-US" sz="2400" baseline="-25000"/>
              <a:t>i</a:t>
            </a:r>
            <a:r>
              <a:rPr lang="en-US" altLang="en-US" sz="2400"/>
              <a:t>'</a:t>
            </a:r>
            <a:r>
              <a:rPr lang="el-GR" altLang="en-US" sz="2400">
                <a:cs typeface="Arial" panose="020B0604020202020204" pitchFamily="34" charset="0"/>
              </a:rPr>
              <a:t>θ</a:t>
            </a:r>
            <a:r>
              <a:rPr lang="en-US" altLang="en-US" sz="2400"/>
              <a:t> = p</a:t>
            </a:r>
            <a:r>
              <a:rPr lang="en-US" altLang="en-US" sz="2400" baseline="-25000"/>
              <a:t>i</a:t>
            </a:r>
            <a:r>
              <a:rPr lang="el-GR" altLang="en-US" sz="2400">
                <a:cs typeface="Arial" panose="020B0604020202020204" pitchFamily="34" charset="0"/>
              </a:rPr>
              <a:t>θ</a:t>
            </a:r>
            <a:r>
              <a:rPr lang="en-US" altLang="en-US" sz="2400"/>
              <a:t> for all </a:t>
            </a:r>
            <a:r>
              <a:rPr lang="en-US" altLang="en-US" sz="2400" i="1"/>
              <a:t>I</a:t>
            </a:r>
          </a:p>
          <a:p>
            <a:pPr marL="533400" indent="-533400">
              <a:lnSpc>
                <a:spcPct val="80000"/>
              </a:lnSpc>
              <a:buNone/>
            </a:pPr>
            <a:endParaRPr lang="en-US" altLang="en-US" sz="2400"/>
          </a:p>
          <a:p>
            <a:pPr marL="533400" indent="-533400">
              <a:lnSpc>
                <a:spcPct val="80000"/>
              </a:lnSpc>
            </a:pPr>
            <a:r>
              <a:rPr lang="en-US" altLang="en-US" sz="2400"/>
              <a:t>Lemma: For any sentence </a:t>
            </a:r>
            <a:r>
              <a:rPr lang="en-US" altLang="en-US" sz="2400" i="1"/>
              <a:t>p</a:t>
            </a:r>
            <a:r>
              <a:rPr lang="en-US" altLang="en-US" sz="2400"/>
              <a:t>, we have </a:t>
            </a:r>
            <a:r>
              <a:rPr lang="en-US" altLang="en-US" sz="2400" i="1"/>
              <a:t>p</a:t>
            </a:r>
            <a:r>
              <a:rPr lang="en-US" altLang="en-US" sz="2400"/>
              <a:t> </a:t>
            </a:r>
            <a:r>
              <a:rPr lang="en-US" altLang="en-US" sz="2400">
                <a:cs typeface="Arial" panose="020B0604020202020204" pitchFamily="34" charset="0"/>
              </a:rPr>
              <a:t>╞</a:t>
            </a:r>
            <a:r>
              <a:rPr lang="en-US" altLang="en-US" sz="2400"/>
              <a:t> p</a:t>
            </a:r>
            <a:r>
              <a:rPr lang="el-GR" altLang="en-US" sz="2400">
                <a:cs typeface="Arial" panose="020B0604020202020204" pitchFamily="34" charset="0"/>
              </a:rPr>
              <a:t>θ</a:t>
            </a:r>
            <a:r>
              <a:rPr lang="en-US" altLang="en-US" sz="2400"/>
              <a:t> by UI
</a:t>
            </a:r>
          </a:p>
          <a:p>
            <a:pPr marL="533400" indent="-533400">
              <a:lnSpc>
                <a:spcPct val="80000"/>
              </a:lnSpc>
              <a:buNone/>
            </a:pPr>
            <a:endParaRPr lang="en-US" altLang="en-US" sz="2400"/>
          </a:p>
          <a:p>
            <a:pPr marL="914400" lvl="1" indent="-457200">
              <a:lnSpc>
                <a:spcPct val="80000"/>
              </a:lnSpc>
              <a:buFontTx/>
              <a:buAutoNum type="arabicPeriod"/>
            </a:pPr>
            <a:r>
              <a:rPr lang="en-US" altLang="en-US" sz="2000"/>
              <a:t>(p</a:t>
            </a:r>
            <a:r>
              <a:rPr lang="en-US" altLang="en-US" sz="2000" baseline="-25000"/>
              <a:t>1</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n-US" altLang="en-US" sz="2000"/>
              <a:t> </a:t>
            </a:r>
            <a:r>
              <a:rPr lang="en-US" altLang="en-US" sz="2000">
                <a:sym typeface="Symbol" panose="05050102010706020507" pitchFamily="18" charset="2"/>
              </a:rPr>
              <a:t></a:t>
            </a:r>
            <a:r>
              <a:rPr lang="en-US" altLang="en-US" sz="2000"/>
              <a:t> q) </a:t>
            </a:r>
            <a:r>
              <a:rPr lang="en-US" altLang="en-US" sz="2000">
                <a:cs typeface="Arial" panose="020B0604020202020204" pitchFamily="34" charset="0"/>
              </a:rPr>
              <a:t>╞</a:t>
            </a:r>
            <a:r>
              <a:rPr lang="en-US" altLang="en-US" sz="2000"/>
              <a:t> (p</a:t>
            </a:r>
            <a:r>
              <a:rPr lang="en-US" altLang="en-US" sz="2000" baseline="-25000"/>
              <a:t>1</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n-US" altLang="en-US" sz="2000"/>
              <a:t> </a:t>
            </a:r>
            <a:r>
              <a:rPr lang="en-US" altLang="en-US" sz="2000">
                <a:sym typeface="Symbol" panose="05050102010706020507" pitchFamily="18" charset="2"/>
              </a:rPr>
              <a:t></a:t>
            </a:r>
            <a:r>
              <a:rPr lang="en-US" altLang="en-US" sz="2000"/>
              <a:t> q)</a:t>
            </a:r>
            <a:r>
              <a:rPr lang="el-GR" altLang="en-US" sz="2000">
                <a:cs typeface="Arial" panose="020B0604020202020204" pitchFamily="34" charset="0"/>
              </a:rPr>
              <a:t>θ</a:t>
            </a:r>
            <a:r>
              <a:rPr lang="en-US" altLang="en-US" sz="2000">
                <a:cs typeface="Arial" panose="020B0604020202020204" pitchFamily="34" charset="0"/>
              </a:rPr>
              <a:t> = </a:t>
            </a:r>
            <a:r>
              <a:rPr lang="en-US" altLang="en-US" sz="2000"/>
              <a:t>(p</a:t>
            </a:r>
            <a:r>
              <a:rPr lang="en-US" altLang="en-US" sz="2000" baseline="-25000"/>
              <a:t>1</a:t>
            </a:r>
            <a:r>
              <a:rPr lang="el-GR" altLang="en-US" sz="2000">
                <a:cs typeface="Arial" panose="020B0604020202020204" pitchFamily="34" charset="0"/>
              </a:rPr>
              <a:t>θ</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l-GR" altLang="en-US" sz="2000">
                <a:cs typeface="Arial" panose="020B0604020202020204" pitchFamily="34" charset="0"/>
              </a:rPr>
              <a:t>θ</a:t>
            </a:r>
            <a:r>
              <a:rPr lang="en-US" altLang="en-US" sz="2000"/>
              <a:t> </a:t>
            </a:r>
            <a:r>
              <a:rPr lang="en-US" altLang="en-US" sz="2000">
                <a:sym typeface="Symbol" panose="05050102010706020507" pitchFamily="18" charset="2"/>
              </a:rPr>
              <a:t></a:t>
            </a:r>
            <a:r>
              <a:rPr lang="en-US" altLang="en-US" sz="2000"/>
              <a:t> q</a:t>
            </a:r>
            <a:r>
              <a:rPr lang="el-GR" altLang="en-US" sz="2000">
                <a:cs typeface="Arial" panose="020B0604020202020204" pitchFamily="34" charset="0"/>
              </a:rPr>
              <a:t>θ</a:t>
            </a:r>
            <a:r>
              <a:rPr lang="en-US" altLang="en-US" sz="2000"/>
              <a:t>)
</a:t>
            </a:r>
          </a:p>
          <a:p>
            <a:pPr marL="914400" lvl="1" indent="-457200">
              <a:lnSpc>
                <a:spcPct val="80000"/>
              </a:lnSpc>
              <a:buFontTx/>
              <a:buAutoNum type="arabicPeriod"/>
            </a:pPr>
            <a:r>
              <a:rPr lang="en-US" altLang="en-US" sz="2000"/>
              <a:t>p</a:t>
            </a:r>
            <a:r>
              <a:rPr lang="en-US" altLang="en-US" sz="2000" baseline="-25000"/>
              <a:t>1</a:t>
            </a:r>
            <a:r>
              <a:rPr lang="en-US" altLang="en-US" sz="2000"/>
              <a:t>', \; …, \;p</a:t>
            </a:r>
            <a:r>
              <a:rPr lang="en-US" altLang="en-US" sz="2000" baseline="-25000"/>
              <a:t>n</a:t>
            </a:r>
            <a:r>
              <a:rPr lang="en-US" altLang="en-US" sz="2000"/>
              <a:t>' </a:t>
            </a:r>
            <a:r>
              <a:rPr lang="en-US" altLang="en-US" sz="2000">
                <a:cs typeface="Arial" panose="020B0604020202020204" pitchFamily="34" charset="0"/>
              </a:rPr>
              <a:t>╞ </a:t>
            </a:r>
            <a:r>
              <a:rPr lang="en-US" altLang="en-US" sz="2000"/>
              <a:t>p</a:t>
            </a:r>
            <a:r>
              <a:rPr lang="en-US" altLang="en-US" sz="2000" baseline="-25000"/>
              <a:t>1</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n-US" altLang="en-US" sz="2000"/>
              <a:t>' </a:t>
            </a:r>
            <a:r>
              <a:rPr lang="en-US" altLang="en-US" sz="2000">
                <a:cs typeface="Arial" panose="020B0604020202020204" pitchFamily="34" charset="0"/>
              </a:rPr>
              <a:t>╞ </a:t>
            </a:r>
            <a:r>
              <a:rPr lang="en-US" altLang="en-US" sz="2000"/>
              <a:t>p</a:t>
            </a:r>
            <a:r>
              <a:rPr lang="en-US" altLang="en-US" sz="2000" baseline="-25000"/>
              <a:t>1</a:t>
            </a:r>
            <a:r>
              <a:rPr lang="en-US" altLang="en-US" sz="2000"/>
              <a:t>'</a:t>
            </a:r>
            <a:r>
              <a:rPr lang="el-GR" altLang="en-US" sz="2000">
                <a:cs typeface="Arial" panose="020B0604020202020204" pitchFamily="34" charset="0"/>
              </a:rPr>
              <a:t>θ</a:t>
            </a:r>
            <a:r>
              <a:rPr lang="en-US" altLang="en-US" sz="2000"/>
              <a:t> </a:t>
            </a:r>
            <a:r>
              <a:rPr lang="en-US" altLang="en-US" sz="2000">
                <a:sym typeface="Symbol" panose="05050102010706020507" pitchFamily="18" charset="2"/>
              </a:rPr>
              <a:t></a:t>
            </a:r>
            <a:r>
              <a:rPr lang="en-US" altLang="en-US" sz="2000"/>
              <a:t> … </a:t>
            </a:r>
            <a:r>
              <a:rPr lang="en-US" altLang="en-US" sz="2000">
                <a:sym typeface="Symbol" panose="05050102010706020507" pitchFamily="18" charset="2"/>
              </a:rPr>
              <a:t></a:t>
            </a:r>
            <a:r>
              <a:rPr lang="en-US" altLang="en-US" sz="2000"/>
              <a:t> p</a:t>
            </a:r>
            <a:r>
              <a:rPr lang="en-US" altLang="en-US" sz="2000" baseline="-25000"/>
              <a:t>n</a:t>
            </a:r>
            <a:r>
              <a:rPr lang="en-US" altLang="en-US" sz="2000"/>
              <a:t>'</a:t>
            </a:r>
            <a:r>
              <a:rPr lang="el-GR" altLang="en-US" sz="2000">
                <a:cs typeface="Arial" panose="020B0604020202020204" pitchFamily="34" charset="0"/>
              </a:rPr>
              <a:t>θ</a:t>
            </a:r>
            <a:r>
              <a:rPr lang="en-US" altLang="en-US" sz="2000"/>
              <a:t> </a:t>
            </a:r>
          </a:p>
          <a:p>
            <a:pPr marL="914400" lvl="1" indent="-457200">
              <a:lnSpc>
                <a:spcPct val="80000"/>
              </a:lnSpc>
              <a:buFontTx/>
              <a:buAutoNum type="arabicPeriod"/>
            </a:pPr>
            <a:r>
              <a:rPr lang="en-US" altLang="en-US" sz="2000"/>
              <a:t>From 1 and 2, q</a:t>
            </a:r>
            <a:r>
              <a:rPr lang="el-GR" altLang="en-US" sz="2000">
                <a:cs typeface="Arial" panose="020B0604020202020204" pitchFamily="34" charset="0"/>
              </a:rPr>
              <a:t>θ</a:t>
            </a:r>
            <a:r>
              <a:rPr lang="en-US" altLang="en-US" sz="2000"/>
              <a:t> follows by ordinary Modus Ponens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12840" y="1250280"/>
              <a:ext cx="8706960" cy="4652640"/>
            </p14:xfrm>
          </p:contentPart>
        </mc:Choice>
        <mc:Fallback xmlns="">
          <p:pic>
            <p:nvPicPr>
              <p:cNvPr id="2" name="Ink 1"/>
              <p:cNvPicPr/>
              <p:nvPr/>
            </p:nvPicPr>
            <p:blipFill>
              <a:blip r:embed="rId3"/>
              <a:stretch>
                <a:fillRect/>
              </a:stretch>
            </p:blipFill>
            <p:spPr>
              <a:xfrm>
                <a:off x="2107800" y="1244160"/>
                <a:ext cx="8719920" cy="4661280"/>
              </a:xfrm>
              <a:prstGeom prst="rect">
                <a:avLst/>
              </a:prstGeom>
            </p:spPr>
          </p:pic>
        </mc:Fallback>
      </mc:AlternateContent>
    </p:spTree>
    <p:extLst>
      <p:ext uri="{BB962C8B-B14F-4D97-AF65-F5344CB8AC3E}">
        <p14:creationId xmlns:p14="http://schemas.microsoft.com/office/powerpoint/2010/main" val="1170962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Example knowledge base</a:t>
            </a:r>
          </a:p>
        </p:txBody>
      </p:sp>
      <p:sp>
        <p:nvSpPr>
          <p:cNvPr id="21507" name="Rectangle 3"/>
          <p:cNvSpPr>
            <a:spLocks noGrp="1" noChangeArrowheads="1"/>
          </p:cNvSpPr>
          <p:nvPr>
            <p:ph type="body" idx="1"/>
          </p:nvPr>
        </p:nvSpPr>
        <p:spPr/>
        <p:txBody>
          <a:bodyPr/>
          <a:lstStyle/>
          <a:p>
            <a:r>
              <a:rPr lang="en-US" altLang="en-US" sz="2400"/>
              <a:t>The law says that it is a crime for an American to sell weapons to hostile nations.  The country Nono, an enemy of America, has some missiles, and all of its missiles were sold to it by Colonel West, who is American.
</a:t>
            </a:r>
          </a:p>
          <a:p>
            <a:pPr lvl="4"/>
            <a:endParaRPr lang="en-US" altLang="en-US" sz="1600"/>
          </a:p>
          <a:p>
            <a:r>
              <a:rPr lang="en-US" altLang="en-US" sz="2400"/>
              <a:t>Prove that Col. West is a criminal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9200" y="992880"/>
              <a:ext cx="10509480" cy="4563720"/>
            </p14:xfrm>
          </p:contentPart>
        </mc:Choice>
        <mc:Fallback xmlns="">
          <p:pic>
            <p:nvPicPr>
              <p:cNvPr id="2" name="Ink 1"/>
              <p:cNvPicPr/>
              <p:nvPr/>
            </p:nvPicPr>
            <p:blipFill>
              <a:blip r:embed="rId3"/>
              <a:stretch>
                <a:fillRect/>
              </a:stretch>
            </p:blipFill>
            <p:spPr>
              <a:xfrm>
                <a:off x="612360" y="989280"/>
                <a:ext cx="10523880" cy="4572000"/>
              </a:xfrm>
              <a:prstGeom prst="rect">
                <a:avLst/>
              </a:prstGeom>
            </p:spPr>
          </p:pic>
        </mc:Fallback>
      </mc:AlternateContent>
    </p:spTree>
    <p:extLst>
      <p:ext uri="{BB962C8B-B14F-4D97-AF65-F5344CB8AC3E}">
        <p14:creationId xmlns:p14="http://schemas.microsoft.com/office/powerpoint/2010/main" val="42180874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Example knowledge base contd.</a:t>
            </a:r>
          </a:p>
        </p:txBody>
      </p:sp>
      <p:sp>
        <p:nvSpPr>
          <p:cNvPr id="22531" name="Rectangle 3"/>
          <p:cNvSpPr>
            <a:spLocks noGrp="1" noChangeArrowheads="1"/>
          </p:cNvSpPr>
          <p:nvPr>
            <p:ph type="body" idx="1"/>
          </p:nvPr>
        </p:nvSpPr>
        <p:spPr/>
        <p:txBody>
          <a:bodyPr>
            <a:normAutofit fontScale="70000" lnSpcReduction="20000"/>
          </a:bodyPr>
          <a:lstStyle/>
          <a:p>
            <a:pPr>
              <a:lnSpc>
                <a:spcPct val="80000"/>
              </a:lnSpc>
              <a:buFontTx/>
              <a:buNone/>
            </a:pPr>
            <a:r>
              <a:rPr lang="en-US" altLang="en-US" sz="2000"/>
              <a:t>... it is a crime for an American to sell weapons to hostile nations:</a:t>
            </a:r>
          </a:p>
          <a:p>
            <a:pPr lvl="1">
              <a:lnSpc>
                <a:spcPct val="80000"/>
              </a:lnSpc>
              <a:buFontTx/>
              <a:buNone/>
            </a:pPr>
            <a:r>
              <a:rPr lang="en-US" altLang="en-US" sz="1800" i="1">
                <a:solidFill>
                  <a:srgbClr val="CC0099"/>
                </a:solidFill>
              </a:rPr>
              <a:t>American(x) </a:t>
            </a:r>
            <a:r>
              <a:rPr lang="en-US" altLang="en-US" sz="1800" i="1">
                <a:solidFill>
                  <a:srgbClr val="CC0099"/>
                </a:solidFill>
                <a:sym typeface="Symbol" panose="05050102010706020507" pitchFamily="18" charset="2"/>
              </a:rPr>
              <a:t></a:t>
            </a:r>
            <a:r>
              <a:rPr lang="en-US" altLang="en-US" sz="1800" i="1">
                <a:solidFill>
                  <a:srgbClr val="CC0099"/>
                </a:solidFill>
              </a:rPr>
              <a:t> Weapon(y) </a:t>
            </a:r>
            <a:r>
              <a:rPr lang="en-US" altLang="en-US" sz="1800" i="1">
                <a:solidFill>
                  <a:srgbClr val="CC0099"/>
                </a:solidFill>
                <a:sym typeface="Symbol" panose="05050102010706020507" pitchFamily="18" charset="2"/>
              </a:rPr>
              <a:t></a:t>
            </a:r>
            <a:r>
              <a:rPr lang="en-US" altLang="en-US" sz="1800" i="1">
                <a:solidFill>
                  <a:srgbClr val="CC0099"/>
                </a:solidFill>
              </a:rPr>
              <a:t> Sells(x,y,z) </a:t>
            </a:r>
            <a:r>
              <a:rPr lang="en-US" altLang="en-US" sz="1800" i="1">
                <a:solidFill>
                  <a:srgbClr val="CC0099"/>
                </a:solidFill>
                <a:sym typeface="Symbol" panose="05050102010706020507" pitchFamily="18" charset="2"/>
              </a:rPr>
              <a:t></a:t>
            </a:r>
            <a:r>
              <a:rPr lang="en-US" altLang="en-US" sz="1800" i="1">
                <a:solidFill>
                  <a:srgbClr val="CC0099"/>
                </a:solidFill>
              </a:rPr>
              <a:t> Hostile(z) </a:t>
            </a:r>
            <a:r>
              <a:rPr lang="en-US" altLang="en-US" sz="1800" i="1">
                <a:solidFill>
                  <a:srgbClr val="CC0099"/>
                </a:solidFill>
                <a:sym typeface="Symbol" panose="05050102010706020507" pitchFamily="18" charset="2"/>
              </a:rPr>
              <a:t></a:t>
            </a:r>
            <a:r>
              <a:rPr lang="en-US" altLang="en-US" sz="1800" i="1">
                <a:solidFill>
                  <a:srgbClr val="CC0099"/>
                </a:solidFill>
              </a:rPr>
              <a:t> Criminal(x)</a:t>
            </a:r>
          </a:p>
          <a:p>
            <a:pPr>
              <a:lnSpc>
                <a:spcPct val="80000"/>
              </a:lnSpc>
              <a:buFontTx/>
              <a:buNone/>
            </a:pPr>
            <a:r>
              <a:rPr lang="en-US" altLang="en-US" sz="2000"/>
              <a:t>Nono … has some missiles, i.e., </a:t>
            </a:r>
            <a:r>
              <a:rPr lang="el-GR" altLang="en-US" sz="2000">
                <a:cs typeface="Arial" panose="020B0604020202020204" pitchFamily="34" charset="0"/>
                <a:sym typeface="Symbol" panose="05050102010706020507" pitchFamily="18" charset="2"/>
              </a:rPr>
              <a:t></a:t>
            </a:r>
            <a:r>
              <a:rPr lang="en-US" altLang="en-US" sz="2000"/>
              <a:t>x Owns(Nono,x) </a:t>
            </a:r>
            <a:r>
              <a:rPr lang="en-US" altLang="en-US" sz="2000">
                <a:sym typeface="Symbol" panose="05050102010706020507" pitchFamily="18" charset="2"/>
              </a:rPr>
              <a:t></a:t>
            </a:r>
            <a:r>
              <a:rPr lang="en-US" altLang="en-US" sz="2000"/>
              <a:t> Missile(x):
</a:t>
            </a:r>
          </a:p>
          <a:p>
            <a:pPr lvl="1">
              <a:lnSpc>
                <a:spcPct val="80000"/>
              </a:lnSpc>
              <a:buFontTx/>
              <a:buNone/>
            </a:pPr>
            <a:r>
              <a:rPr lang="en-US" altLang="en-US" sz="1800" i="1">
                <a:solidFill>
                  <a:srgbClr val="CC0099"/>
                </a:solidFill>
              </a:rPr>
              <a:t>Owns(Nono,M</a:t>
            </a:r>
            <a:r>
              <a:rPr lang="en-US" altLang="en-US" sz="1800" i="1" baseline="-25000">
                <a:solidFill>
                  <a:srgbClr val="CC0099"/>
                </a:solidFill>
              </a:rPr>
              <a:t>1</a:t>
            </a:r>
            <a:r>
              <a:rPr lang="en-US" altLang="en-US" sz="1800" i="1">
                <a:solidFill>
                  <a:srgbClr val="CC0099"/>
                </a:solidFill>
              </a:rPr>
              <a:t>) and Missile(M</a:t>
            </a:r>
            <a:r>
              <a:rPr lang="en-US" altLang="en-US" sz="1800" i="1" baseline="-25000">
                <a:solidFill>
                  <a:srgbClr val="CC0099"/>
                </a:solidFill>
              </a:rPr>
              <a:t>1</a:t>
            </a:r>
            <a:r>
              <a:rPr lang="en-US" altLang="en-US" sz="1800" i="1">
                <a:solidFill>
                  <a:srgbClr val="CC0099"/>
                </a:solidFill>
              </a:rPr>
              <a:t>)</a:t>
            </a:r>
          </a:p>
          <a:p>
            <a:pPr>
              <a:lnSpc>
                <a:spcPct val="80000"/>
              </a:lnSpc>
              <a:buFontTx/>
              <a:buNone/>
            </a:pPr>
            <a:r>
              <a:rPr lang="en-US" altLang="en-US" sz="2000"/>
              <a:t>… all of its missiles were sold to it by Colonel West</a:t>
            </a:r>
          </a:p>
          <a:p>
            <a:pPr lvl="1">
              <a:lnSpc>
                <a:spcPct val="80000"/>
              </a:lnSpc>
              <a:buFontTx/>
              <a:buNone/>
            </a:pPr>
            <a:r>
              <a:rPr lang="en-US" altLang="en-US" sz="1800" i="1">
                <a:solidFill>
                  <a:srgbClr val="CC0099"/>
                </a:solidFill>
              </a:rPr>
              <a:t>Missile(x) </a:t>
            </a:r>
            <a:r>
              <a:rPr lang="en-US" altLang="en-US" sz="1800" i="1">
                <a:solidFill>
                  <a:srgbClr val="CC0099"/>
                </a:solidFill>
                <a:sym typeface="Symbol" panose="05050102010706020507" pitchFamily="18" charset="2"/>
              </a:rPr>
              <a:t></a:t>
            </a:r>
            <a:r>
              <a:rPr lang="en-US" altLang="en-US" sz="1800" i="1">
                <a:solidFill>
                  <a:srgbClr val="CC0099"/>
                </a:solidFill>
              </a:rPr>
              <a:t> Owns(Nono,x) </a:t>
            </a:r>
            <a:r>
              <a:rPr lang="en-US" altLang="en-US" sz="1800" i="1">
                <a:solidFill>
                  <a:srgbClr val="CC0099"/>
                </a:solidFill>
                <a:sym typeface="Symbol" panose="05050102010706020507" pitchFamily="18" charset="2"/>
              </a:rPr>
              <a:t></a:t>
            </a:r>
            <a:r>
              <a:rPr lang="en-US" altLang="en-US" sz="1800" i="1">
                <a:solidFill>
                  <a:srgbClr val="CC0099"/>
                </a:solidFill>
              </a:rPr>
              <a:t> Sells(West,x,Nono)</a:t>
            </a:r>
          </a:p>
          <a:p>
            <a:pPr>
              <a:lnSpc>
                <a:spcPct val="80000"/>
              </a:lnSpc>
              <a:buFontTx/>
              <a:buNone/>
            </a:pPr>
            <a:r>
              <a:rPr lang="en-US" altLang="en-US" sz="2000"/>
              <a:t>Missiles are weapons:
</a:t>
            </a:r>
          </a:p>
          <a:p>
            <a:pPr lvl="1">
              <a:lnSpc>
                <a:spcPct val="80000"/>
              </a:lnSpc>
              <a:buFontTx/>
              <a:buNone/>
            </a:pPr>
            <a:r>
              <a:rPr lang="en-US" altLang="en-US" sz="1800" i="1">
                <a:solidFill>
                  <a:srgbClr val="CC0099"/>
                </a:solidFill>
              </a:rPr>
              <a:t>Missile(x) </a:t>
            </a:r>
            <a:r>
              <a:rPr lang="en-US" altLang="en-US" sz="1800" i="1">
                <a:solidFill>
                  <a:srgbClr val="CC0099"/>
                </a:solidFill>
                <a:sym typeface="Symbol" panose="05050102010706020507" pitchFamily="18" charset="2"/>
              </a:rPr>
              <a:t></a:t>
            </a:r>
            <a:r>
              <a:rPr lang="en-US" altLang="en-US" sz="1800" i="1">
                <a:solidFill>
                  <a:srgbClr val="CC0099"/>
                </a:solidFill>
              </a:rPr>
              <a:t> Weapon(x)</a:t>
            </a:r>
          </a:p>
          <a:p>
            <a:pPr>
              <a:lnSpc>
                <a:spcPct val="80000"/>
              </a:lnSpc>
              <a:buFontTx/>
              <a:buNone/>
            </a:pPr>
            <a:r>
              <a:rPr lang="en-US" altLang="en-US" sz="2000"/>
              <a:t>An enemy of America counts as "hostile“:</a:t>
            </a:r>
          </a:p>
          <a:p>
            <a:pPr lvl="1">
              <a:lnSpc>
                <a:spcPct val="80000"/>
              </a:lnSpc>
              <a:buFontTx/>
              <a:buNone/>
            </a:pPr>
            <a:r>
              <a:rPr lang="en-US" altLang="en-US" sz="1800" i="1">
                <a:solidFill>
                  <a:srgbClr val="CC0099"/>
                </a:solidFill>
              </a:rPr>
              <a:t>Enemy(x,America) </a:t>
            </a:r>
            <a:r>
              <a:rPr lang="en-US" altLang="en-US" sz="1800" i="1">
                <a:solidFill>
                  <a:srgbClr val="CC0099"/>
                </a:solidFill>
                <a:sym typeface="Symbol" panose="05050102010706020507" pitchFamily="18" charset="2"/>
              </a:rPr>
              <a:t></a:t>
            </a:r>
            <a:r>
              <a:rPr lang="en-US" altLang="en-US" sz="1800" i="1">
                <a:solidFill>
                  <a:srgbClr val="CC0099"/>
                </a:solidFill>
              </a:rPr>
              <a:t> Hostile(x)</a:t>
            </a:r>
          </a:p>
          <a:p>
            <a:pPr>
              <a:lnSpc>
                <a:spcPct val="80000"/>
              </a:lnSpc>
              <a:buFontTx/>
              <a:buNone/>
            </a:pPr>
            <a:r>
              <a:rPr lang="en-US" altLang="en-US" sz="2000"/>
              <a:t>West, who is American …
</a:t>
            </a:r>
          </a:p>
          <a:p>
            <a:pPr lvl="1">
              <a:lnSpc>
                <a:spcPct val="80000"/>
              </a:lnSpc>
              <a:buFontTx/>
              <a:buNone/>
            </a:pPr>
            <a:r>
              <a:rPr lang="en-US" altLang="en-US" sz="1800" i="1">
                <a:solidFill>
                  <a:srgbClr val="CC0099"/>
                </a:solidFill>
              </a:rPr>
              <a:t>American(West)</a:t>
            </a:r>
          </a:p>
          <a:p>
            <a:pPr>
              <a:lnSpc>
                <a:spcPct val="80000"/>
              </a:lnSpc>
              <a:buFontTx/>
              <a:buNone/>
            </a:pPr>
            <a:r>
              <a:rPr lang="en-US" altLang="en-US" sz="2000"/>
              <a:t>The country Nono, an enemy of America …
</a:t>
            </a:r>
            <a:endParaRPr lang="en-US" altLang="en-US" sz="2000" i="1"/>
          </a:p>
          <a:p>
            <a:pPr lvl="1">
              <a:lnSpc>
                <a:spcPct val="80000"/>
              </a:lnSpc>
              <a:buFontTx/>
              <a:buNone/>
            </a:pPr>
            <a:r>
              <a:rPr lang="en-US" altLang="en-US" sz="1800" i="1">
                <a:solidFill>
                  <a:srgbClr val="CC0099"/>
                </a:solidFill>
              </a:rPr>
              <a:t>Enemy(Nono,America)</a:t>
            </a:r>
            <a:r>
              <a:rPr lang="en-US" altLang="en-US" sz="1800">
                <a:solidFill>
                  <a:srgbClr val="CC0099"/>
                </a:solidFill>
              </a:rPr>
              <a: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065240" y="1634760"/>
              <a:ext cx="10056960" cy="4684320"/>
            </p14:xfrm>
          </p:contentPart>
        </mc:Choice>
        <mc:Fallback xmlns="">
          <p:pic>
            <p:nvPicPr>
              <p:cNvPr id="3" name="Ink 2"/>
              <p:cNvPicPr/>
              <p:nvPr/>
            </p:nvPicPr>
            <p:blipFill>
              <a:blip r:embed="rId3"/>
              <a:stretch>
                <a:fillRect/>
              </a:stretch>
            </p:blipFill>
            <p:spPr>
              <a:xfrm>
                <a:off x="1057320" y="1629000"/>
                <a:ext cx="10067400" cy="469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862880" y="1770480"/>
              <a:ext cx="1041120" cy="530640"/>
            </p14:xfrm>
          </p:contentPart>
        </mc:Choice>
        <mc:Fallback xmlns="">
          <p:pic>
            <p:nvPicPr>
              <p:cNvPr id="4" name="Ink 3"/>
              <p:cNvPicPr/>
              <p:nvPr/>
            </p:nvPicPr>
            <p:blipFill>
              <a:blip r:embed="rId5"/>
              <a:stretch>
                <a:fillRect/>
              </a:stretch>
            </p:blipFill>
            <p:spPr>
              <a:xfrm>
                <a:off x="4857120" y="1764000"/>
                <a:ext cx="1054440" cy="545760"/>
              </a:xfrm>
              <a:prstGeom prst="rect">
                <a:avLst/>
              </a:prstGeom>
            </p:spPr>
          </p:pic>
        </mc:Fallback>
      </mc:AlternateContent>
    </p:spTree>
    <p:extLst>
      <p:ext uri="{BB962C8B-B14F-4D97-AF65-F5344CB8AC3E}">
        <p14:creationId xmlns:p14="http://schemas.microsoft.com/office/powerpoint/2010/main" val="3197648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9931949-9B2C-42F8-84EB-A9E8643A40FE}" type="slidenum">
              <a:rPr lang="en-US" altLang="en-US"/>
              <a:pPr/>
              <a:t>39</a:t>
            </a:fld>
            <a:endParaRPr lang="en-US" altLang="en-US"/>
          </a:p>
        </p:txBody>
      </p:sp>
      <p:sp>
        <p:nvSpPr>
          <p:cNvPr id="114690" name="Rectangle 2"/>
          <p:cNvSpPr>
            <a:spLocks noGrp="1" noChangeArrowheads="1"/>
          </p:cNvSpPr>
          <p:nvPr>
            <p:ph type="title"/>
          </p:nvPr>
        </p:nvSpPr>
        <p:spPr/>
        <p:txBody>
          <a:bodyPr/>
          <a:lstStyle/>
          <a:p>
            <a:r>
              <a:rPr lang="en-US" altLang="en-US"/>
              <a:t>Forward chaining</a:t>
            </a:r>
          </a:p>
        </p:txBody>
      </p:sp>
      <p:sp>
        <p:nvSpPr>
          <p:cNvPr id="114691" name="Rectangle 3"/>
          <p:cNvSpPr>
            <a:spLocks noGrp="1" noChangeArrowheads="1"/>
          </p:cNvSpPr>
          <p:nvPr>
            <p:ph type="body" idx="1"/>
          </p:nvPr>
        </p:nvSpPr>
        <p:spPr/>
        <p:txBody>
          <a:bodyPr/>
          <a:lstStyle/>
          <a:p>
            <a:r>
              <a:rPr lang="en-US" altLang="en-US"/>
              <a:t>Proofs start with the given axioms/premises in KB, deriving new sentences using GMP until the goal/query sentence is derived</a:t>
            </a:r>
          </a:p>
          <a:p>
            <a:r>
              <a:rPr lang="en-US" altLang="en-US"/>
              <a:t>This defines a </a:t>
            </a:r>
            <a:r>
              <a:rPr lang="en-US" altLang="en-US" b="1">
                <a:solidFill>
                  <a:schemeClr val="accent2"/>
                </a:solidFill>
              </a:rPr>
              <a:t>forward-chaining</a:t>
            </a:r>
            <a:r>
              <a:rPr lang="en-US" altLang="en-US"/>
              <a:t> inference procedure because it moves “forward” from the KB to the goal [eventually]</a:t>
            </a:r>
          </a:p>
          <a:p>
            <a:r>
              <a:rPr lang="en-US" altLang="en-US"/>
              <a:t>Inference using GMP is </a:t>
            </a:r>
            <a:r>
              <a:rPr lang="en-US" altLang="en-US" b="1">
                <a:solidFill>
                  <a:schemeClr val="accent2"/>
                </a:solidFill>
              </a:rPr>
              <a:t>complete</a:t>
            </a:r>
            <a:r>
              <a:rPr lang="en-US" altLang="en-US"/>
              <a:t> for KBs containing </a:t>
            </a:r>
            <a:r>
              <a:rPr lang="en-US" altLang="en-US" b="1">
                <a:solidFill>
                  <a:schemeClr val="accent2"/>
                </a:solidFill>
              </a:rPr>
              <a:t>only Horn clauses</a:t>
            </a:r>
          </a:p>
          <a:p>
            <a:endParaRPr lang="en-US" altLang="en-US"/>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58400" y="3116520"/>
              <a:ext cx="7989480" cy="1696680"/>
            </p14:xfrm>
          </p:contentPart>
        </mc:Choice>
        <mc:Fallback xmlns="">
          <p:pic>
            <p:nvPicPr>
              <p:cNvPr id="2" name="Ink 1"/>
              <p:cNvPicPr/>
              <p:nvPr/>
            </p:nvPicPr>
            <p:blipFill>
              <a:blip r:embed="rId4"/>
              <a:stretch>
                <a:fillRect/>
              </a:stretch>
            </p:blipFill>
            <p:spPr>
              <a:xfrm>
                <a:off x="1955880" y="3112920"/>
                <a:ext cx="7997760" cy="1702800"/>
              </a:xfrm>
              <a:prstGeom prst="rect">
                <a:avLst/>
              </a:prstGeom>
            </p:spPr>
          </p:pic>
        </mc:Fallback>
      </mc:AlternateContent>
    </p:spTree>
    <p:extLst>
      <p:ext uri="{BB962C8B-B14F-4D97-AF65-F5344CB8AC3E}">
        <p14:creationId xmlns:p14="http://schemas.microsoft.com/office/powerpoint/2010/main" val="868748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4690A7D-0982-41AF-919C-41B60FCE3028}" type="slidenum">
              <a:rPr lang="en-US" altLang="en-US"/>
              <a:pPr/>
              <a:t>4</a:t>
            </a:fld>
            <a:endParaRPr lang="en-US" altLang="en-US"/>
          </a:p>
        </p:txBody>
      </p:sp>
      <p:sp>
        <p:nvSpPr>
          <p:cNvPr id="193538" name="Rectangle 2"/>
          <p:cNvSpPr>
            <a:spLocks noGrp="1" noChangeArrowheads="1"/>
          </p:cNvSpPr>
          <p:nvPr>
            <p:ph type="title"/>
          </p:nvPr>
        </p:nvSpPr>
        <p:spPr/>
        <p:txBody>
          <a:bodyPr/>
          <a:lstStyle/>
          <a:p>
            <a:r>
              <a:rPr lang="en-US" altLang="en-US"/>
              <a:t>Efficient model checking</a:t>
            </a:r>
          </a:p>
        </p:txBody>
      </p:sp>
      <p:sp>
        <p:nvSpPr>
          <p:cNvPr id="193539" name="Rectangle 3"/>
          <p:cNvSpPr>
            <a:spLocks noGrp="1" noChangeArrowheads="1"/>
          </p:cNvSpPr>
          <p:nvPr>
            <p:ph type="body" idx="1"/>
          </p:nvPr>
        </p:nvSpPr>
        <p:spPr/>
        <p:txBody>
          <a:bodyPr>
            <a:normAutofit lnSpcReduction="10000"/>
          </a:bodyPr>
          <a:lstStyle/>
          <a:p>
            <a:pPr>
              <a:lnSpc>
                <a:spcPct val="90000"/>
              </a:lnSpc>
            </a:pPr>
            <a:r>
              <a:rPr lang="en-US" altLang="en-US"/>
              <a:t>Davis-Putnam algorithm (DPLL): Generate-and-test model checking with:</a:t>
            </a:r>
          </a:p>
          <a:p>
            <a:pPr lvl="1">
              <a:lnSpc>
                <a:spcPct val="90000"/>
              </a:lnSpc>
            </a:pPr>
            <a:r>
              <a:rPr lang="en-US" altLang="en-US"/>
              <a:t>Early termination (short-circuiting of disjunction and conjunction)</a:t>
            </a:r>
          </a:p>
          <a:p>
            <a:pPr lvl="1">
              <a:lnSpc>
                <a:spcPct val="90000"/>
              </a:lnSpc>
            </a:pPr>
            <a:r>
              <a:rPr lang="en-US" altLang="en-US"/>
              <a:t>Pure symbol heuristic: Any symbol that only appears negated or unnegated must be FALSE/TRUE respectively. (Can “conditionalize” based on instantiations already produced)</a:t>
            </a:r>
          </a:p>
          <a:p>
            <a:pPr lvl="1">
              <a:lnSpc>
                <a:spcPct val="90000"/>
              </a:lnSpc>
            </a:pPr>
            <a:r>
              <a:rPr lang="en-US" altLang="en-US"/>
              <a:t>Unit clause heuristic: Any symbol that appears in a clause by itself can immediately be set to TRUE or FALSE</a:t>
            </a:r>
          </a:p>
          <a:p>
            <a:pPr>
              <a:lnSpc>
                <a:spcPct val="90000"/>
              </a:lnSpc>
            </a:pPr>
            <a:r>
              <a:rPr lang="en-US" altLang="en-US"/>
              <a:t>WALKSAT: Local search for satisfiability: Pick a symbol to flip (toggle TRUE/FALSE), either using min-conflicts </a:t>
            </a:r>
            <a:r>
              <a:rPr lang="en-US" altLang="en-US" i="1"/>
              <a:t>or</a:t>
            </a:r>
            <a:r>
              <a:rPr lang="en-US" altLang="en-US"/>
              <a:t> choosing randomly</a:t>
            </a:r>
          </a:p>
          <a:p>
            <a:pPr>
              <a:lnSpc>
                <a:spcPct val="90000"/>
              </a:lnSpc>
            </a:pPr>
            <a:r>
              <a:rPr lang="en-US" altLang="en-US"/>
              <a:t>…or you can use </a:t>
            </a:r>
            <a:r>
              <a:rPr lang="en-US" altLang="en-US" i="1"/>
              <a:t>any</a:t>
            </a:r>
            <a:r>
              <a:rPr lang="en-US" altLang="en-US"/>
              <a:t> local or global search algorithm!</a:t>
            </a:r>
          </a:p>
          <a:p>
            <a:pPr lvl="1">
              <a:lnSpc>
                <a:spcPct val="90000"/>
              </a:lnSpc>
            </a:pPr>
            <a:endParaRPr lang="en-US" altLang="en-US"/>
          </a:p>
        </p:txBody>
      </p:sp>
    </p:spTree>
    <p:extLst>
      <p:ext uri="{BB962C8B-B14F-4D97-AF65-F5344CB8AC3E}">
        <p14:creationId xmlns:p14="http://schemas.microsoft.com/office/powerpoint/2010/main" val="33886037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Forward chaining proof</a:t>
            </a:r>
          </a:p>
        </p:txBody>
      </p:sp>
      <p:pic>
        <p:nvPicPr>
          <p:cNvPr id="24581" name="Picture 5" descr="crime-fc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58480" y="4232160"/>
              <a:ext cx="2526480" cy="966960"/>
            </p14:xfrm>
          </p:contentPart>
        </mc:Choice>
        <mc:Fallback xmlns="">
          <p:pic>
            <p:nvPicPr>
              <p:cNvPr id="2" name="Ink 1"/>
              <p:cNvPicPr/>
              <p:nvPr/>
            </p:nvPicPr>
            <p:blipFill>
              <a:blip r:embed="rId4"/>
              <a:stretch>
                <a:fillRect/>
              </a:stretch>
            </p:blipFill>
            <p:spPr>
              <a:xfrm>
                <a:off x="4755960" y="4228560"/>
                <a:ext cx="253260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387960" y="4993920"/>
              <a:ext cx="10800" cy="9360"/>
            </p14:xfrm>
          </p:contentPart>
        </mc:Choice>
        <mc:Fallback xmlns="">
          <p:pic>
            <p:nvPicPr>
              <p:cNvPr id="3" name="Ink 2"/>
              <p:cNvPicPr/>
              <p:nvPr/>
            </p:nvPicPr>
            <p:blipFill>
              <a:blip r:embed="rId6"/>
              <a:stretch>
                <a:fillRect/>
              </a:stretch>
            </p:blipFill>
            <p:spPr>
              <a:xfrm>
                <a:off x="3384000" y="4989600"/>
                <a:ext cx="17280" cy="16560"/>
              </a:xfrm>
              <a:prstGeom prst="rect">
                <a:avLst/>
              </a:prstGeom>
            </p:spPr>
          </p:pic>
        </mc:Fallback>
      </mc:AlternateContent>
    </p:spTree>
    <p:extLst>
      <p:ext uri="{BB962C8B-B14F-4D97-AF65-F5344CB8AC3E}">
        <p14:creationId xmlns:p14="http://schemas.microsoft.com/office/powerpoint/2010/main" val="30917211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Forward chaining proof</a:t>
            </a:r>
          </a:p>
        </p:txBody>
      </p:sp>
      <p:pic>
        <p:nvPicPr>
          <p:cNvPr id="25605" name="Picture 5" descr="crime-fc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12320" y="3020760"/>
              <a:ext cx="5778000" cy="2454480"/>
            </p14:xfrm>
          </p:contentPart>
        </mc:Choice>
        <mc:Fallback xmlns="">
          <p:pic>
            <p:nvPicPr>
              <p:cNvPr id="2" name="Ink 1"/>
              <p:cNvPicPr/>
              <p:nvPr/>
            </p:nvPicPr>
            <p:blipFill>
              <a:blip r:embed="rId4"/>
              <a:stretch>
                <a:fillRect/>
              </a:stretch>
            </p:blipFill>
            <p:spPr>
              <a:xfrm>
                <a:off x="1906200" y="3015720"/>
                <a:ext cx="5790240" cy="246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690080" y="3776400"/>
              <a:ext cx="7920" cy="226800"/>
            </p14:xfrm>
          </p:contentPart>
        </mc:Choice>
        <mc:Fallback xmlns="">
          <p:pic>
            <p:nvPicPr>
              <p:cNvPr id="3" name="Ink 2"/>
              <p:cNvPicPr/>
              <p:nvPr/>
            </p:nvPicPr>
            <p:blipFill>
              <a:blip r:embed="rId6"/>
              <a:stretch>
                <a:fillRect/>
              </a:stretch>
            </p:blipFill>
            <p:spPr>
              <a:xfrm>
                <a:off x="4687560" y="3773880"/>
                <a:ext cx="12960" cy="231840"/>
              </a:xfrm>
              <a:prstGeom prst="rect">
                <a:avLst/>
              </a:prstGeom>
            </p:spPr>
          </p:pic>
        </mc:Fallback>
      </mc:AlternateContent>
    </p:spTree>
    <p:extLst>
      <p:ext uri="{BB962C8B-B14F-4D97-AF65-F5344CB8AC3E}">
        <p14:creationId xmlns:p14="http://schemas.microsoft.com/office/powerpoint/2010/main" val="26994281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Forward chaining proof</a:t>
            </a:r>
          </a:p>
        </p:txBody>
      </p:sp>
      <p:pic>
        <p:nvPicPr>
          <p:cNvPr id="26629" name="Picture 5" descr="crime-fc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7467600" cy="3114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50760" y="1595520"/>
              <a:ext cx="4467240" cy="3620160"/>
            </p14:xfrm>
          </p:contentPart>
        </mc:Choice>
        <mc:Fallback xmlns="">
          <p:pic>
            <p:nvPicPr>
              <p:cNvPr id="2" name="Ink 1"/>
              <p:cNvPicPr/>
              <p:nvPr/>
            </p:nvPicPr>
            <p:blipFill>
              <a:blip r:embed="rId4"/>
              <a:stretch>
                <a:fillRect/>
              </a:stretch>
            </p:blipFill>
            <p:spPr>
              <a:xfrm>
                <a:off x="2747880" y="1590480"/>
                <a:ext cx="4472640" cy="3631680"/>
              </a:xfrm>
              <a:prstGeom prst="rect">
                <a:avLst/>
              </a:prstGeom>
            </p:spPr>
          </p:pic>
        </mc:Fallback>
      </mc:AlternateContent>
    </p:spTree>
    <p:extLst>
      <p:ext uri="{BB962C8B-B14F-4D97-AF65-F5344CB8AC3E}">
        <p14:creationId xmlns:p14="http://schemas.microsoft.com/office/powerpoint/2010/main" val="27901280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Properties of forward chaining</a:t>
            </a:r>
          </a:p>
        </p:txBody>
      </p:sp>
      <p:sp>
        <p:nvSpPr>
          <p:cNvPr id="27651" name="Rectangle 3"/>
          <p:cNvSpPr>
            <a:spLocks noGrp="1" noChangeArrowheads="1"/>
          </p:cNvSpPr>
          <p:nvPr>
            <p:ph type="body" idx="1"/>
          </p:nvPr>
        </p:nvSpPr>
        <p:spPr/>
        <p:txBody>
          <a:bodyPr>
            <a:normAutofit fontScale="92500" lnSpcReduction="10000"/>
          </a:bodyPr>
          <a:lstStyle/>
          <a:p>
            <a:r>
              <a:rPr lang="en-US" altLang="en-US" sz="2400"/>
              <a:t>Sound and complete for first-order definite clauses
</a:t>
            </a:r>
          </a:p>
          <a:p>
            <a:pPr lvl="4"/>
            <a:endParaRPr lang="en-US" altLang="en-US" sz="1600"/>
          </a:p>
          <a:p>
            <a:r>
              <a:rPr lang="en-US" altLang="en-US" sz="2400">
                <a:solidFill>
                  <a:schemeClr val="accent2"/>
                </a:solidFill>
              </a:rPr>
              <a:t>Datalog</a:t>
            </a:r>
            <a:r>
              <a:rPr lang="en-US" altLang="en-US" sz="2400"/>
              <a:t> = first-order definite clauses + </a:t>
            </a:r>
            <a:r>
              <a:rPr lang="en-US" altLang="en-US" sz="2400">
                <a:solidFill>
                  <a:srgbClr val="FF0000"/>
                </a:solidFill>
              </a:rPr>
              <a:t>no functions</a:t>
            </a:r>
          </a:p>
          <a:p>
            <a:r>
              <a:rPr lang="en-US" altLang="en-US" sz="2400"/>
              <a:t>FC terminates for Datalog in finite number of iterations
</a:t>
            </a:r>
          </a:p>
          <a:p>
            <a:pPr lvl="4"/>
            <a:endParaRPr lang="en-US" altLang="en-US" sz="1600"/>
          </a:p>
          <a:p>
            <a:r>
              <a:rPr lang="en-US" altLang="en-US" sz="2400"/>
              <a:t>May not terminate in general if </a:t>
            </a:r>
            <a:r>
              <a:rPr lang="el-GR" altLang="en-US" sz="2400">
                <a:cs typeface="Arial" panose="020B0604020202020204" pitchFamily="34" charset="0"/>
              </a:rPr>
              <a:t>α</a:t>
            </a:r>
            <a:r>
              <a:rPr lang="en-US" altLang="en-US" sz="2400"/>
              <a:t> is not entailed
</a:t>
            </a:r>
          </a:p>
          <a:p>
            <a:pPr lvl="4"/>
            <a:endParaRPr lang="en-US" altLang="en-US" sz="1600"/>
          </a:p>
          <a:p>
            <a:r>
              <a:rPr lang="en-US" altLang="en-US" sz="2400"/>
              <a:t>This is unavoidable: entailment with definite clauses is semidecidable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59040" y="1677960"/>
              <a:ext cx="7553520" cy="4325040"/>
            </p14:xfrm>
          </p:contentPart>
        </mc:Choice>
        <mc:Fallback xmlns="">
          <p:pic>
            <p:nvPicPr>
              <p:cNvPr id="2" name="Ink 1"/>
              <p:cNvPicPr/>
              <p:nvPr/>
            </p:nvPicPr>
            <p:blipFill>
              <a:blip r:embed="rId3"/>
              <a:stretch>
                <a:fillRect/>
              </a:stretch>
            </p:blipFill>
            <p:spPr>
              <a:xfrm>
                <a:off x="1855440" y="1673640"/>
                <a:ext cx="7565040" cy="4331880"/>
              </a:xfrm>
              <a:prstGeom prst="rect">
                <a:avLst/>
              </a:prstGeom>
            </p:spPr>
          </p:pic>
        </mc:Fallback>
      </mc:AlternateContent>
    </p:spTree>
    <p:extLst>
      <p:ext uri="{BB962C8B-B14F-4D97-AF65-F5344CB8AC3E}">
        <p14:creationId xmlns:p14="http://schemas.microsoft.com/office/powerpoint/2010/main" val="3611805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32160" y="99720"/>
              <a:ext cx="11405520" cy="6606360"/>
            </p14:xfrm>
          </p:contentPart>
        </mc:Choice>
        <mc:Fallback xmlns="">
          <p:pic>
            <p:nvPicPr>
              <p:cNvPr id="4" name="Ink 3"/>
              <p:cNvPicPr/>
              <p:nvPr/>
            </p:nvPicPr>
            <p:blipFill>
              <a:blip r:embed="rId3"/>
              <a:stretch>
                <a:fillRect/>
              </a:stretch>
            </p:blipFill>
            <p:spPr>
              <a:xfrm>
                <a:off x="624240" y="94680"/>
                <a:ext cx="11418480" cy="6620040"/>
              </a:xfrm>
              <a:prstGeom prst="rect">
                <a:avLst/>
              </a:prstGeom>
            </p:spPr>
          </p:pic>
        </mc:Fallback>
      </mc:AlternateContent>
    </p:spTree>
    <p:extLst>
      <p:ext uri="{BB962C8B-B14F-4D97-AF65-F5344CB8AC3E}">
        <p14:creationId xmlns:p14="http://schemas.microsoft.com/office/powerpoint/2010/main" val="349532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0200" y="247680"/>
              <a:ext cx="9681480" cy="4908960"/>
            </p14:xfrm>
          </p:contentPart>
        </mc:Choice>
        <mc:Fallback xmlns="">
          <p:pic>
            <p:nvPicPr>
              <p:cNvPr id="4" name="Ink 3"/>
              <p:cNvPicPr/>
              <p:nvPr/>
            </p:nvPicPr>
            <p:blipFill>
              <a:blip r:embed="rId3"/>
              <a:stretch>
                <a:fillRect/>
              </a:stretch>
            </p:blipFill>
            <p:spPr>
              <a:xfrm>
                <a:off x="607320" y="245160"/>
                <a:ext cx="9689040" cy="4919760"/>
              </a:xfrm>
              <a:prstGeom prst="rect">
                <a:avLst/>
              </a:prstGeom>
            </p:spPr>
          </p:pic>
        </mc:Fallback>
      </mc:AlternateContent>
    </p:spTree>
    <p:extLst>
      <p:ext uri="{BB962C8B-B14F-4D97-AF65-F5344CB8AC3E}">
        <p14:creationId xmlns:p14="http://schemas.microsoft.com/office/powerpoint/2010/main" val="8467355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66840" y="477720"/>
              <a:ext cx="9777600" cy="2996280"/>
            </p14:xfrm>
          </p:contentPart>
        </mc:Choice>
        <mc:Fallback xmlns="">
          <p:pic>
            <p:nvPicPr>
              <p:cNvPr id="4" name="Ink 3"/>
              <p:cNvPicPr/>
              <p:nvPr/>
            </p:nvPicPr>
            <p:blipFill>
              <a:blip r:embed="rId3"/>
              <a:stretch>
                <a:fillRect/>
              </a:stretch>
            </p:blipFill>
            <p:spPr>
              <a:xfrm>
                <a:off x="1260000" y="471240"/>
                <a:ext cx="9792000" cy="3007440"/>
              </a:xfrm>
              <a:prstGeom prst="rect">
                <a:avLst/>
              </a:prstGeom>
            </p:spPr>
          </p:pic>
        </mc:Fallback>
      </mc:AlternateContent>
    </p:spTree>
    <p:extLst>
      <p:ext uri="{BB962C8B-B14F-4D97-AF65-F5344CB8AC3E}">
        <p14:creationId xmlns:p14="http://schemas.microsoft.com/office/powerpoint/2010/main" val="3480859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43B2167-B859-4028-9CD8-7DA8977924F6}" type="slidenum">
              <a:rPr lang="en-US" altLang="en-US"/>
              <a:pPr/>
              <a:t>47</a:t>
            </a:fld>
            <a:endParaRPr lang="en-US" altLang="en-US"/>
          </a:p>
        </p:txBody>
      </p:sp>
      <p:sp>
        <p:nvSpPr>
          <p:cNvPr id="223234" name="Rectangle 2"/>
          <p:cNvSpPr>
            <a:spLocks noGrp="1" noChangeArrowheads="1"/>
          </p:cNvSpPr>
          <p:nvPr>
            <p:ph type="title"/>
          </p:nvPr>
        </p:nvSpPr>
        <p:spPr/>
        <p:txBody>
          <a:bodyPr/>
          <a:lstStyle/>
          <a:p>
            <a:r>
              <a:rPr lang="en-US" altLang="en-US"/>
              <a:t>Forward chaining example</a:t>
            </a:r>
          </a:p>
        </p:txBody>
      </p:sp>
      <p:sp>
        <p:nvSpPr>
          <p:cNvPr id="223235" name="Rectangle 3"/>
          <p:cNvSpPr>
            <a:spLocks noGrp="1" noChangeArrowheads="1"/>
          </p:cNvSpPr>
          <p:nvPr>
            <p:ph type="body" idx="1"/>
          </p:nvPr>
        </p:nvSpPr>
        <p:spPr/>
        <p:txBody>
          <a:bodyPr/>
          <a:lstStyle/>
          <a:p>
            <a:pPr marL="342900" indent="-342900"/>
            <a:r>
              <a:rPr lang="en-US" altLang="en-US"/>
              <a:t>KB:  </a:t>
            </a:r>
          </a:p>
          <a:p>
            <a:pPr marL="742950" lvl="1" indent="-285750"/>
            <a:r>
              <a:rPr lang="en-US" altLang="en-US"/>
              <a:t>allergies(X) </a:t>
            </a:r>
            <a:r>
              <a:rPr lang="en-US" altLang="en-US">
                <a:sym typeface="Symbol" panose="05050102010706020507" pitchFamily="18" charset="2"/>
              </a:rPr>
              <a:t></a:t>
            </a:r>
            <a:r>
              <a:rPr lang="en-US" altLang="en-US"/>
              <a:t> sneeze(X)</a:t>
            </a:r>
          </a:p>
          <a:p>
            <a:pPr marL="742950" lvl="1" indent="-285750"/>
            <a:r>
              <a:rPr lang="en-US" altLang="en-US"/>
              <a:t>cat(Y) </a:t>
            </a:r>
            <a:r>
              <a:rPr lang="en-US" altLang="en-US">
                <a:sym typeface="Symbol" panose="05050102010706020507" pitchFamily="18" charset="2"/>
              </a:rPr>
              <a:t></a:t>
            </a:r>
            <a:r>
              <a:rPr lang="en-US" altLang="en-US"/>
              <a:t> allergic-to-cats(X) </a:t>
            </a:r>
            <a:r>
              <a:rPr lang="en-US" altLang="en-US">
                <a:sym typeface="Symbol" panose="05050102010706020507" pitchFamily="18" charset="2"/>
              </a:rPr>
              <a:t></a:t>
            </a:r>
            <a:r>
              <a:rPr lang="en-US" altLang="en-US"/>
              <a:t> allergies(X)</a:t>
            </a:r>
          </a:p>
          <a:p>
            <a:pPr marL="742950" lvl="1" indent="-285750"/>
            <a:r>
              <a:rPr lang="en-US" altLang="en-US"/>
              <a:t>cat(Felix)</a:t>
            </a:r>
          </a:p>
          <a:p>
            <a:pPr marL="742950" lvl="1" indent="-285750"/>
            <a:r>
              <a:rPr lang="en-US" altLang="en-US"/>
              <a:t>allergic-to-cats(Lise)</a:t>
            </a:r>
          </a:p>
          <a:p>
            <a:pPr marL="342900" indent="-342900"/>
            <a:r>
              <a:rPr lang="en-US" altLang="en-US"/>
              <a:t>Goal:</a:t>
            </a:r>
          </a:p>
          <a:p>
            <a:pPr marL="742950" lvl="1" indent="-285750"/>
            <a:r>
              <a:rPr lang="en-US" altLang="en-US"/>
              <a:t>sneeze(Lise)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05040" y="2405520"/>
              <a:ext cx="9106920" cy="3446280"/>
            </p14:xfrm>
          </p:contentPart>
        </mc:Choice>
        <mc:Fallback xmlns="">
          <p:pic>
            <p:nvPicPr>
              <p:cNvPr id="2" name="Ink 1"/>
              <p:cNvPicPr/>
              <p:nvPr/>
            </p:nvPicPr>
            <p:blipFill>
              <a:blip r:embed="rId4"/>
              <a:stretch>
                <a:fillRect/>
              </a:stretch>
            </p:blipFill>
            <p:spPr>
              <a:xfrm>
                <a:off x="902520" y="2397960"/>
                <a:ext cx="9118440" cy="3462480"/>
              </a:xfrm>
              <a:prstGeom prst="rect">
                <a:avLst/>
              </a:prstGeom>
            </p:spPr>
          </p:pic>
        </mc:Fallback>
      </mc:AlternateContent>
    </p:spTree>
    <p:extLst>
      <p:ext uri="{BB962C8B-B14F-4D97-AF65-F5344CB8AC3E}">
        <p14:creationId xmlns:p14="http://schemas.microsoft.com/office/powerpoint/2010/main" val="492986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8903658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Efficiency of forward chaining</a:t>
            </a:r>
          </a:p>
        </p:txBody>
      </p:sp>
      <p:sp>
        <p:nvSpPr>
          <p:cNvPr id="28675" name="Rectangle 3"/>
          <p:cNvSpPr>
            <a:spLocks noGrp="1" noChangeArrowheads="1"/>
          </p:cNvSpPr>
          <p:nvPr>
            <p:ph type="body" idx="1"/>
          </p:nvPr>
        </p:nvSpPr>
        <p:spPr/>
        <p:txBody>
          <a:bodyPr>
            <a:normAutofit lnSpcReduction="10000"/>
          </a:bodyPr>
          <a:lstStyle/>
          <a:p>
            <a:pPr>
              <a:lnSpc>
                <a:spcPct val="90000"/>
              </a:lnSpc>
              <a:buFontTx/>
              <a:buNone/>
            </a:pPr>
            <a:r>
              <a:rPr lang="en-US" altLang="en-US" sz="2400"/>
              <a:t>Incremental forward chaining: no need to match a rule on iteration </a:t>
            </a:r>
            <a:r>
              <a:rPr lang="en-US" altLang="en-US" sz="2400" i="1"/>
              <a:t>k </a:t>
            </a:r>
            <a:r>
              <a:rPr lang="en-US" altLang="en-US" sz="2400"/>
              <a:t>if a premise wasn't added on iteration </a:t>
            </a:r>
            <a:r>
              <a:rPr lang="en-US" altLang="en-US" sz="2400" i="1"/>
              <a:t>k-1</a:t>
            </a:r>
          </a:p>
          <a:p>
            <a:pPr lvl="1">
              <a:lnSpc>
                <a:spcPct val="90000"/>
              </a:lnSpc>
              <a:buFontTx/>
              <a:buNone/>
            </a:pPr>
            <a:r>
              <a:rPr lang="en-US" altLang="en-US" sz="2000">
                <a:sym typeface="Symbol" panose="05050102010706020507" pitchFamily="18" charset="2"/>
              </a:rPr>
              <a:t> </a:t>
            </a:r>
            <a:r>
              <a:rPr lang="en-US" altLang="en-US" sz="2000"/>
              <a:t>match each rule whose premise contains a newly added positive literal
</a:t>
            </a:r>
          </a:p>
          <a:p>
            <a:pPr lvl="4">
              <a:lnSpc>
                <a:spcPct val="90000"/>
              </a:lnSpc>
            </a:pPr>
            <a:endParaRPr lang="en-US" altLang="en-US" sz="1600"/>
          </a:p>
          <a:p>
            <a:pPr>
              <a:lnSpc>
                <a:spcPct val="90000"/>
              </a:lnSpc>
              <a:buFontTx/>
              <a:buNone/>
            </a:pPr>
            <a:r>
              <a:rPr lang="en-US" altLang="en-US" sz="2400"/>
              <a:t>Matching itself can be expensive:</a:t>
            </a:r>
          </a:p>
          <a:p>
            <a:pPr>
              <a:lnSpc>
                <a:spcPct val="90000"/>
              </a:lnSpc>
              <a:buFontTx/>
              <a:buNone/>
            </a:pPr>
            <a:r>
              <a:rPr lang="en-US" altLang="en-US" sz="2400">
                <a:solidFill>
                  <a:schemeClr val="accent2"/>
                </a:solidFill>
              </a:rPr>
              <a:t>Database indexing</a:t>
            </a:r>
            <a:r>
              <a:rPr lang="en-US" altLang="en-US" sz="2400"/>
              <a:t> allows O(1) retrieval of known facts
</a:t>
            </a:r>
          </a:p>
          <a:p>
            <a:pPr lvl="1">
              <a:lnSpc>
                <a:spcPct val="90000"/>
              </a:lnSpc>
            </a:pPr>
            <a:r>
              <a:rPr lang="en-US" altLang="en-US" sz="2000"/>
              <a:t>e.g., query </a:t>
            </a:r>
            <a:r>
              <a:rPr lang="en-US" altLang="en-US" sz="2000" i="1"/>
              <a:t>Missile(x) </a:t>
            </a:r>
            <a:r>
              <a:rPr lang="en-US" altLang="en-US" sz="2000"/>
              <a:t>retrieves </a:t>
            </a:r>
            <a:r>
              <a:rPr lang="en-US" altLang="en-US" sz="2000" i="1"/>
              <a:t>Missile(M</a:t>
            </a:r>
            <a:r>
              <a:rPr lang="en-US" altLang="en-US" sz="2000" i="1" baseline="-25000"/>
              <a:t>1</a:t>
            </a:r>
            <a:r>
              <a:rPr lang="en-US" altLang="en-US" sz="2000" i="1"/>
              <a:t>)</a:t>
            </a:r>
            <a:r>
              <a:rPr lang="en-US" altLang="en-US" sz="2000"/>
              <a:t>
</a:t>
            </a:r>
          </a:p>
          <a:p>
            <a:pPr lvl="4">
              <a:lnSpc>
                <a:spcPct val="90000"/>
              </a:lnSpc>
            </a:pPr>
            <a:endParaRPr lang="en-US" altLang="en-US" sz="1600"/>
          </a:p>
          <a:p>
            <a:pPr>
              <a:lnSpc>
                <a:spcPct val="90000"/>
              </a:lnSpc>
              <a:buFontTx/>
              <a:buNone/>
            </a:pPr>
            <a:r>
              <a:rPr lang="en-US" altLang="en-US" sz="2400"/>
              <a:t>Forward chaining is widely used in </a:t>
            </a:r>
            <a:r>
              <a:rPr lang="en-US" altLang="en-US" sz="2400">
                <a:solidFill>
                  <a:schemeClr val="accent2"/>
                </a:solidFill>
              </a:rPr>
              <a:t>deductive databases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00360" y="2397960"/>
              <a:ext cx="4538160" cy="3973680"/>
            </p14:xfrm>
          </p:contentPart>
        </mc:Choice>
        <mc:Fallback xmlns="">
          <p:pic>
            <p:nvPicPr>
              <p:cNvPr id="2" name="Ink 1"/>
              <p:cNvPicPr/>
              <p:nvPr/>
            </p:nvPicPr>
            <p:blipFill>
              <a:blip r:embed="rId3"/>
              <a:stretch>
                <a:fillRect/>
              </a:stretch>
            </p:blipFill>
            <p:spPr>
              <a:xfrm>
                <a:off x="1797120" y="2393640"/>
                <a:ext cx="4546800" cy="3982320"/>
              </a:xfrm>
              <a:prstGeom prst="rect">
                <a:avLst/>
              </a:prstGeom>
            </p:spPr>
          </p:pic>
        </mc:Fallback>
      </mc:AlternateContent>
    </p:spTree>
    <p:extLst>
      <p:ext uri="{BB962C8B-B14F-4D97-AF65-F5344CB8AC3E}">
        <p14:creationId xmlns:p14="http://schemas.microsoft.com/office/powerpoint/2010/main" val="4245539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Universal instantiation (UI)</a:t>
            </a:r>
          </a:p>
        </p:txBody>
      </p:sp>
      <p:sp>
        <p:nvSpPr>
          <p:cNvPr id="5123" name="Rectangle 3"/>
          <p:cNvSpPr>
            <a:spLocks noGrp="1" noChangeArrowheads="1"/>
          </p:cNvSpPr>
          <p:nvPr>
            <p:ph type="body" idx="1"/>
          </p:nvPr>
        </p:nvSpPr>
        <p:spPr/>
        <p:txBody>
          <a:bodyPr>
            <a:normAutofit fontScale="70000" lnSpcReduction="20000"/>
          </a:bodyPr>
          <a:lstStyle/>
          <a:p>
            <a:r>
              <a:rPr lang="en-US" altLang="en-US" sz="2000"/>
              <a:t>Every instantiation of a universally quantified sentence is entailed by it:
</a:t>
            </a:r>
          </a:p>
          <a:p>
            <a:pPr algn="ctr">
              <a:buFontTx/>
              <a:buNone/>
            </a:pPr>
            <a:r>
              <a:rPr lang="en-US" altLang="en-US" sz="1800">
                <a:sym typeface="Symbol" panose="05050102010706020507" pitchFamily="18" charset="2"/>
              </a:rPr>
              <a:t></a:t>
            </a:r>
            <a:r>
              <a:rPr lang="en-US" altLang="en-US" sz="1800" i="1"/>
              <a:t>v</a:t>
            </a:r>
            <a:r>
              <a:rPr lang="en-US" altLang="en-US" sz="1800"/>
              <a:t> </a:t>
            </a:r>
            <a:r>
              <a:rPr lang="el-GR" altLang="en-US" sz="1800">
                <a:cs typeface="Arial" panose="020B0604020202020204" pitchFamily="34" charset="0"/>
                <a:sym typeface="Symbol" panose="05050102010706020507" pitchFamily="18" charset="2"/>
              </a:rPr>
              <a:t>α</a:t>
            </a:r>
            <a:r>
              <a:rPr lang="en-US" altLang="en-US" sz="1800">
                <a:cs typeface="Arial" panose="020B0604020202020204" pitchFamily="34" charset="0"/>
                <a:sym typeface="Symbol" panose="05050102010706020507" pitchFamily="18" charset="2"/>
              </a:rPr>
              <a:t/>
            </a:r>
            <a:br>
              <a:rPr lang="en-US" altLang="en-US" sz="1800">
                <a:cs typeface="Arial" panose="020B0604020202020204" pitchFamily="34" charset="0"/>
                <a:sym typeface="Symbol" panose="05050102010706020507" pitchFamily="18" charset="2"/>
              </a:rPr>
            </a:br>
            <a:r>
              <a:rPr lang="en-US" altLang="en-US" sz="1800"/>
              <a:t>Subst({v/g}, </a:t>
            </a:r>
            <a:r>
              <a:rPr lang="el-GR" altLang="en-US" sz="1800">
                <a:cs typeface="Arial" panose="020B0604020202020204" pitchFamily="34" charset="0"/>
                <a:sym typeface="Symbol" panose="05050102010706020507" pitchFamily="18" charset="2"/>
              </a:rPr>
              <a:t>α</a:t>
            </a:r>
            <a:r>
              <a:rPr lang="en-US" altLang="en-US" sz="1800"/>
              <a:t>)</a:t>
            </a:r>
            <a:r>
              <a:rPr lang="en-US" altLang="en-US"/>
              <a:t>
</a:t>
            </a:r>
          </a:p>
          <a:p>
            <a:pPr>
              <a:buFontTx/>
              <a:buNone/>
            </a:pPr>
            <a:r>
              <a:rPr lang="en-US" altLang="en-US" sz="2000"/>
              <a:t>	for any variable </a:t>
            </a:r>
            <a:r>
              <a:rPr lang="en-US" altLang="en-US" sz="2000" i="1"/>
              <a:t>v</a:t>
            </a:r>
            <a:r>
              <a:rPr lang="en-US" altLang="en-US" sz="2000"/>
              <a:t> and ground term </a:t>
            </a:r>
            <a:r>
              <a:rPr lang="en-US" altLang="en-US" sz="2000" i="1"/>
              <a:t>g</a:t>
            </a:r>
            <a:r>
              <a:rPr lang="en-US" altLang="en-US" sz="2000"/>
              <a:t>
</a:t>
            </a:r>
          </a:p>
          <a:p>
            <a:pPr>
              <a:buFontTx/>
              <a:buNone/>
            </a:pPr>
            <a:endParaRPr lang="en-US" altLang="en-US" sz="2000"/>
          </a:p>
          <a:p>
            <a:r>
              <a:rPr lang="en-US" altLang="en-US" sz="2000"/>
              <a:t>E.g., </a:t>
            </a:r>
            <a:r>
              <a:rPr lang="en-US" altLang="en-US" sz="2000">
                <a:sym typeface="Symbol" panose="05050102010706020507" pitchFamily="18" charset="2"/>
              </a:rPr>
              <a:t></a:t>
            </a:r>
            <a:r>
              <a:rPr lang="en-US" altLang="en-US" sz="2000"/>
              <a:t>x </a:t>
            </a:r>
            <a:r>
              <a:rPr lang="en-US" altLang="en-US" sz="2000" i="1"/>
              <a:t>King</a:t>
            </a:r>
            <a:r>
              <a:rPr lang="en-US" altLang="en-US" sz="2000"/>
              <a:t>(</a:t>
            </a:r>
            <a:r>
              <a:rPr lang="en-US" altLang="en-US" sz="2000" i="1"/>
              <a:t>x</a:t>
            </a:r>
            <a:r>
              <a:rPr lang="en-US" altLang="en-US" sz="2000"/>
              <a:t>) </a:t>
            </a:r>
            <a:r>
              <a:rPr lang="en-US" altLang="en-US" sz="2000">
                <a:sym typeface="Symbol" panose="05050102010706020507" pitchFamily="18" charset="2"/>
              </a:rPr>
              <a:t></a:t>
            </a:r>
            <a:r>
              <a:rPr lang="en-US" altLang="en-US" sz="2000"/>
              <a:t> </a:t>
            </a:r>
            <a:r>
              <a:rPr lang="en-US" altLang="en-US" sz="2000" i="1"/>
              <a:t>Greedy</a:t>
            </a:r>
            <a:r>
              <a:rPr lang="en-US" altLang="en-US" sz="2000"/>
              <a:t>(</a:t>
            </a:r>
            <a:r>
              <a:rPr lang="en-US" altLang="en-US" sz="2000" i="1"/>
              <a:t>x</a:t>
            </a:r>
            <a:r>
              <a:rPr lang="en-US" altLang="en-US" sz="2000"/>
              <a:t>) </a:t>
            </a:r>
            <a:r>
              <a:rPr lang="en-US" altLang="en-US" sz="2000">
                <a:sym typeface="Symbol" panose="05050102010706020507" pitchFamily="18" charset="2"/>
              </a:rPr>
              <a:t> </a:t>
            </a:r>
            <a:r>
              <a:rPr lang="en-US" altLang="en-US" sz="2000" i="1"/>
              <a:t>Evil</a:t>
            </a:r>
            <a:r>
              <a:rPr lang="en-US" altLang="en-US" sz="2000"/>
              <a:t>(</a:t>
            </a:r>
            <a:r>
              <a:rPr lang="en-US" altLang="en-US" sz="2000" i="1"/>
              <a:t>x</a:t>
            </a:r>
            <a:r>
              <a:rPr lang="en-US" altLang="en-US" sz="2000"/>
              <a:t>) yields:
</a:t>
            </a:r>
          </a:p>
          <a:p>
            <a:pPr lvl="1">
              <a:buFontTx/>
              <a:buNone/>
            </a:pPr>
            <a:r>
              <a:rPr lang="en-US" altLang="en-US" sz="1800" i="1"/>
              <a:t>King</a:t>
            </a:r>
            <a:r>
              <a:rPr lang="en-US" altLang="en-US" sz="1800"/>
              <a:t>(</a:t>
            </a:r>
            <a:r>
              <a:rPr lang="en-US" altLang="en-US" sz="1800" i="1"/>
              <a:t>John</a:t>
            </a:r>
            <a:r>
              <a:rPr lang="en-US" altLang="en-US" sz="1800"/>
              <a:t>) </a:t>
            </a:r>
            <a:r>
              <a:rPr lang="en-US" altLang="en-US" sz="1800">
                <a:sym typeface="Symbol" panose="05050102010706020507" pitchFamily="18" charset="2"/>
              </a:rPr>
              <a:t></a:t>
            </a:r>
            <a:r>
              <a:rPr lang="en-US" altLang="en-US" sz="1800"/>
              <a:t> </a:t>
            </a:r>
            <a:r>
              <a:rPr lang="en-US" altLang="en-US" sz="1800" i="1"/>
              <a:t>Greedy</a:t>
            </a:r>
            <a:r>
              <a:rPr lang="en-US" altLang="en-US" sz="1800"/>
              <a:t>(</a:t>
            </a:r>
            <a:r>
              <a:rPr lang="en-US" altLang="en-US" sz="1800" i="1"/>
              <a:t>John</a:t>
            </a:r>
            <a:r>
              <a:rPr lang="en-US" altLang="en-US" sz="1800"/>
              <a:t>) </a:t>
            </a:r>
            <a:r>
              <a:rPr lang="en-US" altLang="en-US" sz="1800">
                <a:sym typeface="Symbol" panose="05050102010706020507" pitchFamily="18" charset="2"/>
              </a:rPr>
              <a:t></a:t>
            </a:r>
            <a:r>
              <a:rPr lang="en-US" altLang="en-US" sz="1800"/>
              <a:t>  </a:t>
            </a:r>
            <a:r>
              <a:rPr lang="en-US" altLang="en-US" sz="1800" i="1"/>
              <a:t>Evil</a:t>
            </a:r>
            <a:r>
              <a:rPr lang="en-US" altLang="en-US" sz="1800"/>
              <a:t>(</a:t>
            </a:r>
            <a:r>
              <a:rPr lang="en-US" altLang="en-US" sz="1800" i="1"/>
              <a:t>John</a:t>
            </a:r>
            <a:r>
              <a:rPr lang="en-US" altLang="en-US" sz="1800"/>
              <a:t>)</a:t>
            </a:r>
          </a:p>
          <a:p>
            <a:pPr lvl="1">
              <a:buFontTx/>
              <a:buNone/>
            </a:pPr>
            <a:r>
              <a:rPr lang="en-US" altLang="en-US" sz="1800" i="1"/>
              <a:t>King</a:t>
            </a:r>
            <a:r>
              <a:rPr lang="en-US" altLang="en-US" sz="1800"/>
              <a:t>(</a:t>
            </a:r>
            <a:r>
              <a:rPr lang="en-US" altLang="en-US" sz="1800" i="1"/>
              <a:t>Richard</a:t>
            </a:r>
            <a:r>
              <a:rPr lang="en-US" altLang="en-US" sz="1800"/>
              <a:t>) </a:t>
            </a:r>
            <a:r>
              <a:rPr lang="en-US" altLang="en-US" sz="1800">
                <a:sym typeface="Symbol" panose="05050102010706020507" pitchFamily="18" charset="2"/>
              </a:rPr>
              <a:t></a:t>
            </a:r>
            <a:r>
              <a:rPr lang="en-US" altLang="en-US" sz="1800"/>
              <a:t> </a:t>
            </a:r>
            <a:r>
              <a:rPr lang="en-US" altLang="en-US" sz="1800" i="1"/>
              <a:t>Greedy</a:t>
            </a:r>
            <a:r>
              <a:rPr lang="en-US" altLang="en-US" sz="1800"/>
              <a:t>(</a:t>
            </a:r>
            <a:r>
              <a:rPr lang="en-US" altLang="en-US" sz="1800" i="1"/>
              <a:t>Richard</a:t>
            </a:r>
            <a:r>
              <a:rPr lang="en-US" altLang="en-US" sz="1800"/>
              <a:t>) </a:t>
            </a:r>
            <a:r>
              <a:rPr lang="en-US" altLang="en-US" sz="1800">
                <a:sym typeface="Symbol" panose="05050102010706020507" pitchFamily="18" charset="2"/>
              </a:rPr>
              <a:t></a:t>
            </a:r>
            <a:r>
              <a:rPr lang="en-US" altLang="en-US" sz="1800"/>
              <a:t> </a:t>
            </a:r>
            <a:r>
              <a:rPr lang="en-US" altLang="en-US" sz="1800" i="1"/>
              <a:t>Evil</a:t>
            </a:r>
            <a:r>
              <a:rPr lang="en-US" altLang="en-US" sz="1800"/>
              <a:t>(</a:t>
            </a:r>
            <a:r>
              <a:rPr lang="en-US" altLang="en-US" sz="1800" i="1"/>
              <a:t>Richard</a:t>
            </a:r>
            <a:r>
              <a:rPr lang="en-US" altLang="en-US" sz="1800"/>
              <a:t>)</a:t>
            </a:r>
          </a:p>
          <a:p>
            <a:pPr lvl="1">
              <a:buFontTx/>
              <a:buNone/>
            </a:pPr>
            <a:r>
              <a:rPr lang="en-US" altLang="en-US" sz="1800" i="1"/>
              <a:t>King</a:t>
            </a:r>
            <a:r>
              <a:rPr lang="en-US" altLang="en-US" sz="1800"/>
              <a:t>(</a:t>
            </a:r>
            <a:r>
              <a:rPr lang="en-US" altLang="en-US" sz="1800" i="1"/>
              <a:t>Father</a:t>
            </a:r>
            <a:r>
              <a:rPr lang="en-US" altLang="en-US" sz="1800"/>
              <a:t>(</a:t>
            </a:r>
            <a:r>
              <a:rPr lang="en-US" altLang="en-US" sz="1800" i="1"/>
              <a:t>John</a:t>
            </a:r>
            <a:r>
              <a:rPr lang="en-US" altLang="en-US" sz="1800"/>
              <a:t>)) </a:t>
            </a:r>
            <a:r>
              <a:rPr lang="en-US" altLang="en-US" sz="1800">
                <a:sym typeface="Symbol" panose="05050102010706020507" pitchFamily="18" charset="2"/>
              </a:rPr>
              <a:t></a:t>
            </a:r>
            <a:r>
              <a:rPr lang="en-US" altLang="en-US" sz="1800"/>
              <a:t> </a:t>
            </a:r>
            <a:r>
              <a:rPr lang="en-US" altLang="en-US" sz="1800" i="1"/>
              <a:t>Greedy</a:t>
            </a:r>
            <a:r>
              <a:rPr lang="en-US" altLang="en-US" sz="1800"/>
              <a:t>(</a:t>
            </a:r>
            <a:r>
              <a:rPr lang="en-US" altLang="en-US" sz="1800" i="1"/>
              <a:t>Father</a:t>
            </a:r>
            <a:r>
              <a:rPr lang="en-US" altLang="en-US" sz="1800"/>
              <a:t>(</a:t>
            </a:r>
            <a:r>
              <a:rPr lang="en-US" altLang="en-US" sz="1800" i="1"/>
              <a:t>John</a:t>
            </a:r>
            <a:r>
              <a:rPr lang="en-US" altLang="en-US" sz="1800"/>
              <a:t>)) </a:t>
            </a:r>
            <a:r>
              <a:rPr lang="en-US" altLang="en-US" sz="1800">
                <a:sym typeface="Symbol" panose="05050102010706020507" pitchFamily="18" charset="2"/>
              </a:rPr>
              <a:t></a:t>
            </a:r>
            <a:r>
              <a:rPr lang="en-US" altLang="en-US" sz="1800"/>
              <a:t> </a:t>
            </a:r>
            <a:r>
              <a:rPr lang="en-US" altLang="en-US" sz="1800" i="1"/>
              <a:t>Evil</a:t>
            </a:r>
            <a:r>
              <a:rPr lang="en-US" altLang="en-US" sz="1800"/>
              <a:t>(</a:t>
            </a:r>
            <a:r>
              <a:rPr lang="en-US" altLang="en-US" sz="1800" i="1"/>
              <a:t>Father</a:t>
            </a:r>
            <a:r>
              <a:rPr lang="en-US" altLang="en-US" sz="1800"/>
              <a:t>(</a:t>
            </a:r>
            <a:r>
              <a:rPr lang="en-US" altLang="en-US" sz="1800" i="1"/>
              <a:t>John</a:t>
            </a:r>
            <a:r>
              <a:rPr lang="en-US" altLang="en-US" sz="1800"/>
              <a:t>))</a:t>
            </a:r>
          </a:p>
          <a:p>
            <a:pPr lvl="1">
              <a:buFontTx/>
              <a:buNone/>
            </a:pPr>
            <a:r>
              <a:rPr lang="en-US" altLang="en-US" sz="1800"/>
              <a:t>.</a:t>
            </a:r>
          </a:p>
          <a:p>
            <a:pPr lvl="1">
              <a:buFontTx/>
              <a:buNone/>
            </a:pPr>
            <a:r>
              <a:rPr lang="en-US" altLang="en-US" sz="1800"/>
              <a:t>.</a:t>
            </a:r>
          </a:p>
          <a:p>
            <a:pPr lvl="1">
              <a:buFontTx/>
              <a:buNone/>
            </a:pPr>
            <a:r>
              <a:rPr lang="en-US" altLang="en-US" sz="1800"/>
              <a:t>.</a:t>
            </a:r>
          </a:p>
        </p:txBody>
      </p:sp>
      <p:sp>
        <p:nvSpPr>
          <p:cNvPr id="5124" name="Line 4"/>
          <p:cNvSpPr>
            <a:spLocks noChangeShapeType="1"/>
          </p:cNvSpPr>
          <p:nvPr/>
        </p:nvSpPr>
        <p:spPr bwMode="auto">
          <a:xfrm>
            <a:off x="5257800" y="26670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27360" y="1865160"/>
              <a:ext cx="9947520" cy="3564720"/>
            </p14:xfrm>
          </p:contentPart>
        </mc:Choice>
        <mc:Fallback xmlns="">
          <p:pic>
            <p:nvPicPr>
              <p:cNvPr id="2" name="Ink 1"/>
              <p:cNvPicPr/>
              <p:nvPr/>
            </p:nvPicPr>
            <p:blipFill>
              <a:blip r:embed="rId3"/>
              <a:stretch>
                <a:fillRect/>
              </a:stretch>
            </p:blipFill>
            <p:spPr>
              <a:xfrm>
                <a:off x="922320" y="1860840"/>
                <a:ext cx="9956520" cy="3571560"/>
              </a:xfrm>
              <a:prstGeom prst="rect">
                <a:avLst/>
              </a:prstGeom>
            </p:spPr>
          </p:pic>
        </mc:Fallback>
      </mc:AlternateContent>
    </p:spTree>
    <p:extLst>
      <p:ext uri="{BB962C8B-B14F-4D97-AF65-F5344CB8AC3E}">
        <p14:creationId xmlns:p14="http://schemas.microsoft.com/office/powerpoint/2010/main" val="3008346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Hard matching example</a:t>
            </a:r>
          </a:p>
        </p:txBody>
      </p:sp>
      <p:sp>
        <p:nvSpPr>
          <p:cNvPr id="29699" name="Rectangle 3"/>
          <p:cNvSpPr>
            <a:spLocks noGrp="1" noChangeArrowheads="1"/>
          </p:cNvSpPr>
          <p:nvPr>
            <p:ph type="body" idx="1"/>
          </p:nvPr>
        </p:nvSpPr>
        <p:spPr>
          <a:xfrm>
            <a:off x="1981200" y="4419601"/>
            <a:ext cx="8229600" cy="1554163"/>
          </a:xfrm>
        </p:spPr>
        <p:txBody>
          <a:bodyPr>
            <a:normAutofit fontScale="92500" lnSpcReduction="20000"/>
          </a:bodyPr>
          <a:lstStyle/>
          <a:p>
            <a:r>
              <a:rPr lang="en-US" altLang="en-US" i="1"/>
              <a:t>Colorable</a:t>
            </a:r>
            <a:r>
              <a:rPr lang="en-US" altLang="en-US"/>
              <a:t>() is inferred iff the CSP has a solution</a:t>
            </a:r>
          </a:p>
          <a:p>
            <a:r>
              <a:rPr lang="en-US" altLang="en-US"/>
              <a:t>CSPs include 3SAT as a special case, hence matching is NP-hard
</a:t>
            </a:r>
          </a:p>
        </p:txBody>
      </p:sp>
      <p:sp>
        <p:nvSpPr>
          <p:cNvPr id="29700" name="Rectangle 4"/>
          <p:cNvSpPr>
            <a:spLocks noChangeArrowheads="1"/>
          </p:cNvSpPr>
          <p:nvPr/>
        </p:nvSpPr>
        <p:spPr bwMode="auto">
          <a:xfrm>
            <a:off x="5867400" y="1295401"/>
            <a:ext cx="48006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i="1"/>
              <a:t>Diff(wa,nt) </a:t>
            </a:r>
            <a:r>
              <a:rPr lang="en-US" altLang="en-US" sz="2000">
                <a:sym typeface="Symbol" panose="05050102010706020507" pitchFamily="18" charset="2"/>
              </a:rPr>
              <a:t></a:t>
            </a:r>
            <a:r>
              <a:rPr lang="en-US" altLang="en-US" sz="2000" i="1"/>
              <a:t> Diff(wa,sa) </a:t>
            </a:r>
            <a:r>
              <a:rPr lang="en-US" altLang="en-US" sz="2000">
                <a:sym typeface="Symbol" panose="05050102010706020507" pitchFamily="18" charset="2"/>
              </a:rPr>
              <a:t></a:t>
            </a:r>
            <a:r>
              <a:rPr lang="en-US" altLang="en-US" sz="2000" i="1"/>
              <a:t> Diff(nt,q) </a:t>
            </a:r>
            <a:r>
              <a:rPr lang="en-US" altLang="en-US">
                <a:sym typeface="Symbol" panose="05050102010706020507" pitchFamily="18" charset="2"/>
              </a:rPr>
              <a:t></a:t>
            </a:r>
            <a:r>
              <a:rPr lang="en-US" altLang="en-US" sz="2000" i="1"/>
              <a:t> Diff(nt,sa) </a:t>
            </a:r>
            <a:r>
              <a:rPr lang="en-US" altLang="en-US" sz="2000">
                <a:sym typeface="Symbol" panose="05050102010706020507" pitchFamily="18" charset="2"/>
              </a:rPr>
              <a:t></a:t>
            </a:r>
            <a:r>
              <a:rPr lang="en-US" altLang="en-US" sz="2000" i="1"/>
              <a:t> Diff(q,nsw) </a:t>
            </a:r>
            <a:r>
              <a:rPr lang="en-US" altLang="en-US" sz="2000">
                <a:sym typeface="Symbol" panose="05050102010706020507" pitchFamily="18" charset="2"/>
              </a:rPr>
              <a:t></a:t>
            </a:r>
            <a:r>
              <a:rPr lang="en-US" altLang="en-US" sz="2000" i="1"/>
              <a:t> Diff(q,sa) </a:t>
            </a:r>
            <a:r>
              <a:rPr lang="en-US" altLang="en-US">
                <a:sym typeface="Symbol" panose="05050102010706020507" pitchFamily="18" charset="2"/>
              </a:rPr>
              <a:t></a:t>
            </a:r>
            <a:r>
              <a:rPr lang="en-US" altLang="en-US"/>
              <a:t> </a:t>
            </a:r>
            <a:r>
              <a:rPr lang="en-US" altLang="en-US" sz="2000" i="1"/>
              <a:t>Diff(nsw,v) </a:t>
            </a:r>
            <a:r>
              <a:rPr lang="en-US" altLang="en-US" sz="2000">
                <a:sym typeface="Symbol" panose="05050102010706020507" pitchFamily="18" charset="2"/>
              </a:rPr>
              <a:t></a:t>
            </a:r>
            <a:r>
              <a:rPr lang="en-US" altLang="en-US" sz="2000" i="1"/>
              <a:t> Diff(nsw,sa) </a:t>
            </a:r>
            <a:r>
              <a:rPr lang="en-US" altLang="en-US" sz="2000">
                <a:sym typeface="Symbol" panose="05050102010706020507" pitchFamily="18" charset="2"/>
              </a:rPr>
              <a:t></a:t>
            </a:r>
            <a:r>
              <a:rPr lang="en-US" altLang="en-US" sz="2000" i="1">
                <a:sym typeface="Symbol" panose="05050102010706020507" pitchFamily="18" charset="2"/>
              </a:rPr>
              <a:t> </a:t>
            </a:r>
            <a:r>
              <a:rPr lang="en-US" altLang="en-US" sz="2000" i="1"/>
              <a:t>Diff(v,sa) </a:t>
            </a:r>
            <a:r>
              <a:rPr lang="en-US" altLang="en-US" sz="2000" i="1">
                <a:sym typeface="Symbol" panose="05050102010706020507" pitchFamily="18" charset="2"/>
              </a:rPr>
              <a:t> </a:t>
            </a:r>
            <a:r>
              <a:rPr lang="en-US" altLang="en-US" sz="2000" i="1"/>
              <a:t>Colorable()</a:t>
            </a:r>
          </a:p>
          <a:p>
            <a:endParaRPr lang="en-US" altLang="en-US" sz="2000" i="1"/>
          </a:p>
          <a:p>
            <a:r>
              <a:rPr lang="en-US" altLang="en-US" sz="2000" i="1"/>
              <a:t>Diff(Red,Blue) 	  Diff (Red,Green) Diff(Green,Red)  Diff(Green,Blue) Diff(Blue,Red) 	  Diff(Blue,Green)</a:t>
            </a:r>
          </a:p>
        </p:txBody>
      </p:sp>
      <p:pic>
        <p:nvPicPr>
          <p:cNvPr id="29701" name="Picture 5" descr="australia-c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43001"/>
            <a:ext cx="3676650" cy="3152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10160" y="1299600"/>
              <a:ext cx="7158600" cy="1511640"/>
            </p14:xfrm>
          </p:contentPart>
        </mc:Choice>
        <mc:Fallback xmlns="">
          <p:pic>
            <p:nvPicPr>
              <p:cNvPr id="2" name="Ink 1"/>
              <p:cNvPicPr/>
              <p:nvPr/>
            </p:nvPicPr>
            <p:blipFill>
              <a:blip r:embed="rId4"/>
              <a:stretch>
                <a:fillRect/>
              </a:stretch>
            </p:blipFill>
            <p:spPr>
              <a:xfrm>
                <a:off x="1007280" y="1297080"/>
                <a:ext cx="7165080" cy="1516680"/>
              </a:xfrm>
              <a:prstGeom prst="rect">
                <a:avLst/>
              </a:prstGeom>
            </p:spPr>
          </p:pic>
        </mc:Fallback>
      </mc:AlternateContent>
    </p:spTree>
    <p:extLst>
      <p:ext uri="{BB962C8B-B14F-4D97-AF65-F5344CB8AC3E}">
        <p14:creationId xmlns:p14="http://schemas.microsoft.com/office/powerpoint/2010/main" val="1422607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Backward chaining algorithm</a:t>
            </a:r>
          </a:p>
        </p:txBody>
      </p:sp>
      <p:sp>
        <p:nvSpPr>
          <p:cNvPr id="30723" name="Rectangle 3"/>
          <p:cNvSpPr>
            <a:spLocks noGrp="1" noChangeArrowheads="1"/>
          </p:cNvSpPr>
          <p:nvPr>
            <p:ph type="body" idx="1"/>
          </p:nvPr>
        </p:nvSpPr>
        <p:spPr/>
        <p:txBody>
          <a:bodyPr>
            <a:normAutofit lnSpcReduction="10000"/>
          </a:bodyPr>
          <a:lstStyle/>
          <a:p>
            <a:pPr>
              <a:lnSpc>
                <a:spcPct val="90000"/>
              </a:lnSpc>
              <a:buFontTx/>
              <a:buNone/>
            </a:pPr>
            <a:endParaRPr lang="en-US" altLang="en-US"/>
          </a:p>
          <a:p>
            <a:pPr>
              <a:lnSpc>
                <a:spcPct val="90000"/>
              </a:lnSpc>
              <a:buFontTx/>
              <a:buNone/>
            </a:pPr>
            <a:endParaRPr lang="en-US" altLang="en-US"/>
          </a:p>
          <a:p>
            <a:pPr>
              <a:lnSpc>
                <a:spcPct val="90000"/>
              </a:lnSpc>
              <a:buFontTx/>
              <a:buNone/>
            </a:pPr>
            <a:endParaRPr lang="en-US" altLang="en-US"/>
          </a:p>
          <a:p>
            <a:pPr>
              <a:lnSpc>
                <a:spcPct val="90000"/>
              </a:lnSpc>
              <a:buFontTx/>
              <a:buNone/>
            </a:pPr>
            <a:endParaRPr lang="en-US" altLang="en-US"/>
          </a:p>
          <a:p>
            <a:pPr>
              <a:lnSpc>
                <a:spcPct val="90000"/>
              </a:lnSpc>
              <a:buFontTx/>
              <a:buNone/>
            </a:pPr>
            <a:endParaRPr lang="en-US" altLang="en-US"/>
          </a:p>
          <a:p>
            <a:pPr>
              <a:lnSpc>
                <a:spcPct val="90000"/>
              </a:lnSpc>
              <a:buFontTx/>
              <a:buNone/>
            </a:pPr>
            <a:endParaRPr lang="en-US" altLang="en-US"/>
          </a:p>
          <a:p>
            <a:pPr>
              <a:lnSpc>
                <a:spcPct val="90000"/>
              </a:lnSpc>
              <a:buFontTx/>
              <a:buNone/>
            </a:pPr>
            <a:endParaRPr lang="en-US" altLang="en-US"/>
          </a:p>
          <a:p>
            <a:pPr>
              <a:lnSpc>
                <a:spcPct val="90000"/>
              </a:lnSpc>
              <a:buFontTx/>
              <a:buNone/>
            </a:pPr>
            <a:r>
              <a:rPr lang="en-US" altLang="en-US"/>
              <a:t>SUBST(COMPOSE(</a:t>
            </a:r>
            <a:r>
              <a:rPr lang="el-GR" altLang="en-US">
                <a:cs typeface="Arial" panose="020B0604020202020204" pitchFamily="34" charset="0"/>
              </a:rPr>
              <a:t>θ</a:t>
            </a:r>
            <a:r>
              <a:rPr lang="en-US" altLang="en-US" baseline="-25000"/>
              <a:t>1</a:t>
            </a:r>
            <a:r>
              <a:rPr lang="en-US" altLang="en-US"/>
              <a:t>, </a:t>
            </a:r>
            <a:r>
              <a:rPr lang="el-GR" altLang="en-US">
                <a:cs typeface="Arial" panose="020B0604020202020204" pitchFamily="34" charset="0"/>
              </a:rPr>
              <a:t>θ</a:t>
            </a:r>
            <a:r>
              <a:rPr lang="en-US" altLang="en-US" baseline="-25000"/>
              <a:t>2</a:t>
            </a:r>
            <a:r>
              <a:rPr lang="en-US" altLang="en-US"/>
              <a:t>), p) = SUBST(</a:t>
            </a:r>
            <a:r>
              <a:rPr lang="el-GR" altLang="en-US">
                <a:cs typeface="Arial" panose="020B0604020202020204" pitchFamily="34" charset="0"/>
              </a:rPr>
              <a:t>θ</a:t>
            </a:r>
            <a:r>
              <a:rPr lang="en-US" altLang="en-US" baseline="-25000"/>
              <a:t>2</a:t>
            </a:r>
            <a:r>
              <a:rPr lang="en-US" altLang="en-US"/>
              <a:t>, SUBST(</a:t>
            </a:r>
            <a:r>
              <a:rPr lang="el-GR" altLang="en-US">
                <a:cs typeface="Arial" panose="020B0604020202020204" pitchFamily="34" charset="0"/>
              </a:rPr>
              <a:t>θ</a:t>
            </a:r>
            <a:r>
              <a:rPr lang="en-US" altLang="en-US" baseline="-25000">
                <a:cs typeface="Arial" panose="020B0604020202020204" pitchFamily="34" charset="0"/>
              </a:rPr>
              <a:t>1</a:t>
            </a:r>
            <a:r>
              <a:rPr lang="en-US" altLang="en-US"/>
              <a:t>, p))
</a:t>
            </a: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7083" r="8984" b="27083"/>
          <a:stretch>
            <a:fillRect/>
          </a:stretch>
        </p:blipFill>
        <p:spPr bwMode="auto">
          <a:xfrm>
            <a:off x="2438400" y="1600200"/>
            <a:ext cx="72390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85000" y="457200"/>
              <a:ext cx="3774240" cy="1687680"/>
            </p14:xfrm>
          </p:contentPart>
        </mc:Choice>
        <mc:Fallback xmlns="">
          <p:pic>
            <p:nvPicPr>
              <p:cNvPr id="2" name="Ink 1"/>
              <p:cNvPicPr/>
              <p:nvPr/>
            </p:nvPicPr>
            <p:blipFill>
              <a:blip r:embed="rId4"/>
              <a:stretch>
                <a:fillRect/>
              </a:stretch>
            </p:blipFill>
            <p:spPr>
              <a:xfrm>
                <a:off x="7778520" y="452160"/>
                <a:ext cx="3786480" cy="1703880"/>
              </a:xfrm>
              <a:prstGeom prst="rect">
                <a:avLst/>
              </a:prstGeom>
            </p:spPr>
          </p:pic>
        </mc:Fallback>
      </mc:AlternateContent>
    </p:spTree>
    <p:extLst>
      <p:ext uri="{BB962C8B-B14F-4D97-AF65-F5344CB8AC3E}">
        <p14:creationId xmlns:p14="http://schemas.microsoft.com/office/powerpoint/2010/main" val="27961641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Backward chaining example</a:t>
            </a:r>
          </a:p>
        </p:txBody>
      </p:sp>
      <p:pic>
        <p:nvPicPr>
          <p:cNvPr id="37892" name="Picture 4" descr="crime-bc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1"/>
            <a:ext cx="6781800" cy="308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8376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t>Backward chaining example</a:t>
            </a:r>
          </a:p>
        </p:txBody>
      </p:sp>
      <p:pic>
        <p:nvPicPr>
          <p:cNvPr id="52229" name="Picture 5" descr="crime-bc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75400" y="1491120"/>
              <a:ext cx="4696920" cy="2174040"/>
            </p14:xfrm>
          </p:contentPart>
        </mc:Choice>
        <mc:Fallback xmlns="">
          <p:pic>
            <p:nvPicPr>
              <p:cNvPr id="2" name="Ink 1"/>
              <p:cNvPicPr/>
              <p:nvPr/>
            </p:nvPicPr>
            <p:blipFill>
              <a:blip r:embed="rId4"/>
              <a:stretch>
                <a:fillRect/>
              </a:stretch>
            </p:blipFill>
            <p:spPr>
              <a:xfrm>
                <a:off x="2071080" y="1488240"/>
                <a:ext cx="4704480" cy="2179800"/>
              </a:xfrm>
              <a:prstGeom prst="rect">
                <a:avLst/>
              </a:prstGeom>
            </p:spPr>
          </p:pic>
        </mc:Fallback>
      </mc:AlternateContent>
    </p:spTree>
    <p:extLst>
      <p:ext uri="{BB962C8B-B14F-4D97-AF65-F5344CB8AC3E}">
        <p14:creationId xmlns:p14="http://schemas.microsoft.com/office/powerpoint/2010/main" val="13017807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Backward chaining example</a:t>
            </a:r>
          </a:p>
        </p:txBody>
      </p:sp>
      <p:pic>
        <p:nvPicPr>
          <p:cNvPr id="53253" name="Picture 5" descr="crime-bc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4266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t>Backward chaining example</a:t>
            </a:r>
          </a:p>
        </p:txBody>
      </p:sp>
      <p:pic>
        <p:nvPicPr>
          <p:cNvPr id="54277" name="Picture 5" descr="crime-bc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01960" y="3292920"/>
              <a:ext cx="353520" cy="1318320"/>
            </p14:xfrm>
          </p:contentPart>
        </mc:Choice>
        <mc:Fallback xmlns="">
          <p:pic>
            <p:nvPicPr>
              <p:cNvPr id="2" name="Ink 1"/>
              <p:cNvPicPr/>
              <p:nvPr/>
            </p:nvPicPr>
            <p:blipFill>
              <a:blip r:embed="rId4"/>
              <a:stretch>
                <a:fillRect/>
              </a:stretch>
            </p:blipFill>
            <p:spPr>
              <a:xfrm>
                <a:off x="4698000" y="3289680"/>
                <a:ext cx="360720" cy="1325520"/>
              </a:xfrm>
              <a:prstGeom prst="rect">
                <a:avLst/>
              </a:prstGeom>
            </p:spPr>
          </p:pic>
        </mc:Fallback>
      </mc:AlternateContent>
    </p:spTree>
    <p:extLst>
      <p:ext uri="{BB962C8B-B14F-4D97-AF65-F5344CB8AC3E}">
        <p14:creationId xmlns:p14="http://schemas.microsoft.com/office/powerpoint/2010/main" val="627196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Backward chaining example</a:t>
            </a:r>
          </a:p>
        </p:txBody>
      </p:sp>
      <p:pic>
        <p:nvPicPr>
          <p:cNvPr id="55299" name="Picture 3" descr="crime-bc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1"/>
            <a:ext cx="6781800" cy="3084513"/>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descr="crime-bc0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489800" y="2198520"/>
              <a:ext cx="938160" cy="172800"/>
            </p14:xfrm>
          </p:contentPart>
        </mc:Choice>
        <mc:Fallback xmlns="">
          <p:pic>
            <p:nvPicPr>
              <p:cNvPr id="2" name="Ink 1"/>
              <p:cNvPicPr/>
              <p:nvPr/>
            </p:nvPicPr>
            <p:blipFill>
              <a:blip r:embed="rId5"/>
              <a:stretch>
                <a:fillRect/>
              </a:stretch>
            </p:blipFill>
            <p:spPr>
              <a:xfrm>
                <a:off x="7487280" y="2195280"/>
                <a:ext cx="944280" cy="181440"/>
              </a:xfrm>
              <a:prstGeom prst="rect">
                <a:avLst/>
              </a:prstGeom>
            </p:spPr>
          </p:pic>
        </mc:Fallback>
      </mc:AlternateContent>
    </p:spTree>
    <p:extLst>
      <p:ext uri="{BB962C8B-B14F-4D97-AF65-F5344CB8AC3E}">
        <p14:creationId xmlns:p14="http://schemas.microsoft.com/office/powerpoint/2010/main" val="3458916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descr="crime-bc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56322" name="Rectangle 2"/>
          <p:cNvSpPr>
            <a:spLocks noGrp="1" noChangeArrowheads="1"/>
          </p:cNvSpPr>
          <p:nvPr>
            <p:ph type="title"/>
          </p:nvPr>
        </p:nvSpPr>
        <p:spPr/>
        <p:txBody>
          <a:bodyPr/>
          <a:lstStyle/>
          <a:p>
            <a:r>
              <a:rPr lang="en-US" altLang="en-US"/>
              <a:t>Backward chaining example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066720" y="3527640"/>
              <a:ext cx="7560" cy="5760"/>
            </p14:xfrm>
          </p:contentPart>
        </mc:Choice>
        <mc:Fallback xmlns="">
          <p:pic>
            <p:nvPicPr>
              <p:cNvPr id="2" name="Ink 1"/>
              <p:cNvPicPr/>
              <p:nvPr/>
            </p:nvPicPr>
            <p:blipFill>
              <a:blip r:embed="rId4"/>
              <a:stretch>
                <a:fillRect/>
              </a:stretch>
            </p:blipFill>
            <p:spPr>
              <a:xfrm>
                <a:off x="6063480" y="3525120"/>
                <a:ext cx="13680" cy="11160"/>
              </a:xfrm>
              <a:prstGeom prst="rect">
                <a:avLst/>
              </a:prstGeom>
            </p:spPr>
          </p:pic>
        </mc:Fallback>
      </mc:AlternateContent>
    </p:spTree>
    <p:extLst>
      <p:ext uri="{BB962C8B-B14F-4D97-AF65-F5344CB8AC3E}">
        <p14:creationId xmlns:p14="http://schemas.microsoft.com/office/powerpoint/2010/main" val="14376394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descr="crime-bc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
        <p:nvSpPr>
          <p:cNvPr id="57346" name="Rectangle 2"/>
          <p:cNvSpPr>
            <a:spLocks noGrp="1" noChangeArrowheads="1"/>
          </p:cNvSpPr>
          <p:nvPr>
            <p:ph type="title"/>
          </p:nvPr>
        </p:nvSpPr>
        <p:spPr/>
        <p:txBody>
          <a:bodyPr/>
          <a:lstStyle/>
          <a:p>
            <a:r>
              <a:rPr lang="en-US" altLang="en-US"/>
              <a:t>Backward chaining example</a:t>
            </a:r>
          </a:p>
        </p:txBody>
      </p:sp>
    </p:spTree>
    <p:extLst>
      <p:ext uri="{BB962C8B-B14F-4D97-AF65-F5344CB8AC3E}">
        <p14:creationId xmlns:p14="http://schemas.microsoft.com/office/powerpoint/2010/main" val="912885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Backward chaining example</a:t>
            </a:r>
          </a:p>
        </p:txBody>
      </p:sp>
      <p:pic>
        <p:nvPicPr>
          <p:cNvPr id="58373" name="Picture 5" descr="crime-bc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28800"/>
            <a:ext cx="6858000"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805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Existential instantiation (EI)</a:t>
            </a:r>
          </a:p>
        </p:txBody>
      </p:sp>
      <p:sp>
        <p:nvSpPr>
          <p:cNvPr id="6147" name="Rectangle 3"/>
          <p:cNvSpPr>
            <a:spLocks noGrp="1" noChangeArrowheads="1"/>
          </p:cNvSpPr>
          <p:nvPr>
            <p:ph type="body" idx="1"/>
          </p:nvPr>
        </p:nvSpPr>
        <p:spPr/>
        <p:txBody>
          <a:bodyPr>
            <a:normAutofit fontScale="85000" lnSpcReduction="20000"/>
          </a:bodyPr>
          <a:lstStyle/>
          <a:p>
            <a:pPr>
              <a:lnSpc>
                <a:spcPct val="80000"/>
              </a:lnSpc>
            </a:pPr>
            <a:r>
              <a:rPr lang="en-US" altLang="en-US"/>
              <a:t>For any sentence </a:t>
            </a:r>
            <a:r>
              <a:rPr lang="el-GR" altLang="en-US">
                <a:cs typeface="Arial" panose="020B0604020202020204" pitchFamily="34" charset="0"/>
                <a:sym typeface="Symbol" panose="05050102010706020507" pitchFamily="18" charset="2"/>
              </a:rPr>
              <a:t>α</a:t>
            </a:r>
            <a:r>
              <a:rPr lang="en-US" altLang="en-US"/>
              <a:t>, variable </a:t>
            </a:r>
            <a:r>
              <a:rPr lang="en-US" altLang="en-US" i="1"/>
              <a:t>v</a:t>
            </a:r>
            <a:r>
              <a:rPr lang="en-US" altLang="en-US"/>
              <a:t>, and constant symbol </a:t>
            </a:r>
            <a:r>
              <a:rPr lang="en-US" altLang="en-US" i="1"/>
              <a:t>k </a:t>
            </a:r>
            <a:r>
              <a:rPr lang="en-US" altLang="en-US"/>
              <a:t>that does </a:t>
            </a:r>
            <a:r>
              <a:rPr lang="en-US" altLang="en-US">
                <a:solidFill>
                  <a:srgbClr val="FF0000"/>
                </a:solidFill>
              </a:rPr>
              <a:t>not</a:t>
            </a:r>
            <a:r>
              <a:rPr lang="en-US" altLang="en-US"/>
              <a:t> appear elsewhere in the knowledge base:
</a:t>
            </a:r>
          </a:p>
          <a:p>
            <a:pPr algn="ctr">
              <a:lnSpc>
                <a:spcPct val="80000"/>
              </a:lnSpc>
              <a:buFontTx/>
              <a:buNone/>
            </a:pPr>
            <a:r>
              <a:rPr lang="el-GR" altLang="en-US" sz="2400">
                <a:cs typeface="Arial" panose="020B0604020202020204" pitchFamily="34" charset="0"/>
                <a:sym typeface="Symbol" panose="05050102010706020507" pitchFamily="18" charset="2"/>
              </a:rPr>
              <a:t></a:t>
            </a:r>
            <a:r>
              <a:rPr lang="en-US" altLang="en-US" sz="2400" i="1"/>
              <a:t>v</a:t>
            </a:r>
            <a:r>
              <a:rPr lang="en-US" altLang="en-US" sz="2400"/>
              <a:t> </a:t>
            </a:r>
            <a:r>
              <a:rPr lang="el-GR" altLang="en-US" sz="2400">
                <a:cs typeface="Arial" panose="020B0604020202020204" pitchFamily="34" charset="0"/>
                <a:sym typeface="Symbol" panose="05050102010706020507" pitchFamily="18" charset="2"/>
              </a:rPr>
              <a:t>α</a:t>
            </a:r>
            <a:endParaRPr lang="en-US" altLang="en-US" sz="2400">
              <a:cs typeface="Arial" panose="020B0604020202020204" pitchFamily="34" charset="0"/>
              <a:sym typeface="Symbol" panose="05050102010706020507" pitchFamily="18" charset="2"/>
            </a:endParaRPr>
          </a:p>
          <a:p>
            <a:pPr algn="ctr">
              <a:lnSpc>
                <a:spcPct val="80000"/>
              </a:lnSpc>
              <a:buFontTx/>
              <a:buNone/>
            </a:pPr>
            <a:r>
              <a:rPr lang="en-US" altLang="en-US" sz="2400"/>
              <a:t>Subst({v/k}, </a:t>
            </a:r>
            <a:r>
              <a:rPr lang="el-GR" altLang="en-US" sz="2400">
                <a:cs typeface="Arial" panose="020B0604020202020204" pitchFamily="34" charset="0"/>
                <a:sym typeface="Symbol" panose="05050102010706020507" pitchFamily="18" charset="2"/>
              </a:rPr>
              <a:t>α</a:t>
            </a:r>
            <a:r>
              <a:rPr lang="en-US" altLang="en-US" sz="2400"/>
              <a:t>)
</a:t>
            </a:r>
          </a:p>
          <a:p>
            <a:pPr lvl="4">
              <a:lnSpc>
                <a:spcPct val="80000"/>
              </a:lnSpc>
            </a:pPr>
            <a:endParaRPr lang="en-US" altLang="en-US" sz="1600"/>
          </a:p>
          <a:p>
            <a:pPr>
              <a:lnSpc>
                <a:spcPct val="80000"/>
              </a:lnSpc>
            </a:pPr>
            <a:r>
              <a:rPr lang="en-US" altLang="en-US"/>
              <a:t>E.g., </a:t>
            </a:r>
            <a:r>
              <a:rPr lang="el-GR" altLang="en-US">
                <a:cs typeface="Arial" panose="020B0604020202020204" pitchFamily="34" charset="0"/>
                <a:sym typeface="Symbol" panose="05050102010706020507" pitchFamily="18" charset="2"/>
              </a:rPr>
              <a:t></a:t>
            </a:r>
            <a:r>
              <a:rPr lang="en-US" altLang="en-US" i="1"/>
              <a:t>x</a:t>
            </a:r>
            <a:r>
              <a:rPr lang="en-US" altLang="en-US"/>
              <a:t> </a:t>
            </a:r>
            <a:r>
              <a:rPr lang="en-US" altLang="en-US" i="1"/>
              <a:t>Crown</a:t>
            </a:r>
            <a:r>
              <a:rPr lang="en-US" altLang="en-US"/>
              <a:t>(</a:t>
            </a:r>
            <a:r>
              <a:rPr lang="en-US" altLang="en-US" i="1"/>
              <a:t>x</a:t>
            </a:r>
            <a:r>
              <a:rPr lang="en-US" altLang="en-US"/>
              <a:t>) </a:t>
            </a:r>
            <a:r>
              <a:rPr lang="en-US" altLang="en-US">
                <a:sym typeface="Symbol" panose="05050102010706020507" pitchFamily="18" charset="2"/>
              </a:rPr>
              <a:t></a:t>
            </a:r>
            <a:r>
              <a:rPr lang="en-US" altLang="en-US"/>
              <a:t> </a:t>
            </a:r>
            <a:r>
              <a:rPr lang="en-US" altLang="en-US" i="1"/>
              <a:t>OnHead</a:t>
            </a:r>
            <a:r>
              <a:rPr lang="en-US" altLang="en-US"/>
              <a:t>(</a:t>
            </a:r>
            <a:r>
              <a:rPr lang="en-US" altLang="en-US" i="1"/>
              <a:t>x,John</a:t>
            </a:r>
            <a:r>
              <a:rPr lang="en-US" altLang="en-US"/>
              <a:t>) yields:</a:t>
            </a:r>
          </a:p>
          <a:p>
            <a:pPr lvl="4">
              <a:lnSpc>
                <a:spcPct val="80000"/>
              </a:lnSpc>
            </a:pPr>
            <a:endParaRPr lang="en-US" altLang="en-US"/>
          </a:p>
          <a:p>
            <a:pPr algn="ctr">
              <a:lnSpc>
                <a:spcPct val="80000"/>
              </a:lnSpc>
              <a:buFontTx/>
              <a:buNone/>
            </a:pPr>
            <a:r>
              <a:rPr lang="en-US" altLang="en-US" i="1"/>
              <a:t>Crown</a:t>
            </a:r>
            <a:r>
              <a:rPr lang="en-US" altLang="en-US"/>
              <a:t>(</a:t>
            </a:r>
            <a:r>
              <a:rPr lang="en-US" altLang="en-US" i="1"/>
              <a:t>C</a:t>
            </a:r>
            <a:r>
              <a:rPr lang="en-US" altLang="en-US" i="1" baseline="-25000"/>
              <a:t>1</a:t>
            </a:r>
            <a:r>
              <a:rPr lang="en-US" altLang="en-US"/>
              <a:t>) </a:t>
            </a:r>
            <a:r>
              <a:rPr lang="en-US" altLang="en-US">
                <a:sym typeface="Symbol" panose="05050102010706020507" pitchFamily="18" charset="2"/>
              </a:rPr>
              <a:t></a:t>
            </a:r>
            <a:r>
              <a:rPr lang="en-US" altLang="en-US"/>
              <a:t> </a:t>
            </a:r>
            <a:r>
              <a:rPr lang="en-US" altLang="en-US" i="1"/>
              <a:t>OnHead</a:t>
            </a:r>
            <a:r>
              <a:rPr lang="en-US" altLang="en-US"/>
              <a:t>(</a:t>
            </a:r>
            <a:r>
              <a:rPr lang="en-US" altLang="en-US" i="1"/>
              <a:t>C</a:t>
            </a:r>
            <a:r>
              <a:rPr lang="en-US" altLang="en-US" i="1" baseline="-25000"/>
              <a:t>1</a:t>
            </a:r>
            <a:r>
              <a:rPr lang="en-US" altLang="en-US" i="1"/>
              <a:t>,John</a:t>
            </a:r>
            <a:r>
              <a:rPr lang="en-US" altLang="en-US"/>
              <a:t>)
</a:t>
            </a:r>
          </a:p>
          <a:p>
            <a:pPr lvl="4">
              <a:lnSpc>
                <a:spcPct val="80000"/>
              </a:lnSpc>
            </a:pPr>
            <a:endParaRPr lang="en-US" altLang="en-US"/>
          </a:p>
          <a:p>
            <a:pPr>
              <a:lnSpc>
                <a:spcPct val="80000"/>
              </a:lnSpc>
              <a:buFontTx/>
              <a:buNone/>
            </a:pPr>
            <a:r>
              <a:rPr lang="en-US" altLang="en-US"/>
              <a:t>	provided </a:t>
            </a:r>
            <a:r>
              <a:rPr lang="en-US" altLang="en-US" i="1"/>
              <a:t>C</a:t>
            </a:r>
            <a:r>
              <a:rPr lang="en-US" altLang="en-US" i="1" baseline="-25000"/>
              <a:t>1</a:t>
            </a:r>
            <a:r>
              <a:rPr lang="en-US" altLang="en-US"/>
              <a:t> is a new constant symbol, called a </a:t>
            </a:r>
            <a:r>
              <a:rPr lang="en-US" altLang="en-US">
                <a:solidFill>
                  <a:schemeClr val="accent2"/>
                </a:solidFill>
              </a:rPr>
              <a:t>Skolem constant</a:t>
            </a:r>
            <a:r>
              <a:rPr lang="en-US" altLang="en-US"/>
              <a:t>
</a:t>
            </a:r>
          </a:p>
        </p:txBody>
      </p:sp>
      <p:sp>
        <p:nvSpPr>
          <p:cNvPr id="6148" name="Line 4"/>
          <p:cNvSpPr>
            <a:spLocks noChangeShapeType="1"/>
          </p:cNvSpPr>
          <p:nvPr/>
        </p:nvSpPr>
        <p:spPr bwMode="auto">
          <a:xfrm>
            <a:off x="4876800" y="3048000"/>
            <a:ext cx="220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54160" y="4092480"/>
              <a:ext cx="6000120" cy="1672200"/>
            </p14:xfrm>
          </p:contentPart>
        </mc:Choice>
        <mc:Fallback xmlns="">
          <p:pic>
            <p:nvPicPr>
              <p:cNvPr id="2" name="Ink 1"/>
              <p:cNvPicPr/>
              <p:nvPr/>
            </p:nvPicPr>
            <p:blipFill>
              <a:blip r:embed="rId3"/>
              <a:stretch>
                <a:fillRect/>
              </a:stretch>
            </p:blipFill>
            <p:spPr>
              <a:xfrm>
                <a:off x="2050920" y="4089600"/>
                <a:ext cx="6005880" cy="168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02920" y="2454120"/>
              <a:ext cx="6025320" cy="3568680"/>
            </p14:xfrm>
          </p:contentPart>
        </mc:Choice>
        <mc:Fallback xmlns="">
          <p:pic>
            <p:nvPicPr>
              <p:cNvPr id="3" name="Ink 2"/>
              <p:cNvPicPr/>
              <p:nvPr/>
            </p:nvPicPr>
            <p:blipFill>
              <a:blip r:embed="rId5"/>
              <a:stretch>
                <a:fillRect/>
              </a:stretch>
            </p:blipFill>
            <p:spPr>
              <a:xfrm>
                <a:off x="1397520" y="2448000"/>
                <a:ext cx="6039360" cy="357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380480" y="4744080"/>
              <a:ext cx="3732120" cy="202320"/>
            </p14:xfrm>
          </p:contentPart>
        </mc:Choice>
        <mc:Fallback xmlns="">
          <p:pic>
            <p:nvPicPr>
              <p:cNvPr id="4" name="Ink 3"/>
              <p:cNvPicPr/>
              <p:nvPr/>
            </p:nvPicPr>
            <p:blipFill>
              <a:blip r:embed="rId7"/>
              <a:stretch>
                <a:fillRect/>
              </a:stretch>
            </p:blipFill>
            <p:spPr>
              <a:xfrm>
                <a:off x="4376160" y="4741560"/>
                <a:ext cx="3743640" cy="212400"/>
              </a:xfrm>
              <a:prstGeom prst="rect">
                <a:avLst/>
              </a:prstGeom>
            </p:spPr>
          </p:pic>
        </mc:Fallback>
      </mc:AlternateContent>
    </p:spTree>
    <p:extLst>
      <p:ext uri="{BB962C8B-B14F-4D97-AF65-F5344CB8AC3E}">
        <p14:creationId xmlns:p14="http://schemas.microsoft.com/office/powerpoint/2010/main" val="32225289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Properties of backward chaining</a:t>
            </a:r>
          </a:p>
        </p:txBody>
      </p:sp>
      <p:sp>
        <p:nvSpPr>
          <p:cNvPr id="38915" name="Rectangle 3"/>
          <p:cNvSpPr>
            <a:spLocks noGrp="1" noChangeArrowheads="1"/>
          </p:cNvSpPr>
          <p:nvPr>
            <p:ph type="body" idx="1"/>
          </p:nvPr>
        </p:nvSpPr>
        <p:spPr/>
        <p:txBody>
          <a:bodyPr>
            <a:normAutofit lnSpcReduction="10000"/>
          </a:bodyPr>
          <a:lstStyle/>
          <a:p>
            <a:r>
              <a:rPr lang="en-US" altLang="en-US"/>
              <a:t>Depth-first recursive proof search: space is linear in size of proof
</a:t>
            </a:r>
          </a:p>
          <a:p>
            <a:r>
              <a:rPr lang="en-US" altLang="en-US"/>
              <a:t>Incomplete due to infinite loops
</a:t>
            </a:r>
          </a:p>
          <a:p>
            <a:pPr lvl="1"/>
            <a:r>
              <a:rPr lang="en-US" altLang="en-US">
                <a:sym typeface="Symbol" panose="05050102010706020507" pitchFamily="18" charset="2"/>
              </a:rPr>
              <a:t></a:t>
            </a:r>
            <a:r>
              <a:rPr lang="en-US" altLang="en-US"/>
              <a:t> fix by checking current goal against every goal on stack
</a:t>
            </a:r>
          </a:p>
          <a:p>
            <a:r>
              <a:rPr lang="en-US" altLang="en-US"/>
              <a:t>Inefficient due to repeated subgoals (both success and failure)</a:t>
            </a:r>
          </a:p>
          <a:p>
            <a:pPr lvl="1"/>
            <a:r>
              <a:rPr lang="en-US" altLang="en-US">
                <a:sym typeface="Symbol" panose="05050102010706020507" pitchFamily="18" charset="2"/>
              </a:rPr>
              <a:t></a:t>
            </a:r>
            <a:r>
              <a:rPr lang="en-US" altLang="en-US"/>
              <a:t> fix using caching of previous results (extra space)
</a:t>
            </a:r>
          </a:p>
          <a:p>
            <a:r>
              <a:rPr lang="en-US" altLang="en-US"/>
              <a:t>Widely used for </a:t>
            </a:r>
            <a:r>
              <a:rPr lang="en-US" altLang="en-US">
                <a:solidFill>
                  <a:schemeClr val="accent2"/>
                </a:solidFill>
              </a:rPr>
              <a:t>logic programming</a:t>
            </a:r>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39560" y="2261160"/>
              <a:ext cx="6199920" cy="3988800"/>
            </p14:xfrm>
          </p:contentPart>
        </mc:Choice>
        <mc:Fallback xmlns="">
          <p:pic>
            <p:nvPicPr>
              <p:cNvPr id="2" name="Ink 1"/>
              <p:cNvPicPr/>
              <p:nvPr/>
            </p:nvPicPr>
            <p:blipFill>
              <a:blip r:embed="rId3"/>
              <a:stretch>
                <a:fillRect/>
              </a:stretch>
            </p:blipFill>
            <p:spPr>
              <a:xfrm>
                <a:off x="1335600" y="2256480"/>
                <a:ext cx="6209640" cy="3999960"/>
              </a:xfrm>
              <a:prstGeom prst="rect">
                <a:avLst/>
              </a:prstGeom>
            </p:spPr>
          </p:pic>
        </mc:Fallback>
      </mc:AlternateContent>
    </p:spTree>
    <p:extLst>
      <p:ext uri="{BB962C8B-B14F-4D97-AF65-F5344CB8AC3E}">
        <p14:creationId xmlns:p14="http://schemas.microsoft.com/office/powerpoint/2010/main" val="13988394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9524B86-4585-4898-B1E5-0D82253E0DFF}" type="slidenum">
              <a:rPr lang="en-US" altLang="en-US"/>
              <a:pPr/>
              <a:t>61</a:t>
            </a:fld>
            <a:endParaRPr lang="en-US" altLang="en-US"/>
          </a:p>
        </p:txBody>
      </p:sp>
      <p:sp>
        <p:nvSpPr>
          <p:cNvPr id="173058" name="Rectangle 2"/>
          <p:cNvSpPr>
            <a:spLocks noGrp="1" noChangeArrowheads="1"/>
          </p:cNvSpPr>
          <p:nvPr>
            <p:ph type="title"/>
          </p:nvPr>
        </p:nvSpPr>
        <p:spPr/>
        <p:txBody>
          <a:bodyPr/>
          <a:lstStyle/>
          <a:p>
            <a:r>
              <a:rPr lang="en-US" altLang="en-US"/>
              <a:t>Forward chaining algorithm</a:t>
            </a:r>
          </a:p>
        </p:txBody>
      </p:sp>
      <p:pic>
        <p:nvPicPr>
          <p:cNvPr id="173059" name="Picture 3"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9677400" cy="451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192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6F61DA2-6B13-423B-91EB-5E0959823FD5}" type="slidenum">
              <a:rPr lang="en-US" altLang="en-US"/>
              <a:pPr/>
              <a:t>62</a:t>
            </a:fld>
            <a:endParaRPr lang="en-US" altLang="en-US"/>
          </a:p>
        </p:txBody>
      </p:sp>
      <p:sp>
        <p:nvSpPr>
          <p:cNvPr id="115714" name="Rectangle 2"/>
          <p:cNvSpPr>
            <a:spLocks noGrp="1" noChangeArrowheads="1"/>
          </p:cNvSpPr>
          <p:nvPr>
            <p:ph type="title"/>
          </p:nvPr>
        </p:nvSpPr>
        <p:spPr/>
        <p:txBody>
          <a:bodyPr/>
          <a:lstStyle/>
          <a:p>
            <a:r>
              <a:rPr lang="en-US" altLang="en-US"/>
              <a:t>Backward chaining</a:t>
            </a:r>
          </a:p>
        </p:txBody>
      </p:sp>
      <p:sp>
        <p:nvSpPr>
          <p:cNvPr id="115715" name="Rectangle 3"/>
          <p:cNvSpPr>
            <a:spLocks noGrp="1" noChangeArrowheads="1"/>
          </p:cNvSpPr>
          <p:nvPr>
            <p:ph type="body" idx="1"/>
          </p:nvPr>
        </p:nvSpPr>
        <p:spPr/>
        <p:txBody>
          <a:bodyPr/>
          <a:lstStyle/>
          <a:p>
            <a:pPr>
              <a:lnSpc>
                <a:spcPct val="90000"/>
              </a:lnSpc>
            </a:pPr>
            <a:r>
              <a:rPr lang="en-US" altLang="en-US" b="1">
                <a:solidFill>
                  <a:schemeClr val="accent2"/>
                </a:solidFill>
              </a:rPr>
              <a:t>Backward-chaining</a:t>
            </a:r>
            <a:r>
              <a:rPr lang="en-US" altLang="en-US"/>
              <a:t> deduction using GMP is also </a:t>
            </a:r>
            <a:r>
              <a:rPr lang="en-US" altLang="en-US" b="1">
                <a:solidFill>
                  <a:schemeClr val="accent2"/>
                </a:solidFill>
              </a:rPr>
              <a:t>complete</a:t>
            </a:r>
            <a:r>
              <a:rPr lang="en-US" altLang="en-US"/>
              <a:t> for KBs containing </a:t>
            </a:r>
            <a:r>
              <a:rPr lang="en-US" altLang="en-US" b="1">
                <a:solidFill>
                  <a:schemeClr val="accent2"/>
                </a:solidFill>
              </a:rPr>
              <a:t>only Horn clauses</a:t>
            </a:r>
          </a:p>
          <a:p>
            <a:pPr>
              <a:lnSpc>
                <a:spcPct val="90000"/>
              </a:lnSpc>
            </a:pPr>
            <a:r>
              <a:rPr lang="en-US" altLang="en-US"/>
              <a:t>Proofs start with the goal query, find rules with that conclusion, and then prove each of the antecedents in the implication</a:t>
            </a:r>
          </a:p>
          <a:p>
            <a:pPr>
              <a:lnSpc>
                <a:spcPct val="90000"/>
              </a:lnSpc>
            </a:pPr>
            <a:r>
              <a:rPr lang="en-US" altLang="en-US"/>
              <a:t>Keep going until you reach premises</a:t>
            </a:r>
          </a:p>
          <a:p>
            <a:pPr>
              <a:lnSpc>
                <a:spcPct val="90000"/>
              </a:lnSpc>
            </a:pPr>
            <a:r>
              <a:rPr lang="en-US" altLang="en-US"/>
              <a:t>Avoid loops: check if new subgoal is already on the goal stack</a:t>
            </a:r>
          </a:p>
          <a:p>
            <a:pPr>
              <a:lnSpc>
                <a:spcPct val="90000"/>
              </a:lnSpc>
            </a:pPr>
            <a:r>
              <a:rPr lang="en-US" altLang="en-US"/>
              <a:t>Avoid repeated work: check if new subgoal</a:t>
            </a:r>
          </a:p>
          <a:p>
            <a:pPr lvl="1">
              <a:lnSpc>
                <a:spcPct val="90000"/>
              </a:lnSpc>
            </a:pPr>
            <a:r>
              <a:rPr lang="en-US" altLang="en-US"/>
              <a:t>Has already been proved true</a:t>
            </a:r>
          </a:p>
          <a:p>
            <a:pPr lvl="1">
              <a:lnSpc>
                <a:spcPct val="90000"/>
              </a:lnSpc>
            </a:pPr>
            <a:r>
              <a:rPr lang="en-US" altLang="en-US"/>
              <a:t>Has already failed</a:t>
            </a:r>
          </a:p>
        </p:txBody>
      </p:sp>
    </p:spTree>
    <p:extLst>
      <p:ext uri="{BB962C8B-B14F-4D97-AF65-F5344CB8AC3E}">
        <p14:creationId xmlns:p14="http://schemas.microsoft.com/office/powerpoint/2010/main" val="14113933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61F01FF-0819-4ED5-9AC8-1E733ADE1D70}" type="slidenum">
              <a:rPr lang="en-US" altLang="en-US"/>
              <a:pPr/>
              <a:t>63</a:t>
            </a:fld>
            <a:endParaRPr lang="en-US" altLang="en-US"/>
          </a:p>
        </p:txBody>
      </p:sp>
      <p:sp>
        <p:nvSpPr>
          <p:cNvPr id="222210" name="Rectangle 2"/>
          <p:cNvSpPr>
            <a:spLocks noGrp="1" noChangeArrowheads="1"/>
          </p:cNvSpPr>
          <p:nvPr>
            <p:ph type="title"/>
          </p:nvPr>
        </p:nvSpPr>
        <p:spPr/>
        <p:txBody>
          <a:bodyPr/>
          <a:lstStyle/>
          <a:p>
            <a:r>
              <a:rPr lang="en-US" altLang="en-US"/>
              <a:t>Backward chaining example</a:t>
            </a:r>
          </a:p>
        </p:txBody>
      </p:sp>
      <p:sp>
        <p:nvSpPr>
          <p:cNvPr id="222211" name="Rectangle 3"/>
          <p:cNvSpPr>
            <a:spLocks noGrp="1" noChangeArrowheads="1"/>
          </p:cNvSpPr>
          <p:nvPr>
            <p:ph type="body" idx="1"/>
          </p:nvPr>
        </p:nvSpPr>
        <p:spPr/>
        <p:txBody>
          <a:bodyPr/>
          <a:lstStyle/>
          <a:p>
            <a:pPr marL="342900" indent="-342900"/>
            <a:r>
              <a:rPr lang="en-US" altLang="en-US"/>
              <a:t>KB:  </a:t>
            </a:r>
          </a:p>
          <a:p>
            <a:pPr marL="742950" lvl="1" indent="-285750"/>
            <a:r>
              <a:rPr lang="en-US" altLang="en-US"/>
              <a:t>allergies(X) </a:t>
            </a:r>
            <a:r>
              <a:rPr lang="en-US" altLang="en-US">
                <a:sym typeface="Symbol" panose="05050102010706020507" pitchFamily="18" charset="2"/>
              </a:rPr>
              <a:t></a:t>
            </a:r>
            <a:r>
              <a:rPr lang="en-US" altLang="en-US"/>
              <a:t> sneeze(X)</a:t>
            </a:r>
          </a:p>
          <a:p>
            <a:pPr marL="742950" lvl="1" indent="-285750"/>
            <a:r>
              <a:rPr lang="en-US" altLang="en-US"/>
              <a:t>cat(Y) </a:t>
            </a:r>
            <a:r>
              <a:rPr lang="en-US" altLang="en-US">
                <a:sym typeface="Symbol" panose="05050102010706020507" pitchFamily="18" charset="2"/>
              </a:rPr>
              <a:t></a:t>
            </a:r>
            <a:r>
              <a:rPr lang="en-US" altLang="en-US"/>
              <a:t> allergic-to-cats(X) </a:t>
            </a:r>
            <a:r>
              <a:rPr lang="en-US" altLang="en-US">
                <a:sym typeface="Symbol" panose="05050102010706020507" pitchFamily="18" charset="2"/>
              </a:rPr>
              <a:t></a:t>
            </a:r>
            <a:r>
              <a:rPr lang="en-US" altLang="en-US"/>
              <a:t> allergies(X)</a:t>
            </a:r>
          </a:p>
          <a:p>
            <a:pPr marL="742950" lvl="1" indent="-285750"/>
            <a:r>
              <a:rPr lang="en-US" altLang="en-US"/>
              <a:t>cat(Felix)</a:t>
            </a:r>
          </a:p>
          <a:p>
            <a:pPr marL="742950" lvl="1" indent="-285750"/>
            <a:r>
              <a:rPr lang="en-US" altLang="en-US"/>
              <a:t>allergic-to-cats(Lise)</a:t>
            </a:r>
          </a:p>
          <a:p>
            <a:pPr marL="342900" indent="-342900"/>
            <a:r>
              <a:rPr lang="en-US" altLang="en-US"/>
              <a:t>Goal:</a:t>
            </a:r>
          </a:p>
          <a:p>
            <a:pPr marL="742950" lvl="1" indent="-285750"/>
            <a:r>
              <a:rPr lang="en-US" altLang="en-US"/>
              <a:t>sneeze(Lise)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3080" y="1165320"/>
              <a:ext cx="9210960" cy="4789800"/>
            </p14:xfrm>
          </p:contentPart>
        </mc:Choice>
        <mc:Fallback xmlns="">
          <p:pic>
            <p:nvPicPr>
              <p:cNvPr id="2" name="Ink 1"/>
              <p:cNvPicPr/>
              <p:nvPr/>
            </p:nvPicPr>
            <p:blipFill>
              <a:blip r:embed="rId4"/>
              <a:stretch>
                <a:fillRect/>
              </a:stretch>
            </p:blipFill>
            <p:spPr>
              <a:xfrm>
                <a:off x="2949840" y="1158480"/>
                <a:ext cx="9221760" cy="48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520640" y="4780440"/>
              <a:ext cx="1395000" cy="177480"/>
            </p14:xfrm>
          </p:contentPart>
        </mc:Choice>
        <mc:Fallback xmlns="">
          <p:pic>
            <p:nvPicPr>
              <p:cNvPr id="3" name="Ink 2"/>
              <p:cNvPicPr/>
              <p:nvPr/>
            </p:nvPicPr>
            <p:blipFill>
              <a:blip r:embed="rId6"/>
              <a:stretch>
                <a:fillRect/>
              </a:stretch>
            </p:blipFill>
            <p:spPr>
              <a:xfrm>
                <a:off x="1516680" y="4773600"/>
                <a:ext cx="1405800" cy="187200"/>
              </a:xfrm>
              <a:prstGeom prst="rect">
                <a:avLst/>
              </a:prstGeom>
            </p:spPr>
          </p:pic>
        </mc:Fallback>
      </mc:AlternateContent>
    </p:spTree>
    <p:extLst>
      <p:ext uri="{BB962C8B-B14F-4D97-AF65-F5344CB8AC3E}">
        <p14:creationId xmlns:p14="http://schemas.microsoft.com/office/powerpoint/2010/main" val="20209857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448F450-5DDB-4C69-9838-EF303C21E570}" type="slidenum">
              <a:rPr lang="en-US" altLang="en-US"/>
              <a:pPr/>
              <a:t>64</a:t>
            </a:fld>
            <a:endParaRPr lang="en-US" altLang="en-US"/>
          </a:p>
        </p:txBody>
      </p:sp>
      <p:sp>
        <p:nvSpPr>
          <p:cNvPr id="174082" name="Rectangle 2"/>
          <p:cNvSpPr>
            <a:spLocks noGrp="1" noChangeArrowheads="1"/>
          </p:cNvSpPr>
          <p:nvPr>
            <p:ph type="title"/>
          </p:nvPr>
        </p:nvSpPr>
        <p:spPr/>
        <p:txBody>
          <a:bodyPr/>
          <a:lstStyle/>
          <a:p>
            <a:r>
              <a:rPr lang="en-US" altLang="en-US"/>
              <a:t>Backward chaining algorithm</a:t>
            </a:r>
          </a:p>
        </p:txBody>
      </p:sp>
      <p:pic>
        <p:nvPicPr>
          <p:cNvPr id="174083" name="Picture 3" descr="im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1"/>
            <a:ext cx="89916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2535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C9EC6B4-5AB7-46A8-8127-45AA1C46FFFF}" type="slidenum">
              <a:rPr lang="en-US" altLang="en-US"/>
              <a:pPr/>
              <a:t>65</a:t>
            </a:fld>
            <a:endParaRPr lang="en-US" altLang="en-US"/>
          </a:p>
        </p:txBody>
      </p:sp>
      <p:sp>
        <p:nvSpPr>
          <p:cNvPr id="224258" name="Rectangle 2"/>
          <p:cNvSpPr>
            <a:spLocks noGrp="1" noChangeArrowheads="1"/>
          </p:cNvSpPr>
          <p:nvPr>
            <p:ph type="title"/>
          </p:nvPr>
        </p:nvSpPr>
        <p:spPr/>
        <p:txBody>
          <a:bodyPr/>
          <a:lstStyle/>
          <a:p>
            <a:r>
              <a:rPr lang="en-US" altLang="en-US" sz="3600"/>
              <a:t>Forward vs. backward chaining</a:t>
            </a:r>
          </a:p>
        </p:txBody>
      </p:sp>
      <p:sp>
        <p:nvSpPr>
          <p:cNvPr id="224259" name="Rectangle 3"/>
          <p:cNvSpPr>
            <a:spLocks noGrp="1" noChangeArrowheads="1"/>
          </p:cNvSpPr>
          <p:nvPr>
            <p:ph type="body" idx="1"/>
          </p:nvPr>
        </p:nvSpPr>
        <p:spPr/>
        <p:txBody>
          <a:bodyPr/>
          <a:lstStyle/>
          <a:p>
            <a:pPr marL="342900" indent="-342900"/>
            <a:r>
              <a:rPr lang="en-US" altLang="en-US" sz="2000"/>
              <a:t>FC is data-driven	</a:t>
            </a:r>
          </a:p>
          <a:p>
            <a:pPr marL="742950" lvl="1" indent="-285750"/>
            <a:r>
              <a:rPr lang="en-US" altLang="en-US" sz="1800"/>
              <a:t>Automatic, unconscious processing</a:t>
            </a:r>
          </a:p>
          <a:p>
            <a:pPr marL="742950" lvl="1" indent="-285750"/>
            <a:r>
              <a:rPr lang="en-US" altLang="en-US" sz="1800"/>
              <a:t>E.g., object recognition, routine decisions</a:t>
            </a:r>
          </a:p>
          <a:p>
            <a:pPr marL="742950" lvl="1" indent="-285750"/>
            <a:r>
              <a:rPr lang="en-US" altLang="en-US" sz="1800"/>
              <a:t>May do lots of work that is irrelevant to the goal</a:t>
            </a:r>
          </a:p>
          <a:p>
            <a:pPr marL="342900" indent="-342900"/>
            <a:r>
              <a:rPr lang="en-US" altLang="en-US" sz="2000"/>
              <a:t>BC is goal-driven, appropriate for problem-solving</a:t>
            </a:r>
          </a:p>
          <a:p>
            <a:pPr marL="742950" lvl="1" indent="-285750"/>
            <a:r>
              <a:rPr lang="en-US" altLang="en-US" sz="1800"/>
              <a:t>Where are my keys?  How do I get to my next class?</a:t>
            </a:r>
          </a:p>
          <a:p>
            <a:pPr marL="742950" lvl="1" indent="-285750"/>
            <a:r>
              <a:rPr lang="en-US" altLang="en-US" sz="1800"/>
              <a:t>Complexity of BC can be much less than linear in the size of the KB</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18520" y="2739600"/>
              <a:ext cx="4268880" cy="1162800"/>
            </p14:xfrm>
          </p:contentPart>
        </mc:Choice>
        <mc:Fallback xmlns="">
          <p:pic>
            <p:nvPicPr>
              <p:cNvPr id="2" name="Ink 1"/>
              <p:cNvPicPr/>
              <p:nvPr/>
            </p:nvPicPr>
            <p:blipFill>
              <a:blip r:embed="rId4"/>
              <a:stretch>
                <a:fillRect/>
              </a:stretch>
            </p:blipFill>
            <p:spPr>
              <a:xfrm>
                <a:off x="1114920" y="2737080"/>
                <a:ext cx="4278960" cy="1167840"/>
              </a:xfrm>
              <a:prstGeom prst="rect">
                <a:avLst/>
              </a:prstGeom>
            </p:spPr>
          </p:pic>
        </mc:Fallback>
      </mc:AlternateContent>
    </p:spTree>
    <p:extLst>
      <p:ext uri="{BB962C8B-B14F-4D97-AF65-F5344CB8AC3E}">
        <p14:creationId xmlns:p14="http://schemas.microsoft.com/office/powerpoint/2010/main" val="2295502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39BA5A1-559C-4947-ABA1-D8019E71EDFE}" type="slidenum">
              <a:rPr lang="en-US" altLang="en-US"/>
              <a:pPr/>
              <a:t>66</a:t>
            </a:fld>
            <a:endParaRPr lang="en-US" altLang="en-US"/>
          </a:p>
        </p:txBody>
      </p:sp>
      <p:sp>
        <p:nvSpPr>
          <p:cNvPr id="151554" name="Rectangle 2"/>
          <p:cNvSpPr>
            <a:spLocks noGrp="1" noChangeArrowheads="1"/>
          </p:cNvSpPr>
          <p:nvPr>
            <p:ph type="title"/>
          </p:nvPr>
        </p:nvSpPr>
        <p:spPr>
          <a:xfrm>
            <a:off x="2209800" y="381000"/>
            <a:ext cx="7772400" cy="1143000"/>
          </a:xfrm>
        </p:spPr>
        <p:txBody>
          <a:bodyPr/>
          <a:lstStyle/>
          <a:p>
            <a:r>
              <a:rPr lang="en-US" altLang="en-US"/>
              <a:t>Completeness of GMP</a:t>
            </a:r>
          </a:p>
        </p:txBody>
      </p:sp>
      <p:sp>
        <p:nvSpPr>
          <p:cNvPr id="151555" name="Rectangle 3"/>
          <p:cNvSpPr>
            <a:spLocks noGrp="1" noChangeArrowheads="1"/>
          </p:cNvSpPr>
          <p:nvPr>
            <p:ph type="body" idx="1"/>
          </p:nvPr>
        </p:nvSpPr>
        <p:spPr>
          <a:xfrm>
            <a:off x="2209800" y="1676400"/>
            <a:ext cx="7772400" cy="4724400"/>
          </a:xfrm>
        </p:spPr>
        <p:txBody>
          <a:bodyPr>
            <a:normAutofit fontScale="92500" lnSpcReduction="10000"/>
          </a:bodyPr>
          <a:lstStyle/>
          <a:p>
            <a:pPr>
              <a:lnSpc>
                <a:spcPct val="90000"/>
              </a:lnSpc>
            </a:pPr>
            <a:r>
              <a:rPr lang="en-US" altLang="en-US"/>
              <a:t>GMP (using forward or backward chaining) is complete for KBs that contain only Horn clauses</a:t>
            </a:r>
          </a:p>
          <a:p>
            <a:pPr>
              <a:lnSpc>
                <a:spcPct val="90000"/>
              </a:lnSpc>
            </a:pPr>
            <a:r>
              <a:rPr lang="en-US" altLang="en-US"/>
              <a:t>It is </a:t>
            </a:r>
            <a:r>
              <a:rPr lang="en-US" altLang="en-US" b="1" i="1">
                <a:solidFill>
                  <a:schemeClr val="accent2"/>
                </a:solidFill>
              </a:rPr>
              <a:t>not</a:t>
            </a:r>
            <a:r>
              <a:rPr lang="en-US" altLang="en-US" b="1">
                <a:solidFill>
                  <a:schemeClr val="accent2"/>
                </a:solidFill>
              </a:rPr>
              <a:t> complete</a:t>
            </a:r>
            <a:r>
              <a:rPr lang="en-US" altLang="en-US"/>
              <a:t> for simple KBs that contain </a:t>
            </a:r>
            <a:r>
              <a:rPr lang="en-US" altLang="en-US" b="1">
                <a:solidFill>
                  <a:schemeClr val="accent2"/>
                </a:solidFill>
              </a:rPr>
              <a:t>non-Horn clauses</a:t>
            </a:r>
          </a:p>
          <a:p>
            <a:pPr>
              <a:lnSpc>
                <a:spcPct val="90000"/>
              </a:lnSpc>
            </a:pPr>
            <a:r>
              <a:rPr lang="en-US" altLang="en-US"/>
              <a:t>The following entail that S(A) is true:</a:t>
            </a:r>
          </a:p>
          <a:p>
            <a:pPr lvl="1">
              <a:lnSpc>
                <a:spcPct val="90000"/>
              </a:lnSpc>
              <a:buFontTx/>
              <a:buNone/>
            </a:pPr>
            <a:r>
              <a:rPr lang="en-US" altLang="en-US"/>
              <a:t>(</a:t>
            </a:r>
            <a:r>
              <a:rPr lang="en-US" altLang="en-US">
                <a:sym typeface="Symbol" panose="05050102010706020507" pitchFamily="18" charset="2"/>
              </a:rPr>
              <a:t></a:t>
            </a:r>
            <a:r>
              <a:rPr lang="en-US" altLang="en-US"/>
              <a:t>x) P(x) </a:t>
            </a:r>
            <a:r>
              <a:rPr lang="en-US" altLang="en-US">
                <a:sym typeface="Symbol" panose="05050102010706020507" pitchFamily="18" charset="2"/>
              </a:rPr>
              <a:t></a:t>
            </a:r>
            <a:r>
              <a:rPr lang="en-US" altLang="en-US"/>
              <a:t> Q(x)</a:t>
            </a:r>
          </a:p>
          <a:p>
            <a:pPr lvl="1">
              <a:lnSpc>
                <a:spcPct val="90000"/>
              </a:lnSpc>
              <a:buFontTx/>
              <a:buNone/>
            </a:pPr>
            <a:r>
              <a:rPr lang="en-US" altLang="en-US"/>
              <a:t>(</a:t>
            </a:r>
            <a:r>
              <a:rPr lang="en-US" altLang="en-US">
                <a:sym typeface="Symbol" panose="05050102010706020507" pitchFamily="18" charset="2"/>
              </a:rPr>
              <a:t></a:t>
            </a:r>
            <a:r>
              <a:rPr lang="en-US" altLang="en-US"/>
              <a:t>x) </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R(x)</a:t>
            </a:r>
          </a:p>
          <a:p>
            <a:pPr lvl="1">
              <a:lnSpc>
                <a:spcPct val="90000"/>
              </a:lnSpc>
              <a:buFontTx/>
              <a:buNone/>
            </a:pPr>
            <a:r>
              <a:rPr lang="en-US" altLang="en-US"/>
              <a:t>(</a:t>
            </a:r>
            <a:r>
              <a:rPr lang="en-US" altLang="en-US">
                <a:sym typeface="Symbol" panose="05050102010706020507" pitchFamily="18" charset="2"/>
              </a:rPr>
              <a:t></a:t>
            </a:r>
            <a:r>
              <a:rPr lang="en-US" altLang="en-US"/>
              <a:t>x) Q(x) </a:t>
            </a:r>
            <a:r>
              <a:rPr lang="en-US" altLang="en-US">
                <a:sym typeface="Symbol" panose="05050102010706020507" pitchFamily="18" charset="2"/>
              </a:rPr>
              <a:t></a:t>
            </a:r>
            <a:r>
              <a:rPr lang="en-US" altLang="en-US"/>
              <a:t> S(x)</a:t>
            </a:r>
          </a:p>
          <a:p>
            <a:pPr lvl="1">
              <a:lnSpc>
                <a:spcPct val="90000"/>
              </a:lnSpc>
              <a:buFontTx/>
              <a:buNone/>
            </a:pPr>
            <a:r>
              <a:rPr lang="en-US" altLang="en-US"/>
              <a:t>(</a:t>
            </a:r>
            <a:r>
              <a:rPr lang="en-US" altLang="en-US">
                <a:sym typeface="Symbol" panose="05050102010706020507" pitchFamily="18" charset="2"/>
              </a:rPr>
              <a:t></a:t>
            </a:r>
            <a:r>
              <a:rPr lang="en-US" altLang="en-US"/>
              <a:t>x) R(x) </a:t>
            </a:r>
            <a:r>
              <a:rPr lang="en-US" altLang="en-US">
                <a:sym typeface="Symbol" panose="05050102010706020507" pitchFamily="18" charset="2"/>
              </a:rPr>
              <a:t></a:t>
            </a:r>
            <a:r>
              <a:rPr lang="en-US" altLang="en-US"/>
              <a:t> S(x)</a:t>
            </a:r>
          </a:p>
          <a:p>
            <a:pPr>
              <a:lnSpc>
                <a:spcPct val="90000"/>
              </a:lnSpc>
            </a:pPr>
            <a:r>
              <a:rPr lang="en-US" altLang="en-US"/>
              <a:t>If we want to conclude S(A), with GMP we cannot, since the second one is not a Horn clause</a:t>
            </a:r>
          </a:p>
          <a:p>
            <a:pPr>
              <a:lnSpc>
                <a:spcPct val="90000"/>
              </a:lnSpc>
            </a:pPr>
            <a:r>
              <a:rPr lang="en-US" altLang="en-US"/>
              <a:t>It is equivalent to P(x) </a:t>
            </a:r>
            <a:r>
              <a:rPr lang="en-US" altLang="en-US">
                <a:sym typeface="Symbol" panose="05050102010706020507" pitchFamily="18" charset="2"/>
              </a:rPr>
              <a:t></a:t>
            </a:r>
            <a:r>
              <a:rPr lang="en-US" altLang="en-US"/>
              <a:t> R(x)</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1480" y="863280"/>
              <a:ext cx="11634480" cy="5580720"/>
            </p14:xfrm>
          </p:contentPart>
        </mc:Choice>
        <mc:Fallback xmlns="">
          <p:pic>
            <p:nvPicPr>
              <p:cNvPr id="2" name="Ink 1"/>
              <p:cNvPicPr/>
              <p:nvPr/>
            </p:nvPicPr>
            <p:blipFill>
              <a:blip r:embed="rId4"/>
              <a:stretch>
                <a:fillRect/>
              </a:stretch>
            </p:blipFill>
            <p:spPr>
              <a:xfrm>
                <a:off x="138960" y="857160"/>
                <a:ext cx="11644560" cy="5591880"/>
              </a:xfrm>
              <a:prstGeom prst="rect">
                <a:avLst/>
              </a:prstGeom>
            </p:spPr>
          </p:pic>
        </mc:Fallback>
      </mc:AlternateContent>
    </p:spTree>
    <p:extLst>
      <p:ext uri="{BB962C8B-B14F-4D97-AF65-F5344CB8AC3E}">
        <p14:creationId xmlns:p14="http://schemas.microsoft.com/office/powerpoint/2010/main" val="42896979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0635186-D4FC-46A3-B102-D23E2D60009A}" type="slidenum">
              <a:rPr lang="en-US" altLang="en-US"/>
              <a:pPr/>
              <a:t>67</a:t>
            </a:fld>
            <a:endParaRPr lang="en-US" altLang="en-US"/>
          </a:p>
        </p:txBody>
      </p:sp>
      <p:sp>
        <p:nvSpPr>
          <p:cNvPr id="272388" name="Rectangle 4"/>
          <p:cNvSpPr>
            <a:spLocks noGrp="1" noChangeArrowheads="1"/>
          </p:cNvSpPr>
          <p:nvPr>
            <p:ph type="ctrTitle"/>
          </p:nvPr>
        </p:nvSpPr>
        <p:spPr>
          <a:xfrm>
            <a:off x="2209800" y="2130426"/>
            <a:ext cx="7772400" cy="1470025"/>
          </a:xfrm>
        </p:spPr>
        <p:txBody>
          <a:bodyPr anchor="ctr"/>
          <a:lstStyle/>
          <a:p>
            <a:r>
              <a:rPr lang="en-US" altLang="en-US" sz="4000"/>
              <a:t>Automating FOL inference</a:t>
            </a:r>
            <a:br>
              <a:rPr lang="en-US" altLang="en-US" sz="4000"/>
            </a:br>
            <a:r>
              <a:rPr lang="en-US" altLang="en-US" sz="4000"/>
              <a:t>with resolution</a:t>
            </a:r>
          </a:p>
        </p:txBody>
      </p:sp>
      <p:sp>
        <p:nvSpPr>
          <p:cNvPr id="272389" name="Rectangle 5"/>
          <p:cNvSpPr>
            <a:spLocks noGrp="1" noChangeArrowheads="1"/>
          </p:cNvSpPr>
          <p:nvPr>
            <p:ph type="subTitle" idx="1"/>
          </p:nvPr>
        </p:nvSpPr>
        <p:spPr>
          <a:xfrm>
            <a:off x="2895600" y="3886200"/>
            <a:ext cx="6400800" cy="1752600"/>
          </a:xfrm>
        </p:spPr>
        <p:txBody>
          <a:bodyPr/>
          <a:lstStyle/>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87240" y="883800"/>
              <a:ext cx="11415960" cy="4281840"/>
            </p14:xfrm>
          </p:contentPart>
        </mc:Choice>
        <mc:Fallback xmlns="">
          <p:pic>
            <p:nvPicPr>
              <p:cNvPr id="2" name="Ink 1"/>
              <p:cNvPicPr/>
              <p:nvPr/>
            </p:nvPicPr>
            <p:blipFill>
              <a:blip r:embed="rId4"/>
              <a:stretch>
                <a:fillRect/>
              </a:stretch>
            </p:blipFill>
            <p:spPr>
              <a:xfrm>
                <a:off x="683280" y="879840"/>
                <a:ext cx="11424600" cy="4289040"/>
              </a:xfrm>
              <a:prstGeom prst="rect">
                <a:avLst/>
              </a:prstGeom>
            </p:spPr>
          </p:pic>
        </mc:Fallback>
      </mc:AlternateContent>
    </p:spTree>
    <p:extLst>
      <p:ext uri="{BB962C8B-B14F-4D97-AF65-F5344CB8AC3E}">
        <p14:creationId xmlns:p14="http://schemas.microsoft.com/office/powerpoint/2010/main" val="19643672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FFF8797-5797-4C3A-A7DE-3D4DF206BA2D}" type="slidenum">
              <a:rPr lang="en-US" altLang="en-US"/>
              <a:pPr/>
              <a:t>68</a:t>
            </a:fld>
            <a:endParaRPr lang="en-US" altLang="en-US"/>
          </a:p>
        </p:txBody>
      </p:sp>
      <p:sp>
        <p:nvSpPr>
          <p:cNvPr id="208898" name="Rectangle 2"/>
          <p:cNvSpPr>
            <a:spLocks noGrp="1" noChangeArrowheads="1"/>
          </p:cNvSpPr>
          <p:nvPr>
            <p:ph type="title"/>
          </p:nvPr>
        </p:nvSpPr>
        <p:spPr>
          <a:xfrm>
            <a:off x="2286000" y="-76200"/>
            <a:ext cx="7772400" cy="1143000"/>
          </a:xfrm>
        </p:spPr>
        <p:txBody>
          <a:bodyPr/>
          <a:lstStyle/>
          <a:p>
            <a:r>
              <a:rPr lang="en-US" altLang="en-US"/>
              <a:t>Resolution</a:t>
            </a:r>
          </a:p>
        </p:txBody>
      </p:sp>
      <p:sp>
        <p:nvSpPr>
          <p:cNvPr id="208899" name="Rectangle 3"/>
          <p:cNvSpPr>
            <a:spLocks noGrp="1" noChangeArrowheads="1"/>
          </p:cNvSpPr>
          <p:nvPr>
            <p:ph type="body" idx="1"/>
          </p:nvPr>
        </p:nvSpPr>
        <p:spPr>
          <a:xfrm>
            <a:off x="2209800" y="1371600"/>
            <a:ext cx="7772400" cy="5029200"/>
          </a:xfrm>
        </p:spPr>
        <p:txBody>
          <a:bodyPr/>
          <a:lstStyle/>
          <a:p>
            <a:pPr marL="342900" indent="-342900"/>
            <a:r>
              <a:rPr lang="en-US" altLang="en-US"/>
              <a:t>Resolution is a </a:t>
            </a:r>
            <a:r>
              <a:rPr lang="en-US" altLang="en-US" b="1">
                <a:solidFill>
                  <a:schemeClr val="accent2"/>
                </a:solidFill>
              </a:rPr>
              <a:t>sound</a:t>
            </a:r>
            <a:r>
              <a:rPr lang="en-US" altLang="en-US"/>
              <a:t> and </a:t>
            </a:r>
            <a:r>
              <a:rPr lang="en-US" altLang="en-US" b="1">
                <a:solidFill>
                  <a:schemeClr val="accent2"/>
                </a:solidFill>
              </a:rPr>
              <a:t>complete</a:t>
            </a:r>
            <a:r>
              <a:rPr lang="en-US" altLang="en-US"/>
              <a:t> inference procedure for FOL</a:t>
            </a:r>
          </a:p>
          <a:p>
            <a:pPr marL="342900" indent="-342900"/>
            <a:r>
              <a:rPr lang="en-US" altLang="en-US"/>
              <a:t>Reminder: Resolution rule for propositional logic:</a:t>
            </a:r>
          </a:p>
          <a:p>
            <a:pPr marL="742950" lvl="1" indent="-285750"/>
            <a:r>
              <a:rPr lang="en-US" altLang="en-US"/>
              <a:t>P</a:t>
            </a:r>
            <a:r>
              <a:rPr lang="en-US" altLang="en-US" baseline="-25000"/>
              <a:t>1</a:t>
            </a:r>
            <a:r>
              <a:rPr lang="en-US" altLang="en-US"/>
              <a:t> </a:t>
            </a:r>
            <a:r>
              <a:rPr lang="en-US" altLang="en-US">
                <a:sym typeface="Symbol" panose="05050102010706020507" pitchFamily="18" charset="2"/>
              </a:rPr>
              <a:t></a:t>
            </a:r>
            <a:r>
              <a:rPr lang="en-US" altLang="en-US"/>
              <a:t> P</a:t>
            </a:r>
            <a:r>
              <a:rPr lang="en-US" altLang="en-US" baseline="-25000"/>
              <a:t>2</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P</a:t>
            </a:r>
            <a:r>
              <a:rPr lang="en-US" altLang="en-US" baseline="-25000"/>
              <a:t>n</a:t>
            </a:r>
            <a:r>
              <a:rPr lang="en-US" altLang="en-US"/>
              <a:t> </a:t>
            </a:r>
          </a:p>
          <a:p>
            <a:pPr marL="742950" lvl="1" indent="-285750"/>
            <a:r>
              <a:rPr lang="en-US" altLang="en-US">
                <a:sym typeface="Symbol" panose="05050102010706020507" pitchFamily="18" charset="2"/>
              </a:rPr>
              <a:t></a:t>
            </a:r>
            <a:r>
              <a:rPr lang="en-US" altLang="en-US"/>
              <a:t>P</a:t>
            </a:r>
            <a:r>
              <a:rPr lang="en-US" altLang="en-US" baseline="-25000"/>
              <a:t>1</a:t>
            </a:r>
            <a:r>
              <a:rPr lang="en-US" altLang="en-US"/>
              <a:t> </a:t>
            </a:r>
            <a:r>
              <a:rPr lang="en-US" altLang="en-US">
                <a:sym typeface="Symbol" panose="05050102010706020507" pitchFamily="18" charset="2"/>
              </a:rPr>
              <a:t></a:t>
            </a:r>
            <a:r>
              <a:rPr lang="en-US" altLang="en-US"/>
              <a:t> Q</a:t>
            </a:r>
            <a:r>
              <a:rPr lang="en-US" altLang="en-US" baseline="-25000"/>
              <a:t>2</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Q</a:t>
            </a:r>
            <a:r>
              <a:rPr lang="en-US" altLang="en-US" baseline="-25000"/>
              <a:t>m</a:t>
            </a:r>
            <a:r>
              <a:rPr lang="en-US" altLang="en-US"/>
              <a:t> </a:t>
            </a:r>
          </a:p>
          <a:p>
            <a:pPr marL="742950" lvl="1" indent="-285750"/>
            <a:r>
              <a:rPr lang="en-US" altLang="en-US"/>
              <a:t>Resolvent: P</a:t>
            </a:r>
            <a:r>
              <a:rPr lang="en-US" altLang="en-US" baseline="-25000"/>
              <a:t>2</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P</a:t>
            </a:r>
            <a:r>
              <a:rPr lang="en-US" altLang="en-US" baseline="-25000"/>
              <a:t>n</a:t>
            </a:r>
            <a:r>
              <a:rPr lang="en-US" altLang="en-US"/>
              <a:t> </a:t>
            </a:r>
            <a:r>
              <a:rPr lang="en-US" altLang="en-US">
                <a:sym typeface="Symbol" panose="05050102010706020507" pitchFamily="18" charset="2"/>
              </a:rPr>
              <a:t></a:t>
            </a:r>
            <a:r>
              <a:rPr lang="en-US" altLang="en-US"/>
              <a:t> Q</a:t>
            </a:r>
            <a:r>
              <a:rPr lang="en-US" altLang="en-US" baseline="-25000"/>
              <a:t>2</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Q</a:t>
            </a:r>
            <a:r>
              <a:rPr lang="en-US" altLang="en-US" baseline="-25000"/>
              <a:t>m</a:t>
            </a:r>
            <a:r>
              <a:rPr lang="en-US" altLang="en-US"/>
              <a:t> </a:t>
            </a:r>
          </a:p>
          <a:p>
            <a:pPr marL="342900" indent="-342900"/>
            <a:r>
              <a:rPr lang="en-US" altLang="en-US"/>
              <a:t>Examples</a:t>
            </a:r>
          </a:p>
          <a:p>
            <a:pPr marL="742950" lvl="1" indent="-285750"/>
            <a:r>
              <a:rPr lang="en-US" altLang="en-US"/>
              <a:t>P and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 derive Q (Modus Ponens)</a:t>
            </a:r>
          </a:p>
          <a:p>
            <a:pPr marL="742950" lvl="1" indent="-285750"/>
            <a:r>
              <a:rPr lang="en-US" altLang="en-US"/>
              <a:t>(</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and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 derive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R</a:t>
            </a:r>
          </a:p>
          <a:p>
            <a:pPr marL="742950" lvl="1" indent="-285750"/>
            <a:r>
              <a:rPr lang="en-US" altLang="en-US"/>
              <a:t>P and </a:t>
            </a:r>
            <a:r>
              <a:rPr lang="en-US" altLang="en-US">
                <a:sym typeface="Symbol" panose="05050102010706020507" pitchFamily="18" charset="2"/>
              </a:rPr>
              <a:t></a:t>
            </a:r>
            <a:r>
              <a:rPr lang="en-US" altLang="en-US"/>
              <a:t> P : derive False [contradiction!]</a:t>
            </a:r>
          </a:p>
          <a:p>
            <a:pPr marL="742950" lvl="1" indent="-285750"/>
            <a:r>
              <a:rPr lang="en-US" altLang="en-US"/>
              <a:t>(P </a:t>
            </a:r>
            <a:r>
              <a:rPr lang="en-US" altLang="en-US">
                <a:sym typeface="Symbol" panose="05050102010706020507" pitchFamily="18" charset="2"/>
              </a:rPr>
              <a:t></a:t>
            </a:r>
            <a:r>
              <a:rPr lang="en-US" altLang="en-US"/>
              <a:t> Q) and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 Q) : derive True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91360" y="1805760"/>
              <a:ext cx="7014240" cy="5045760"/>
            </p14:xfrm>
          </p:contentPart>
        </mc:Choice>
        <mc:Fallback xmlns="">
          <p:pic>
            <p:nvPicPr>
              <p:cNvPr id="2" name="Ink 1"/>
              <p:cNvPicPr/>
              <p:nvPr/>
            </p:nvPicPr>
            <p:blipFill>
              <a:blip r:embed="rId4"/>
              <a:stretch>
                <a:fillRect/>
              </a:stretch>
            </p:blipFill>
            <p:spPr>
              <a:xfrm>
                <a:off x="2684880" y="1803240"/>
                <a:ext cx="7029000" cy="5055120"/>
              </a:xfrm>
              <a:prstGeom prst="rect">
                <a:avLst/>
              </a:prstGeom>
            </p:spPr>
          </p:pic>
        </mc:Fallback>
      </mc:AlternateContent>
    </p:spTree>
    <p:extLst>
      <p:ext uri="{BB962C8B-B14F-4D97-AF65-F5344CB8AC3E}">
        <p14:creationId xmlns:p14="http://schemas.microsoft.com/office/powerpoint/2010/main" val="32206183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ED68BA7-4243-4097-A4C4-BC625C9C72CA}" type="slidenum">
              <a:rPr lang="en-US" altLang="en-US"/>
              <a:pPr/>
              <a:t>69</a:t>
            </a:fld>
            <a:endParaRPr lang="en-US" altLang="en-US"/>
          </a:p>
        </p:txBody>
      </p:sp>
      <p:sp>
        <p:nvSpPr>
          <p:cNvPr id="124930" name="Rectangle 2"/>
          <p:cNvSpPr>
            <a:spLocks noGrp="1" noChangeArrowheads="1"/>
          </p:cNvSpPr>
          <p:nvPr>
            <p:ph type="title"/>
          </p:nvPr>
        </p:nvSpPr>
        <p:spPr>
          <a:xfrm>
            <a:off x="2209800" y="-76200"/>
            <a:ext cx="7772400" cy="1143000"/>
          </a:xfrm>
        </p:spPr>
        <p:txBody>
          <a:bodyPr/>
          <a:lstStyle/>
          <a:p>
            <a:r>
              <a:rPr lang="en-US" altLang="en-US"/>
              <a:t>Resolution in first-order logic</a:t>
            </a:r>
          </a:p>
        </p:txBody>
      </p:sp>
      <p:sp>
        <p:nvSpPr>
          <p:cNvPr id="124931" name="Rectangle 3"/>
          <p:cNvSpPr>
            <a:spLocks noGrp="1" noChangeArrowheads="1"/>
          </p:cNvSpPr>
          <p:nvPr>
            <p:ph type="body" idx="1"/>
          </p:nvPr>
        </p:nvSpPr>
        <p:spPr>
          <a:xfrm>
            <a:off x="2209800" y="990600"/>
            <a:ext cx="8153400" cy="4267200"/>
          </a:xfrm>
        </p:spPr>
        <p:txBody>
          <a:bodyPr>
            <a:normAutofit fontScale="85000" lnSpcReduction="20000"/>
          </a:bodyPr>
          <a:lstStyle/>
          <a:p>
            <a:r>
              <a:rPr lang="en-US" altLang="en-US"/>
              <a:t>Given sentences</a:t>
            </a:r>
          </a:p>
          <a:p>
            <a:pPr lvl="1">
              <a:buFontTx/>
              <a:buNone/>
            </a:pPr>
            <a:r>
              <a:rPr lang="en-US" altLang="en-US"/>
              <a:t> P</a:t>
            </a:r>
            <a:r>
              <a:rPr lang="en-US" altLang="en-US" baseline="-25000"/>
              <a:t>1</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P</a:t>
            </a:r>
            <a:r>
              <a:rPr lang="en-US" altLang="en-US" baseline="-25000"/>
              <a:t>n</a:t>
            </a:r>
          </a:p>
          <a:p>
            <a:pPr lvl="1">
              <a:buFontTx/>
              <a:buNone/>
            </a:pPr>
            <a:r>
              <a:rPr lang="en-US" altLang="en-US"/>
              <a:t>Q</a:t>
            </a:r>
            <a:r>
              <a:rPr lang="en-US" altLang="en-US" baseline="-25000"/>
              <a:t>1</a:t>
            </a:r>
            <a:r>
              <a:rPr lang="en-US" altLang="en-US"/>
              <a:t> </a:t>
            </a:r>
            <a:r>
              <a:rPr lang="en-US" altLang="en-US">
                <a:sym typeface="Symbol" panose="05050102010706020507" pitchFamily="18" charset="2"/>
              </a:rPr>
              <a:t></a:t>
            </a:r>
            <a:r>
              <a:rPr lang="en-US" altLang="en-US"/>
              <a:t> ... </a:t>
            </a:r>
            <a:r>
              <a:rPr lang="en-US" altLang="en-US">
                <a:sym typeface="Symbol" panose="05050102010706020507" pitchFamily="18" charset="2"/>
              </a:rPr>
              <a:t></a:t>
            </a:r>
            <a:r>
              <a:rPr lang="en-US" altLang="en-US"/>
              <a:t> Q</a:t>
            </a:r>
            <a:r>
              <a:rPr lang="en-US" altLang="en-US" baseline="-25000"/>
              <a:t>m</a:t>
            </a:r>
            <a:r>
              <a:rPr lang="en-US" altLang="en-US"/>
              <a:t> </a:t>
            </a:r>
          </a:p>
          <a:p>
            <a:r>
              <a:rPr lang="en-US" altLang="en-US"/>
              <a:t>in </a:t>
            </a:r>
            <a:r>
              <a:rPr lang="en-US" altLang="en-US" i="1"/>
              <a:t>conjunctive normal form:</a:t>
            </a:r>
            <a:endParaRPr lang="en-US" altLang="en-US"/>
          </a:p>
          <a:p>
            <a:pPr lvl="1"/>
            <a:r>
              <a:rPr lang="en-US" altLang="en-US"/>
              <a:t>each P</a:t>
            </a:r>
            <a:r>
              <a:rPr lang="en-US" altLang="en-US" baseline="-25000"/>
              <a:t>i</a:t>
            </a:r>
            <a:r>
              <a:rPr lang="en-US" altLang="en-US"/>
              <a:t> and Q</a:t>
            </a:r>
            <a:r>
              <a:rPr lang="en-US" altLang="en-US" baseline="-25000"/>
              <a:t>i</a:t>
            </a:r>
            <a:r>
              <a:rPr lang="en-US" altLang="en-US"/>
              <a:t> is a literal, i.e., a positive or negated predicate symbol with its terms, </a:t>
            </a:r>
          </a:p>
          <a:p>
            <a:r>
              <a:rPr lang="en-US" altLang="en-US"/>
              <a:t>if P</a:t>
            </a:r>
            <a:r>
              <a:rPr lang="en-US" altLang="en-US" baseline="-25000"/>
              <a:t>j</a:t>
            </a:r>
            <a:r>
              <a:rPr lang="en-US" altLang="en-US"/>
              <a:t> and </a:t>
            </a:r>
            <a:r>
              <a:rPr lang="en-US" altLang="en-US">
                <a:sym typeface="Symbol" panose="05050102010706020507" pitchFamily="18" charset="2"/>
              </a:rPr>
              <a:t></a:t>
            </a:r>
            <a:r>
              <a:rPr lang="en-US" altLang="en-US"/>
              <a:t>Q</a:t>
            </a:r>
            <a:r>
              <a:rPr lang="en-US" altLang="en-US" baseline="-25000"/>
              <a:t>k</a:t>
            </a:r>
            <a:r>
              <a:rPr lang="en-US" altLang="en-US"/>
              <a:t> </a:t>
            </a:r>
            <a:r>
              <a:rPr lang="en-US" altLang="en-US" b="1">
                <a:solidFill>
                  <a:schemeClr val="accent2"/>
                </a:solidFill>
              </a:rPr>
              <a:t>unify</a:t>
            </a:r>
            <a:r>
              <a:rPr lang="en-US" altLang="en-US"/>
              <a:t> with substitution list </a:t>
            </a:r>
            <a:r>
              <a:rPr lang="el-GR" altLang="en-US">
                <a:cs typeface="Times New Roman" panose="02020603050405020304" pitchFamily="18" charset="0"/>
              </a:rPr>
              <a:t>θ</a:t>
            </a:r>
            <a:r>
              <a:rPr lang="en-US" altLang="en-US"/>
              <a:t>, then derive the resolvent sentence:</a:t>
            </a:r>
          </a:p>
          <a:p>
            <a:pPr lvl="1">
              <a:buFontTx/>
              <a:buNone/>
            </a:pPr>
            <a:r>
              <a:rPr lang="en-US" altLang="en-US"/>
              <a:t>subst(</a:t>
            </a:r>
            <a:r>
              <a:rPr lang="el-GR" altLang="en-US">
                <a:cs typeface="Times New Roman" panose="02020603050405020304" pitchFamily="18" charset="0"/>
              </a:rPr>
              <a:t>θ</a:t>
            </a:r>
            <a:r>
              <a:rPr lang="en-US" altLang="en-US"/>
              <a:t>, P</a:t>
            </a:r>
            <a:r>
              <a:rPr lang="en-US" altLang="en-US" baseline="-25000"/>
              <a:t>1</a:t>
            </a:r>
            <a:r>
              <a:rPr lang="en-US" altLang="en-US"/>
              <a:t> </a:t>
            </a:r>
            <a:r>
              <a:rPr lang="el-GR" altLang="en-US">
                <a:cs typeface="Times New Roman" panose="02020603050405020304" pitchFamily="18" charset="0"/>
                <a:sym typeface="Symbol" panose="05050102010706020507" pitchFamily="18" charset="2"/>
              </a:rPr>
              <a:t></a:t>
            </a:r>
            <a:r>
              <a:rPr lang="en-US" altLang="en-US"/>
              <a:t>... </a:t>
            </a:r>
            <a:r>
              <a:rPr lang="el-GR" altLang="en-US">
                <a:cs typeface="Times New Roman" panose="02020603050405020304" pitchFamily="18" charset="0"/>
                <a:sym typeface="Symbol" panose="05050102010706020507" pitchFamily="18" charset="2"/>
              </a:rPr>
              <a:t></a:t>
            </a:r>
            <a:r>
              <a:rPr lang="en-US" altLang="en-US"/>
              <a:t> P</a:t>
            </a:r>
            <a:r>
              <a:rPr lang="en-US" altLang="en-US" baseline="-25000"/>
              <a:t>j-1</a:t>
            </a:r>
            <a:r>
              <a:rPr lang="en-US" altLang="en-US"/>
              <a:t> </a:t>
            </a:r>
            <a:r>
              <a:rPr lang="el-GR" altLang="en-US">
                <a:cs typeface="Times New Roman" panose="02020603050405020304" pitchFamily="18" charset="0"/>
                <a:sym typeface="Symbol" panose="05050102010706020507" pitchFamily="18" charset="2"/>
              </a:rPr>
              <a:t></a:t>
            </a:r>
            <a:r>
              <a:rPr lang="en-US" altLang="en-US"/>
              <a:t> P</a:t>
            </a:r>
            <a:r>
              <a:rPr lang="en-US" altLang="en-US" baseline="-25000"/>
              <a:t>j+1</a:t>
            </a:r>
            <a:r>
              <a:rPr lang="en-US" altLang="en-US"/>
              <a:t> ... P</a:t>
            </a:r>
            <a:r>
              <a:rPr lang="en-US" altLang="en-US" baseline="-25000"/>
              <a:t>n</a:t>
            </a:r>
            <a:r>
              <a:rPr lang="en-US" altLang="en-US"/>
              <a:t> </a:t>
            </a:r>
            <a:r>
              <a:rPr lang="el-GR" altLang="en-US">
                <a:cs typeface="Times New Roman" panose="02020603050405020304" pitchFamily="18" charset="0"/>
                <a:sym typeface="Symbol" panose="05050102010706020507" pitchFamily="18" charset="2"/>
              </a:rPr>
              <a:t></a:t>
            </a:r>
            <a:r>
              <a:rPr lang="en-US" altLang="en-US"/>
              <a:t> Q</a:t>
            </a:r>
            <a:r>
              <a:rPr lang="en-US" altLang="en-US" baseline="-25000"/>
              <a:t>1</a:t>
            </a:r>
            <a:r>
              <a:rPr lang="en-US" altLang="en-US"/>
              <a:t> </a:t>
            </a:r>
            <a:r>
              <a:rPr lang="el-GR" altLang="en-US">
                <a:cs typeface="Times New Roman" panose="02020603050405020304" pitchFamily="18" charset="0"/>
                <a:sym typeface="Symbol" panose="05050102010706020507" pitchFamily="18" charset="2"/>
              </a:rPr>
              <a:t></a:t>
            </a:r>
            <a:r>
              <a:rPr lang="en-US" altLang="en-US"/>
              <a:t> …Q</a:t>
            </a:r>
            <a:r>
              <a:rPr lang="en-US" altLang="en-US" baseline="-25000"/>
              <a:t>k-1</a:t>
            </a:r>
            <a:r>
              <a:rPr lang="en-US" altLang="en-US"/>
              <a:t> </a:t>
            </a:r>
            <a:r>
              <a:rPr lang="el-GR" altLang="en-US">
                <a:cs typeface="Times New Roman" panose="02020603050405020304" pitchFamily="18" charset="0"/>
                <a:sym typeface="Symbol" panose="05050102010706020507" pitchFamily="18" charset="2"/>
              </a:rPr>
              <a:t></a:t>
            </a:r>
            <a:r>
              <a:rPr lang="en-US" altLang="en-US"/>
              <a:t> Q</a:t>
            </a:r>
            <a:r>
              <a:rPr lang="en-US" altLang="en-US" baseline="-25000"/>
              <a:t>k+1</a:t>
            </a:r>
            <a:r>
              <a:rPr lang="en-US" altLang="en-US"/>
              <a:t> </a:t>
            </a:r>
            <a:r>
              <a:rPr lang="el-GR" altLang="en-US">
                <a:cs typeface="Times New Roman" panose="02020603050405020304" pitchFamily="18" charset="0"/>
                <a:sym typeface="Symbol" panose="05050102010706020507" pitchFamily="18" charset="2"/>
              </a:rPr>
              <a:t></a:t>
            </a:r>
            <a:r>
              <a:rPr lang="en-US" altLang="en-US"/>
              <a:t>... </a:t>
            </a:r>
            <a:r>
              <a:rPr lang="el-GR" altLang="en-US">
                <a:cs typeface="Times New Roman" panose="02020603050405020304" pitchFamily="18" charset="0"/>
                <a:sym typeface="Symbol" panose="05050102010706020507" pitchFamily="18" charset="2"/>
              </a:rPr>
              <a:t></a:t>
            </a:r>
            <a:r>
              <a:rPr lang="en-US" altLang="en-US"/>
              <a:t> Q</a:t>
            </a:r>
            <a:r>
              <a:rPr lang="en-US" altLang="en-US" baseline="-25000"/>
              <a:t>m</a:t>
            </a:r>
            <a:r>
              <a:rPr lang="en-US" altLang="en-US"/>
              <a:t>)</a:t>
            </a:r>
          </a:p>
          <a:p>
            <a:r>
              <a:rPr lang="en-US" altLang="en-US"/>
              <a:t>Example</a:t>
            </a:r>
          </a:p>
          <a:p>
            <a:pPr lvl="1"/>
            <a:r>
              <a:rPr lang="en-US" altLang="en-US"/>
              <a:t>from clause 		</a:t>
            </a:r>
            <a:r>
              <a:rPr lang="en-US" altLang="en-US" b="1"/>
              <a:t>P(x, f(a)) </a:t>
            </a:r>
            <a:r>
              <a:rPr lang="en-US" altLang="en-US" b="1">
                <a:sym typeface="Symbol" panose="05050102010706020507" pitchFamily="18" charset="2"/>
              </a:rPr>
              <a:t></a:t>
            </a:r>
            <a:r>
              <a:rPr lang="en-US" altLang="en-US" b="1"/>
              <a:t> P(x, f(y)) </a:t>
            </a:r>
            <a:r>
              <a:rPr lang="en-US" altLang="en-US" b="1">
                <a:sym typeface="Symbol" panose="05050102010706020507" pitchFamily="18" charset="2"/>
              </a:rPr>
              <a:t></a:t>
            </a:r>
            <a:r>
              <a:rPr lang="en-US" altLang="en-US" b="1"/>
              <a:t> Q(y) </a:t>
            </a:r>
          </a:p>
          <a:p>
            <a:pPr lvl="1"/>
            <a:r>
              <a:rPr lang="en-US" altLang="en-US"/>
              <a:t>and clause 		</a:t>
            </a:r>
            <a:r>
              <a:rPr lang="en-US" altLang="en-US" b="1">
                <a:sym typeface="Symbol" panose="05050102010706020507" pitchFamily="18" charset="2"/>
              </a:rPr>
              <a:t></a:t>
            </a:r>
            <a:r>
              <a:rPr lang="en-US" altLang="en-US" b="1"/>
              <a:t>P(z, f(a)) </a:t>
            </a:r>
            <a:r>
              <a:rPr lang="en-US" altLang="en-US" b="1">
                <a:sym typeface="Symbol" panose="05050102010706020507" pitchFamily="18" charset="2"/>
              </a:rPr>
              <a:t></a:t>
            </a:r>
            <a:r>
              <a:rPr lang="en-US" altLang="en-US" b="1"/>
              <a:t> </a:t>
            </a:r>
            <a:r>
              <a:rPr lang="en-US" altLang="en-US" b="1">
                <a:sym typeface="Symbol" panose="05050102010706020507" pitchFamily="18" charset="2"/>
              </a:rPr>
              <a:t></a:t>
            </a:r>
            <a:r>
              <a:rPr lang="en-US" altLang="en-US" b="1"/>
              <a:t>Q(z)</a:t>
            </a:r>
          </a:p>
          <a:p>
            <a:pPr lvl="1"/>
            <a:r>
              <a:rPr lang="en-US" altLang="en-US"/>
              <a:t>derive resolvent 	</a:t>
            </a:r>
            <a:r>
              <a:rPr lang="en-US" altLang="en-US" b="1"/>
              <a:t>P(z, f(y)) </a:t>
            </a:r>
            <a:r>
              <a:rPr lang="en-US" altLang="en-US" b="1">
                <a:sym typeface="Symbol" panose="05050102010706020507" pitchFamily="18" charset="2"/>
              </a:rPr>
              <a:t></a:t>
            </a:r>
            <a:r>
              <a:rPr lang="en-US" altLang="en-US" b="1"/>
              <a:t> Q(y) </a:t>
            </a:r>
            <a:r>
              <a:rPr lang="en-US" altLang="en-US" b="1">
                <a:sym typeface="Symbol" panose="05050102010706020507" pitchFamily="18" charset="2"/>
              </a:rPr>
              <a:t></a:t>
            </a:r>
            <a:r>
              <a:rPr lang="en-US" altLang="en-US" b="1"/>
              <a:t> </a:t>
            </a:r>
            <a:r>
              <a:rPr lang="en-US" altLang="en-US" b="1">
                <a:sym typeface="Symbol" panose="05050102010706020507" pitchFamily="18" charset="2"/>
              </a:rPr>
              <a:t></a:t>
            </a:r>
            <a:r>
              <a:rPr lang="en-US" altLang="en-US" b="1"/>
              <a:t>Q(z)</a:t>
            </a:r>
            <a:r>
              <a:rPr lang="en-US" altLang="en-US"/>
              <a:t> </a:t>
            </a:r>
          </a:p>
          <a:p>
            <a:pPr lvl="1"/>
            <a:r>
              <a:rPr lang="en-US" altLang="en-US"/>
              <a:t>using 		</a:t>
            </a:r>
            <a:r>
              <a:rPr lang="el-GR" altLang="en-US" b="1">
                <a:cs typeface="Times New Roman" panose="02020603050405020304" pitchFamily="18" charset="0"/>
              </a:rPr>
              <a:t>θ</a:t>
            </a:r>
            <a:r>
              <a:rPr lang="en-US" altLang="en-US" b="1"/>
              <a:t> = {x/z}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75160" y="2632680"/>
              <a:ext cx="8466840" cy="2630160"/>
            </p14:xfrm>
          </p:contentPart>
        </mc:Choice>
        <mc:Fallback xmlns="">
          <p:pic>
            <p:nvPicPr>
              <p:cNvPr id="2" name="Ink 1"/>
              <p:cNvPicPr/>
              <p:nvPr/>
            </p:nvPicPr>
            <p:blipFill>
              <a:blip r:embed="rId4"/>
              <a:stretch>
                <a:fillRect/>
              </a:stretch>
            </p:blipFill>
            <p:spPr>
              <a:xfrm>
                <a:off x="2670480" y="2627640"/>
                <a:ext cx="8478360" cy="2638440"/>
              </a:xfrm>
              <a:prstGeom prst="rect">
                <a:avLst/>
              </a:prstGeom>
            </p:spPr>
          </p:pic>
        </mc:Fallback>
      </mc:AlternateContent>
    </p:spTree>
    <p:extLst>
      <p:ext uri="{BB962C8B-B14F-4D97-AF65-F5344CB8AC3E}">
        <p14:creationId xmlns:p14="http://schemas.microsoft.com/office/powerpoint/2010/main" val="3624162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Reduction to propositional inference</a:t>
            </a:r>
          </a:p>
        </p:txBody>
      </p:sp>
      <p:sp>
        <p:nvSpPr>
          <p:cNvPr id="7171" name="Rectangle 3"/>
          <p:cNvSpPr>
            <a:spLocks noGrp="1" noChangeArrowheads="1"/>
          </p:cNvSpPr>
          <p:nvPr>
            <p:ph type="body" idx="1"/>
          </p:nvPr>
        </p:nvSpPr>
        <p:spPr/>
        <p:txBody>
          <a:bodyPr>
            <a:normAutofit fontScale="62500" lnSpcReduction="20000"/>
          </a:bodyPr>
          <a:lstStyle/>
          <a:p>
            <a:pPr>
              <a:lnSpc>
                <a:spcPct val="80000"/>
              </a:lnSpc>
              <a:buFontTx/>
              <a:buNone/>
            </a:pPr>
            <a:r>
              <a:rPr lang="en-US" altLang="en-US" sz="1800"/>
              <a:t>Suppose the KB contains just the following:
</a:t>
            </a:r>
          </a:p>
          <a:p>
            <a:pPr lvl="1">
              <a:lnSpc>
                <a:spcPct val="80000"/>
              </a:lnSpc>
              <a:buFontTx/>
              <a:buNone/>
            </a:pPr>
            <a:r>
              <a:rPr lang="en-US" altLang="en-US" sz="1600">
                <a:sym typeface="Symbol" panose="05050102010706020507" pitchFamily="18" charset="2"/>
              </a:rPr>
              <a:t></a:t>
            </a:r>
            <a:r>
              <a:rPr lang="en-US" altLang="en-US" sz="1600"/>
              <a:t>x King(x) </a:t>
            </a:r>
            <a:r>
              <a:rPr lang="en-US" altLang="en-US" sz="1600">
                <a:sym typeface="Symbol" panose="05050102010706020507" pitchFamily="18" charset="2"/>
              </a:rPr>
              <a:t></a:t>
            </a:r>
            <a:r>
              <a:rPr lang="en-US" altLang="en-US" sz="1600"/>
              <a:t> Greedy(x) </a:t>
            </a:r>
            <a:r>
              <a:rPr lang="en-US" altLang="en-US" sz="1600">
                <a:sym typeface="Symbol" panose="05050102010706020507" pitchFamily="18" charset="2"/>
              </a:rPr>
              <a:t></a:t>
            </a:r>
            <a:r>
              <a:rPr lang="en-US" altLang="en-US" sz="1600"/>
              <a:t> Evil(x)</a:t>
            </a:r>
          </a:p>
          <a:p>
            <a:pPr lvl="1">
              <a:lnSpc>
                <a:spcPct val="80000"/>
              </a:lnSpc>
              <a:buFontTx/>
              <a:buNone/>
            </a:pPr>
            <a:r>
              <a:rPr lang="en-US" altLang="en-US" sz="1600"/>
              <a:t>King(John)</a:t>
            </a:r>
          </a:p>
          <a:p>
            <a:pPr lvl="1">
              <a:lnSpc>
                <a:spcPct val="80000"/>
              </a:lnSpc>
              <a:buFontTx/>
              <a:buNone/>
            </a:pPr>
            <a:r>
              <a:rPr lang="en-US" altLang="en-US" sz="1600"/>
              <a:t>Greedy(John)</a:t>
            </a:r>
          </a:p>
          <a:p>
            <a:pPr lvl="1">
              <a:lnSpc>
                <a:spcPct val="80000"/>
              </a:lnSpc>
              <a:buFontTx/>
              <a:buNone/>
            </a:pPr>
            <a:r>
              <a:rPr lang="en-US" altLang="en-US" sz="1600"/>
              <a:t>Brother(Richard,John)</a:t>
            </a:r>
            <a:r>
              <a:rPr lang="en-US" altLang="en-US" sz="1400"/>
              <a:t>
</a:t>
            </a:r>
          </a:p>
          <a:p>
            <a:pPr>
              <a:lnSpc>
                <a:spcPct val="80000"/>
              </a:lnSpc>
            </a:pPr>
            <a:endParaRPr lang="en-US" altLang="en-US" sz="1600"/>
          </a:p>
          <a:p>
            <a:pPr>
              <a:lnSpc>
                <a:spcPct val="80000"/>
              </a:lnSpc>
            </a:pPr>
            <a:r>
              <a:rPr lang="en-US" altLang="en-US" sz="1800"/>
              <a:t>Instantiating the universal sentence in </a:t>
            </a:r>
            <a:r>
              <a:rPr lang="en-US" altLang="en-US" sz="1800">
                <a:solidFill>
                  <a:srgbClr val="FF0000"/>
                </a:solidFill>
              </a:rPr>
              <a:t>all possible</a:t>
            </a:r>
            <a:r>
              <a:rPr lang="en-US" altLang="en-US" sz="1800"/>
              <a:t> ways, we have:</a:t>
            </a:r>
          </a:p>
          <a:p>
            <a:pPr lvl="1">
              <a:lnSpc>
                <a:spcPct val="80000"/>
              </a:lnSpc>
              <a:buFontTx/>
              <a:buNone/>
            </a:pPr>
            <a:r>
              <a:rPr lang="en-US" altLang="en-US" sz="1600"/>
              <a:t>King(John) </a:t>
            </a:r>
            <a:r>
              <a:rPr lang="en-US" altLang="en-US" sz="1600">
                <a:sym typeface="Symbol" panose="05050102010706020507" pitchFamily="18" charset="2"/>
              </a:rPr>
              <a:t></a:t>
            </a:r>
            <a:r>
              <a:rPr lang="en-US" altLang="en-US" sz="1600"/>
              <a:t> Greedy(John) </a:t>
            </a:r>
            <a:r>
              <a:rPr lang="en-US" altLang="en-US" sz="1600">
                <a:sym typeface="Symbol" panose="05050102010706020507" pitchFamily="18" charset="2"/>
              </a:rPr>
              <a:t></a:t>
            </a:r>
            <a:r>
              <a:rPr lang="en-US" altLang="en-US" sz="1600"/>
              <a:t> Evil(John)</a:t>
            </a:r>
          </a:p>
          <a:p>
            <a:pPr lvl="1">
              <a:lnSpc>
                <a:spcPct val="80000"/>
              </a:lnSpc>
              <a:buFontTx/>
              <a:buNone/>
            </a:pPr>
            <a:r>
              <a:rPr lang="en-US" altLang="en-US" sz="1600"/>
              <a:t>King(Richard) </a:t>
            </a:r>
            <a:r>
              <a:rPr lang="en-US" altLang="en-US" sz="1600">
                <a:sym typeface="Symbol" panose="05050102010706020507" pitchFamily="18" charset="2"/>
              </a:rPr>
              <a:t></a:t>
            </a:r>
            <a:r>
              <a:rPr lang="en-US" altLang="en-US" sz="1600"/>
              <a:t> Greedy(Richard) </a:t>
            </a:r>
            <a:r>
              <a:rPr lang="en-US" altLang="en-US" sz="1600">
                <a:sym typeface="Symbol" panose="05050102010706020507" pitchFamily="18" charset="2"/>
              </a:rPr>
              <a:t></a:t>
            </a:r>
            <a:r>
              <a:rPr lang="en-US" altLang="en-US" sz="1600"/>
              <a:t> Evil(Richard)</a:t>
            </a:r>
          </a:p>
          <a:p>
            <a:pPr lvl="1">
              <a:lnSpc>
                <a:spcPct val="80000"/>
              </a:lnSpc>
              <a:buFontTx/>
              <a:buNone/>
            </a:pPr>
            <a:r>
              <a:rPr lang="en-US" altLang="en-US" sz="1600"/>
              <a:t>King(John)</a:t>
            </a:r>
          </a:p>
          <a:p>
            <a:pPr lvl="1">
              <a:lnSpc>
                <a:spcPct val="80000"/>
              </a:lnSpc>
              <a:buFontTx/>
              <a:buNone/>
            </a:pPr>
            <a:r>
              <a:rPr lang="en-US" altLang="en-US" sz="1600"/>
              <a:t>Greedy(John)</a:t>
            </a:r>
          </a:p>
          <a:p>
            <a:pPr lvl="1">
              <a:lnSpc>
                <a:spcPct val="80000"/>
              </a:lnSpc>
              <a:buFontTx/>
              <a:buNone/>
            </a:pPr>
            <a:r>
              <a:rPr lang="en-US" altLang="en-US" sz="1600"/>
              <a:t>Brother(Richard,John)
</a:t>
            </a:r>
          </a:p>
          <a:p>
            <a:pPr lvl="1">
              <a:lnSpc>
                <a:spcPct val="80000"/>
              </a:lnSpc>
              <a:buFontTx/>
              <a:buNone/>
            </a:pPr>
            <a:endParaRPr lang="en-US" altLang="en-US" sz="1600"/>
          </a:p>
          <a:p>
            <a:pPr>
              <a:lnSpc>
                <a:spcPct val="80000"/>
              </a:lnSpc>
            </a:pPr>
            <a:r>
              <a:rPr lang="en-US" altLang="en-US" sz="1800"/>
              <a:t>The new KB is </a:t>
            </a:r>
            <a:r>
              <a:rPr lang="en-US" altLang="en-US" sz="1800">
                <a:solidFill>
                  <a:schemeClr val="accent2"/>
                </a:solidFill>
              </a:rPr>
              <a:t>propositionalized</a:t>
            </a:r>
            <a:r>
              <a:rPr lang="en-US" altLang="en-US" sz="1800"/>
              <a:t>: proposition symbols are
</a:t>
            </a:r>
          </a:p>
          <a:p>
            <a:pPr lvl="4">
              <a:lnSpc>
                <a:spcPct val="80000"/>
              </a:lnSpc>
              <a:buFontTx/>
              <a:buNone/>
            </a:pPr>
            <a:r>
              <a:rPr lang="en-US" altLang="en-US" sz="1200"/>
              <a:t>		
</a:t>
            </a:r>
          </a:p>
          <a:p>
            <a:pPr lvl="1" algn="ctr">
              <a:lnSpc>
                <a:spcPct val="80000"/>
              </a:lnSpc>
              <a:buFontTx/>
              <a:buNone/>
            </a:pPr>
            <a:r>
              <a:rPr lang="en-US" altLang="en-US" sz="1600"/>
              <a:t> King(John), Greedy(John), Evil(John), King(Richard), etc.
</a:t>
            </a:r>
          </a:p>
          <a:p>
            <a:pPr>
              <a:lnSpc>
                <a:spcPct val="80000"/>
              </a:lnSpc>
              <a:buFontTx/>
              <a:buNone/>
            </a:pPr>
            <a:r>
              <a:rPr lang="en-US" altLang="en-US" sz="18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8280" y="2012760"/>
              <a:ext cx="8730360" cy="2399400"/>
            </p14:xfrm>
          </p:contentPart>
        </mc:Choice>
        <mc:Fallback xmlns="">
          <p:pic>
            <p:nvPicPr>
              <p:cNvPr id="2" name="Ink 1"/>
              <p:cNvPicPr/>
              <p:nvPr/>
            </p:nvPicPr>
            <p:blipFill>
              <a:blip r:embed="rId3"/>
              <a:stretch>
                <a:fillRect/>
              </a:stretch>
            </p:blipFill>
            <p:spPr>
              <a:xfrm>
                <a:off x="902160" y="2009520"/>
                <a:ext cx="8739720" cy="240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30480" y="2828160"/>
              <a:ext cx="10080720" cy="2223000"/>
            </p14:xfrm>
          </p:contentPart>
        </mc:Choice>
        <mc:Fallback xmlns="">
          <p:pic>
            <p:nvPicPr>
              <p:cNvPr id="3" name="Ink 2"/>
              <p:cNvPicPr/>
              <p:nvPr/>
            </p:nvPicPr>
            <p:blipFill>
              <a:blip r:embed="rId5"/>
              <a:stretch>
                <a:fillRect/>
              </a:stretch>
            </p:blipFill>
            <p:spPr>
              <a:xfrm>
                <a:off x="1227960" y="2824560"/>
                <a:ext cx="10090800" cy="2233800"/>
              </a:xfrm>
              <a:prstGeom prst="rect">
                <a:avLst/>
              </a:prstGeom>
            </p:spPr>
          </p:pic>
        </mc:Fallback>
      </mc:AlternateContent>
    </p:spTree>
    <p:extLst>
      <p:ext uri="{BB962C8B-B14F-4D97-AF65-F5344CB8AC3E}">
        <p14:creationId xmlns:p14="http://schemas.microsoft.com/office/powerpoint/2010/main" val="18740761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85336AB-DA22-4835-BF26-2D8ACA1D597A}" type="slidenum">
              <a:rPr lang="en-US" altLang="en-US"/>
              <a:pPr/>
              <a:t>70</a:t>
            </a:fld>
            <a:endParaRPr lang="en-US" altLang="en-US"/>
          </a:p>
        </p:txBody>
      </p:sp>
      <p:sp>
        <p:nvSpPr>
          <p:cNvPr id="201730" name="Rectangle 2"/>
          <p:cNvSpPr>
            <a:spLocks noGrp="1" noChangeArrowheads="1"/>
          </p:cNvSpPr>
          <p:nvPr>
            <p:ph type="title"/>
          </p:nvPr>
        </p:nvSpPr>
        <p:spPr/>
        <p:txBody>
          <a:bodyPr/>
          <a:lstStyle/>
          <a:p>
            <a:r>
              <a:rPr lang="en-US" altLang="en-US"/>
              <a:t>A resolution proof tree</a:t>
            </a:r>
          </a:p>
        </p:txBody>
      </p:sp>
      <p:pic>
        <p:nvPicPr>
          <p:cNvPr id="201731" name="Picture 3" descr="img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81201"/>
            <a:ext cx="8153400" cy="470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32104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0C725E-D760-402C-BB13-0085C581C895}" type="slidenum">
              <a:rPr lang="en-US" altLang="en-US"/>
              <a:pPr/>
              <a:t>71</a:t>
            </a:fld>
            <a:endParaRPr lang="en-US" altLang="en-US"/>
          </a:p>
        </p:txBody>
      </p:sp>
      <p:sp>
        <p:nvSpPr>
          <p:cNvPr id="205826" name="Rectangle 2"/>
          <p:cNvSpPr>
            <a:spLocks noGrp="1" noChangeArrowheads="1"/>
          </p:cNvSpPr>
          <p:nvPr>
            <p:ph type="title"/>
          </p:nvPr>
        </p:nvSpPr>
        <p:spPr>
          <a:xfrm>
            <a:off x="2286000" y="304800"/>
            <a:ext cx="7772400" cy="1143000"/>
          </a:xfrm>
        </p:spPr>
        <p:txBody>
          <a:bodyPr/>
          <a:lstStyle/>
          <a:p>
            <a:r>
              <a:rPr lang="en-US" altLang="en-US"/>
              <a:t>Resolution refutation</a:t>
            </a:r>
          </a:p>
        </p:txBody>
      </p:sp>
      <p:sp>
        <p:nvSpPr>
          <p:cNvPr id="205827" name="Rectangle 3"/>
          <p:cNvSpPr>
            <a:spLocks noGrp="1" noChangeArrowheads="1"/>
          </p:cNvSpPr>
          <p:nvPr>
            <p:ph type="body" idx="1"/>
          </p:nvPr>
        </p:nvSpPr>
        <p:spPr>
          <a:xfrm>
            <a:off x="2209800" y="1447800"/>
            <a:ext cx="8077200" cy="4876800"/>
          </a:xfrm>
        </p:spPr>
        <p:txBody>
          <a:bodyPr>
            <a:normAutofit fontScale="85000" lnSpcReduction="10000"/>
          </a:bodyPr>
          <a:lstStyle/>
          <a:p>
            <a:pPr>
              <a:lnSpc>
                <a:spcPct val="90000"/>
              </a:lnSpc>
            </a:pPr>
            <a:r>
              <a:rPr lang="en-US" altLang="en-US"/>
              <a:t>Given a consistent set of axioms KB and goal sentence Q, show that KB |= Q</a:t>
            </a:r>
          </a:p>
          <a:p>
            <a:pPr>
              <a:lnSpc>
                <a:spcPct val="90000"/>
              </a:lnSpc>
            </a:pPr>
            <a:r>
              <a:rPr lang="en-US" altLang="en-US" b="1">
                <a:solidFill>
                  <a:schemeClr val="accent2"/>
                </a:solidFill>
              </a:rPr>
              <a:t>Proof by contradiction:</a:t>
            </a:r>
            <a:r>
              <a:rPr lang="en-US" altLang="en-US"/>
              <a:t>  Add </a:t>
            </a:r>
            <a:r>
              <a:rPr lang="en-US" altLang="en-US">
                <a:sym typeface="Symbol" panose="05050102010706020507" pitchFamily="18" charset="2"/>
              </a:rPr>
              <a:t></a:t>
            </a:r>
            <a:r>
              <a:rPr lang="en-US" altLang="en-US"/>
              <a:t>Q to KB and try to prove false.</a:t>
            </a:r>
          </a:p>
          <a:p>
            <a:pPr lvl="1">
              <a:lnSpc>
                <a:spcPct val="90000"/>
              </a:lnSpc>
              <a:buFontTx/>
              <a:buNone/>
            </a:pPr>
            <a:r>
              <a:rPr lang="en-US" altLang="en-US"/>
              <a:t>i.e., (KB |- Q) </a:t>
            </a:r>
            <a:r>
              <a:rPr lang="en-US" altLang="en-US">
                <a:cs typeface="Times New Roman" panose="02020603050405020304" pitchFamily="18" charset="0"/>
              </a:rPr>
              <a:t>↔</a:t>
            </a:r>
            <a:r>
              <a:rPr lang="en-US" altLang="en-US"/>
              <a:t> (KB </a:t>
            </a:r>
            <a:r>
              <a:rPr lang="el-GR" altLang="en-US">
                <a:cs typeface="Times New Roman" panose="02020603050405020304" pitchFamily="18" charset="0"/>
                <a:sym typeface="Symbol" panose="05050102010706020507" pitchFamily="18" charset="2"/>
              </a:rPr>
              <a:t></a:t>
            </a:r>
            <a:r>
              <a:rPr lang="en-US" altLang="en-US"/>
              <a:t> </a:t>
            </a:r>
            <a:r>
              <a:rPr lang="en-US" altLang="en-US">
                <a:sym typeface="Symbol" panose="05050102010706020507" pitchFamily="18" charset="2"/>
              </a:rPr>
              <a:t></a:t>
            </a:r>
            <a:r>
              <a:rPr lang="en-US" altLang="en-US"/>
              <a:t>Q |- False) </a:t>
            </a:r>
          </a:p>
          <a:p>
            <a:pPr>
              <a:lnSpc>
                <a:spcPct val="90000"/>
              </a:lnSpc>
            </a:pPr>
            <a:r>
              <a:rPr lang="en-US" altLang="en-US"/>
              <a:t>Resolution is </a:t>
            </a:r>
            <a:r>
              <a:rPr lang="en-US" altLang="en-US" b="1">
                <a:solidFill>
                  <a:schemeClr val="accent2"/>
                </a:solidFill>
              </a:rPr>
              <a:t>refutation complete</a:t>
            </a:r>
            <a:r>
              <a:rPr lang="en-US" altLang="en-US" b="1"/>
              <a:t>: </a:t>
            </a:r>
            <a:r>
              <a:rPr lang="en-US" altLang="en-US"/>
              <a:t>it can establish that a given sentence Q is entailed by KB, but can’t (in general) be used to generate all logical consequences of a set of sentences</a:t>
            </a:r>
          </a:p>
          <a:p>
            <a:pPr>
              <a:lnSpc>
                <a:spcPct val="90000"/>
              </a:lnSpc>
            </a:pPr>
            <a:r>
              <a:rPr lang="en-US" altLang="en-US"/>
              <a:t>Also, it cannot be used to prove that Q is </a:t>
            </a:r>
            <a:r>
              <a:rPr lang="en-US" altLang="en-US" b="1"/>
              <a:t>not entailed</a:t>
            </a:r>
            <a:r>
              <a:rPr lang="en-US" altLang="en-US"/>
              <a:t> by KB.</a:t>
            </a:r>
          </a:p>
          <a:p>
            <a:pPr>
              <a:lnSpc>
                <a:spcPct val="90000"/>
              </a:lnSpc>
            </a:pPr>
            <a:r>
              <a:rPr lang="en-US" altLang="en-US"/>
              <a:t>Resolution </a:t>
            </a:r>
            <a:r>
              <a:rPr lang="en-US" altLang="en-US" b="1">
                <a:solidFill>
                  <a:schemeClr val="accent2"/>
                </a:solidFill>
              </a:rPr>
              <a:t>won’t always give an answer</a:t>
            </a:r>
            <a:r>
              <a:rPr lang="en-US" altLang="en-US"/>
              <a:t> since entailment is only semidecidable</a:t>
            </a:r>
          </a:p>
          <a:p>
            <a:pPr lvl="1">
              <a:lnSpc>
                <a:spcPct val="90000"/>
              </a:lnSpc>
            </a:pPr>
            <a:r>
              <a:rPr lang="en-US" altLang="en-US"/>
              <a:t>And you can’t just run two proofs in parallel, one trying to prove Q and the other trying to prove </a:t>
            </a:r>
            <a:r>
              <a:rPr lang="en-US" altLang="en-US">
                <a:sym typeface="Symbol" panose="05050102010706020507" pitchFamily="18" charset="2"/>
              </a:rPr>
              <a:t></a:t>
            </a:r>
            <a:r>
              <a:rPr lang="en-US" altLang="en-US"/>
              <a:t>Q, since KB might not entail either one</a:t>
            </a:r>
          </a:p>
          <a:p>
            <a:pPr>
              <a:lnSpc>
                <a:spcPct val="90000"/>
              </a:lnSpc>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10120" y="224280"/>
              <a:ext cx="6370200" cy="5748480"/>
            </p14:xfrm>
          </p:contentPart>
        </mc:Choice>
        <mc:Fallback xmlns="">
          <p:pic>
            <p:nvPicPr>
              <p:cNvPr id="2" name="Ink 1"/>
              <p:cNvPicPr/>
              <p:nvPr/>
            </p:nvPicPr>
            <p:blipFill>
              <a:blip r:embed="rId4"/>
              <a:stretch>
                <a:fillRect/>
              </a:stretch>
            </p:blipFill>
            <p:spPr>
              <a:xfrm>
                <a:off x="5007600" y="218160"/>
                <a:ext cx="6375960" cy="5760360"/>
              </a:xfrm>
              <a:prstGeom prst="rect">
                <a:avLst/>
              </a:prstGeom>
            </p:spPr>
          </p:pic>
        </mc:Fallback>
      </mc:AlternateContent>
    </p:spTree>
    <p:extLst>
      <p:ext uri="{BB962C8B-B14F-4D97-AF65-F5344CB8AC3E}">
        <p14:creationId xmlns:p14="http://schemas.microsoft.com/office/powerpoint/2010/main" val="40630608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fld id="{EA2BB474-C6DA-4293-AA1C-7B822A766565}" type="slidenum">
              <a:rPr lang="en-US" altLang="en-US"/>
              <a:pPr/>
              <a:t>72</a:t>
            </a:fld>
            <a:endParaRPr lang="en-US" altLang="en-US"/>
          </a:p>
        </p:txBody>
      </p:sp>
      <p:sp>
        <p:nvSpPr>
          <p:cNvPr id="209922" name="Rectangle 2"/>
          <p:cNvSpPr>
            <a:spLocks noGrp="1" noChangeArrowheads="1"/>
          </p:cNvSpPr>
          <p:nvPr>
            <p:ph type="title"/>
          </p:nvPr>
        </p:nvSpPr>
        <p:spPr>
          <a:xfrm>
            <a:off x="2209800" y="228600"/>
            <a:ext cx="7772400" cy="1143000"/>
          </a:xfrm>
        </p:spPr>
        <p:txBody>
          <a:bodyPr/>
          <a:lstStyle/>
          <a:p>
            <a:r>
              <a:rPr lang="en-US" altLang="en-US"/>
              <a:t>Refutation resolution proof tree</a:t>
            </a:r>
          </a:p>
        </p:txBody>
      </p:sp>
      <p:sp>
        <p:nvSpPr>
          <p:cNvPr id="209923" name="Text Box 3"/>
          <p:cNvSpPr txBox="1">
            <a:spLocks noChangeArrowheads="1"/>
          </p:cNvSpPr>
          <p:nvPr/>
        </p:nvSpPr>
        <p:spPr bwMode="auto">
          <a:xfrm>
            <a:off x="1676400" y="1665289"/>
            <a:ext cx="28702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sz="2400">
                <a:sym typeface="Symbol" panose="05050102010706020507" pitchFamily="18" charset="2"/>
              </a:rPr>
              <a:t></a:t>
            </a:r>
            <a:r>
              <a:rPr lang="en-US" altLang="en-US">
                <a:latin typeface="Tahoma" panose="020B0604030504040204" pitchFamily="34" charset="0"/>
              </a:rPr>
              <a:t>allergies(w) v sneeze(w)</a:t>
            </a:r>
          </a:p>
        </p:txBody>
      </p:sp>
      <p:sp>
        <p:nvSpPr>
          <p:cNvPr id="209924" name="Text Box 4"/>
          <p:cNvSpPr txBox="1">
            <a:spLocks noChangeArrowheads="1"/>
          </p:cNvSpPr>
          <p:nvPr/>
        </p:nvSpPr>
        <p:spPr bwMode="auto">
          <a:xfrm>
            <a:off x="4968875" y="1665289"/>
            <a:ext cx="45608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sz="2400">
                <a:sym typeface="Symbol" panose="05050102010706020507" pitchFamily="18" charset="2"/>
              </a:rPr>
              <a:t></a:t>
            </a:r>
            <a:r>
              <a:rPr lang="en-US" altLang="en-US">
                <a:latin typeface="Tahoma" panose="020B0604030504040204" pitchFamily="34" charset="0"/>
              </a:rPr>
              <a:t>cat(y) v ¬allergic-to-cats(z) </a:t>
            </a:r>
            <a:r>
              <a:rPr lang="en-US" altLang="en-US">
                <a:latin typeface="Tahoma" panose="020B0604030504040204" pitchFamily="34" charset="0"/>
                <a:sym typeface="Symbol" panose="05050102010706020507" pitchFamily="18" charset="2"/>
              </a:rPr>
              <a:t> allergies(z)</a:t>
            </a:r>
            <a:endParaRPr lang="en-US" altLang="en-US">
              <a:sym typeface="Symbol" panose="05050102010706020507" pitchFamily="18" charset="2"/>
            </a:endParaRPr>
          </a:p>
        </p:txBody>
      </p:sp>
      <p:sp>
        <p:nvSpPr>
          <p:cNvPr id="209925" name="Text Box 5"/>
          <p:cNvSpPr txBox="1">
            <a:spLocks noChangeArrowheads="1"/>
          </p:cNvSpPr>
          <p:nvPr/>
        </p:nvSpPr>
        <p:spPr bwMode="auto">
          <a:xfrm>
            <a:off x="1676401" y="2719389"/>
            <a:ext cx="44227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sz="2400">
                <a:sym typeface="Symbol" panose="05050102010706020507" pitchFamily="18" charset="2"/>
              </a:rPr>
              <a:t></a:t>
            </a:r>
            <a:r>
              <a:rPr lang="en-US" altLang="en-US">
                <a:latin typeface="Tahoma" panose="020B0604030504040204" pitchFamily="34" charset="0"/>
              </a:rPr>
              <a:t>cat(y) v sneeze(z) </a:t>
            </a:r>
            <a:r>
              <a:rPr lang="en-US" altLang="en-US">
                <a:latin typeface="Tahoma" panose="020B0604030504040204" pitchFamily="34" charset="0"/>
                <a:sym typeface="Symbol" panose="05050102010706020507" pitchFamily="18" charset="2"/>
              </a:rPr>
              <a:t> ¬allergic-to-cats(z)</a:t>
            </a:r>
          </a:p>
        </p:txBody>
      </p:sp>
      <p:sp>
        <p:nvSpPr>
          <p:cNvPr id="209926" name="Text Box 6"/>
          <p:cNvSpPr txBox="1">
            <a:spLocks noChangeArrowheads="1"/>
          </p:cNvSpPr>
          <p:nvPr/>
        </p:nvSpPr>
        <p:spPr bwMode="auto">
          <a:xfrm>
            <a:off x="6596063" y="2784476"/>
            <a:ext cx="1117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cat(Felix)</a:t>
            </a:r>
          </a:p>
        </p:txBody>
      </p:sp>
      <p:sp>
        <p:nvSpPr>
          <p:cNvPr id="209927" name="Text Box 7"/>
          <p:cNvSpPr txBox="1">
            <a:spLocks noChangeArrowheads="1"/>
          </p:cNvSpPr>
          <p:nvPr/>
        </p:nvSpPr>
        <p:spPr bwMode="auto">
          <a:xfrm>
            <a:off x="3657600" y="3733801"/>
            <a:ext cx="33337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sneeze(z) v ¬allergic-to-cats(z)</a:t>
            </a:r>
          </a:p>
        </p:txBody>
      </p:sp>
      <p:sp>
        <p:nvSpPr>
          <p:cNvPr id="209928" name="Text Box 8"/>
          <p:cNvSpPr txBox="1">
            <a:spLocks noChangeArrowheads="1"/>
          </p:cNvSpPr>
          <p:nvPr/>
        </p:nvSpPr>
        <p:spPr bwMode="auto">
          <a:xfrm>
            <a:off x="7772400" y="3733801"/>
            <a:ext cx="22288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allergic-to-cats(Lise)</a:t>
            </a:r>
          </a:p>
        </p:txBody>
      </p:sp>
      <p:sp>
        <p:nvSpPr>
          <p:cNvPr id="209929" name="Text Box 9"/>
          <p:cNvSpPr txBox="1">
            <a:spLocks noChangeArrowheads="1"/>
          </p:cNvSpPr>
          <p:nvPr/>
        </p:nvSpPr>
        <p:spPr bwMode="auto">
          <a:xfrm>
            <a:off x="8382001" y="5527676"/>
            <a:ext cx="6524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false</a:t>
            </a:r>
          </a:p>
        </p:txBody>
      </p:sp>
      <p:sp>
        <p:nvSpPr>
          <p:cNvPr id="209930" name="Text Box 10"/>
          <p:cNvSpPr txBox="1">
            <a:spLocks noChangeArrowheads="1"/>
          </p:cNvSpPr>
          <p:nvPr/>
        </p:nvSpPr>
        <p:spPr bwMode="auto">
          <a:xfrm>
            <a:off x="8888413" y="4624389"/>
            <a:ext cx="16573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sz="2400">
                <a:sym typeface="Symbol" panose="05050102010706020507" pitchFamily="18" charset="2"/>
              </a:rPr>
              <a:t></a:t>
            </a:r>
            <a:r>
              <a:rPr lang="en-US" altLang="en-US">
                <a:latin typeface="Tahoma" panose="020B0604030504040204" pitchFamily="34" charset="0"/>
              </a:rPr>
              <a:t>sneeze(Lise)</a:t>
            </a:r>
          </a:p>
        </p:txBody>
      </p:sp>
      <p:sp>
        <p:nvSpPr>
          <p:cNvPr id="209931" name="Text Box 11"/>
          <p:cNvSpPr txBox="1">
            <a:spLocks noChangeArrowheads="1"/>
          </p:cNvSpPr>
          <p:nvPr/>
        </p:nvSpPr>
        <p:spPr bwMode="auto">
          <a:xfrm>
            <a:off x="6797676" y="4689476"/>
            <a:ext cx="14398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sneeze(Lise)</a:t>
            </a:r>
          </a:p>
        </p:txBody>
      </p:sp>
      <p:sp>
        <p:nvSpPr>
          <p:cNvPr id="209932" name="Line 12"/>
          <p:cNvSpPr>
            <a:spLocks noChangeShapeType="1"/>
          </p:cNvSpPr>
          <p:nvPr/>
        </p:nvSpPr>
        <p:spPr bwMode="auto">
          <a:xfrm>
            <a:off x="3657600" y="2133600"/>
            <a:ext cx="1143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3" name="Line 13"/>
          <p:cNvSpPr>
            <a:spLocks noChangeShapeType="1"/>
          </p:cNvSpPr>
          <p:nvPr/>
        </p:nvSpPr>
        <p:spPr bwMode="auto">
          <a:xfrm flipH="1">
            <a:off x="4800600" y="2133600"/>
            <a:ext cx="1295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4" name="Line 14"/>
          <p:cNvSpPr>
            <a:spLocks noChangeShapeType="1"/>
          </p:cNvSpPr>
          <p:nvPr/>
        </p:nvSpPr>
        <p:spPr bwMode="auto">
          <a:xfrm>
            <a:off x="5029200" y="3200400"/>
            <a:ext cx="1066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5" name="Line 15"/>
          <p:cNvSpPr>
            <a:spLocks noChangeShapeType="1"/>
          </p:cNvSpPr>
          <p:nvPr/>
        </p:nvSpPr>
        <p:spPr bwMode="auto">
          <a:xfrm flipH="1">
            <a:off x="6096000" y="3124200"/>
            <a:ext cx="1371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6" name="Line 16"/>
          <p:cNvSpPr>
            <a:spLocks noChangeShapeType="1"/>
          </p:cNvSpPr>
          <p:nvPr/>
        </p:nvSpPr>
        <p:spPr bwMode="auto">
          <a:xfrm>
            <a:off x="6324600" y="4114800"/>
            <a:ext cx="1143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7" name="Line 17"/>
          <p:cNvSpPr>
            <a:spLocks noChangeShapeType="1"/>
          </p:cNvSpPr>
          <p:nvPr/>
        </p:nvSpPr>
        <p:spPr bwMode="auto">
          <a:xfrm flipH="1">
            <a:off x="7467600" y="4114800"/>
            <a:ext cx="1219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8" name="Line 18"/>
          <p:cNvSpPr>
            <a:spLocks noChangeShapeType="1"/>
          </p:cNvSpPr>
          <p:nvPr/>
        </p:nvSpPr>
        <p:spPr bwMode="auto">
          <a:xfrm>
            <a:off x="7696200" y="50292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9" name="Line 19"/>
          <p:cNvSpPr>
            <a:spLocks noChangeShapeType="1"/>
          </p:cNvSpPr>
          <p:nvPr/>
        </p:nvSpPr>
        <p:spPr bwMode="auto">
          <a:xfrm flipH="1">
            <a:off x="8763000" y="50292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40" name="Text Box 20"/>
          <p:cNvSpPr txBox="1">
            <a:spLocks noChangeArrowheads="1"/>
          </p:cNvSpPr>
          <p:nvPr/>
        </p:nvSpPr>
        <p:spPr bwMode="auto">
          <a:xfrm>
            <a:off x="4495801" y="2209801"/>
            <a:ext cx="5429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w/z</a:t>
            </a:r>
          </a:p>
        </p:txBody>
      </p:sp>
      <p:sp>
        <p:nvSpPr>
          <p:cNvPr id="209941" name="Text Box 21"/>
          <p:cNvSpPr txBox="1">
            <a:spLocks noChangeArrowheads="1"/>
          </p:cNvSpPr>
          <p:nvPr/>
        </p:nvSpPr>
        <p:spPr bwMode="auto">
          <a:xfrm>
            <a:off x="5791201" y="3276601"/>
            <a:ext cx="8429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y/Felix</a:t>
            </a:r>
          </a:p>
        </p:txBody>
      </p:sp>
      <p:sp>
        <p:nvSpPr>
          <p:cNvPr id="209942" name="Text Box 22"/>
          <p:cNvSpPr txBox="1">
            <a:spLocks noChangeArrowheads="1"/>
          </p:cNvSpPr>
          <p:nvPr/>
        </p:nvSpPr>
        <p:spPr bwMode="auto">
          <a:xfrm>
            <a:off x="7315200" y="4191001"/>
            <a:ext cx="762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buClr>
                <a:schemeClr val="tx1"/>
              </a:buClr>
              <a:buSzPct val="60000"/>
              <a:buFont typeface="Wingdings" panose="05000000000000000000" pitchFamily="2" charset="2"/>
              <a:buNone/>
            </a:pPr>
            <a:r>
              <a:rPr lang="en-US" altLang="en-US">
                <a:latin typeface="Tahoma" panose="020B0604030504040204" pitchFamily="34" charset="0"/>
              </a:rPr>
              <a:t>z/Lise</a:t>
            </a:r>
          </a:p>
        </p:txBody>
      </p:sp>
      <p:sp>
        <p:nvSpPr>
          <p:cNvPr id="209944" name="Text Box 24"/>
          <p:cNvSpPr txBox="1">
            <a:spLocks noChangeArrowheads="1"/>
          </p:cNvSpPr>
          <p:nvPr/>
        </p:nvSpPr>
        <p:spPr bwMode="auto">
          <a:xfrm>
            <a:off x="8747125" y="6134100"/>
            <a:ext cx="1537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accent2"/>
                </a:solidFill>
              </a:rPr>
              <a:t>negated query</a:t>
            </a:r>
          </a:p>
        </p:txBody>
      </p:sp>
      <p:sp>
        <p:nvSpPr>
          <p:cNvPr id="209945" name="Line 25"/>
          <p:cNvSpPr>
            <a:spLocks noChangeShapeType="1"/>
          </p:cNvSpPr>
          <p:nvPr/>
        </p:nvSpPr>
        <p:spPr bwMode="auto">
          <a:xfrm flipV="1">
            <a:off x="9753600" y="5029200"/>
            <a:ext cx="304800" cy="1066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63760" y="2127960"/>
              <a:ext cx="10462320" cy="3287880"/>
            </p14:xfrm>
          </p:contentPart>
        </mc:Choice>
        <mc:Fallback xmlns="">
          <p:pic>
            <p:nvPicPr>
              <p:cNvPr id="2" name="Ink 1"/>
              <p:cNvPicPr/>
              <p:nvPr/>
            </p:nvPicPr>
            <p:blipFill>
              <a:blip r:embed="rId4"/>
              <a:stretch>
                <a:fillRect/>
              </a:stretch>
            </p:blipFill>
            <p:spPr>
              <a:xfrm>
                <a:off x="561240" y="2125440"/>
                <a:ext cx="10470960" cy="329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30920" y="2010240"/>
              <a:ext cx="7106760" cy="4173120"/>
            </p14:xfrm>
          </p:contentPart>
        </mc:Choice>
        <mc:Fallback xmlns="">
          <p:pic>
            <p:nvPicPr>
              <p:cNvPr id="3" name="Ink 2"/>
              <p:cNvPicPr/>
              <p:nvPr/>
            </p:nvPicPr>
            <p:blipFill>
              <a:blip r:embed="rId6"/>
              <a:stretch>
                <a:fillRect/>
              </a:stretch>
            </p:blipFill>
            <p:spPr>
              <a:xfrm>
                <a:off x="2228400" y="2007720"/>
                <a:ext cx="7117560" cy="4183560"/>
              </a:xfrm>
              <a:prstGeom prst="rect">
                <a:avLst/>
              </a:prstGeom>
            </p:spPr>
          </p:pic>
        </mc:Fallback>
      </mc:AlternateContent>
    </p:spTree>
    <p:extLst>
      <p:ext uri="{BB962C8B-B14F-4D97-AF65-F5344CB8AC3E}">
        <p14:creationId xmlns:p14="http://schemas.microsoft.com/office/powerpoint/2010/main" val="8508587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fld id="{3CD63E31-B2B6-41DF-8DDB-3B63B6BB6425}" type="slidenum">
              <a:rPr lang="en-US" altLang="en-US"/>
              <a:pPr/>
              <a:t>73</a:t>
            </a:fld>
            <a:endParaRPr lang="en-US" altLang="en-US"/>
          </a:p>
        </p:txBody>
      </p:sp>
      <p:sp>
        <p:nvSpPr>
          <p:cNvPr id="199682" name="Rectangle 2"/>
          <p:cNvSpPr>
            <a:spLocks noGrp="1" noChangeArrowheads="1"/>
          </p:cNvSpPr>
          <p:nvPr>
            <p:ph type="body" idx="1"/>
          </p:nvPr>
        </p:nvSpPr>
        <p:spPr>
          <a:xfrm>
            <a:off x="2095500" y="977900"/>
            <a:ext cx="8178800" cy="5118100"/>
          </a:xfrm>
        </p:spPr>
        <p:txBody>
          <a:bodyPr/>
          <a:lstStyle/>
          <a:p>
            <a:pPr>
              <a:buFontTx/>
              <a:buNone/>
            </a:pPr>
            <a:r>
              <a:rPr lang="en-US" altLang="en-US" sz="3200" b="1"/>
              <a:t>We need answers to the following questions</a:t>
            </a:r>
            <a:r>
              <a:rPr lang="en-US" altLang="en-US" sz="3200"/>
              <a:t> </a:t>
            </a:r>
          </a:p>
          <a:p>
            <a:pPr algn="ctr">
              <a:buFontTx/>
              <a:buNone/>
            </a:pPr>
            <a:endParaRPr lang="en-US" altLang="en-US" sz="1600"/>
          </a:p>
          <a:p>
            <a:r>
              <a:rPr lang="en-US" altLang="en-US"/>
              <a:t>How to convert FOL sentences to conjunctive normal form (a.k.a. CNF, clause form): </a:t>
            </a:r>
            <a:r>
              <a:rPr lang="en-US" altLang="en-US" b="1">
                <a:solidFill>
                  <a:schemeClr val="accent2"/>
                </a:solidFill>
              </a:rPr>
              <a:t>normalization and skolemization</a:t>
            </a:r>
            <a:endParaRPr lang="en-US" altLang="en-US" b="1"/>
          </a:p>
          <a:p>
            <a:r>
              <a:rPr lang="en-US" altLang="en-US"/>
              <a:t>How to unify two argument lists, i.e., how to find their most general unifier (</a:t>
            </a:r>
            <a:r>
              <a:rPr lang="en-US" altLang="en-US" b="1"/>
              <a:t>mgu</a:t>
            </a:r>
            <a:r>
              <a:rPr lang="en-US" altLang="en-US"/>
              <a:t>) </a:t>
            </a:r>
            <a:r>
              <a:rPr lang="en-US" altLang="en-US">
                <a:latin typeface="Symbol" panose="05050102010706020507" pitchFamily="18" charset="2"/>
              </a:rPr>
              <a:t>q: </a:t>
            </a:r>
            <a:r>
              <a:rPr lang="en-US" altLang="en-US" b="1">
                <a:solidFill>
                  <a:schemeClr val="accent2"/>
                </a:solidFill>
              </a:rPr>
              <a:t>unification</a:t>
            </a:r>
          </a:p>
          <a:p>
            <a:r>
              <a:rPr lang="en-US" altLang="en-US"/>
              <a:t>How to determine which two clauses in KB should be resolved next (among all resolvable pairs of clauses) : </a:t>
            </a:r>
            <a:r>
              <a:rPr lang="en-US" altLang="en-US" b="1">
                <a:solidFill>
                  <a:schemeClr val="accent2"/>
                </a:solidFill>
              </a:rPr>
              <a:t>resolution (search) strategy</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54680" y="1683000"/>
              <a:ext cx="7266960" cy="3865680"/>
            </p14:xfrm>
          </p:contentPart>
        </mc:Choice>
        <mc:Fallback xmlns="">
          <p:pic>
            <p:nvPicPr>
              <p:cNvPr id="2" name="Ink 1"/>
              <p:cNvPicPr/>
              <p:nvPr/>
            </p:nvPicPr>
            <p:blipFill>
              <a:blip r:embed="rId4"/>
              <a:stretch>
                <a:fillRect/>
              </a:stretch>
            </p:blipFill>
            <p:spPr>
              <a:xfrm>
                <a:off x="1350000" y="1677240"/>
                <a:ext cx="7278480" cy="38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7606800" y="3933000"/>
              <a:ext cx="1080" cy="4680"/>
            </p14:xfrm>
          </p:contentPart>
        </mc:Choice>
        <mc:Fallback xmlns="">
          <p:pic>
            <p:nvPicPr>
              <p:cNvPr id="4" name="Ink 3"/>
              <p:cNvPicPr/>
              <p:nvPr/>
            </p:nvPicPr>
            <p:blipFill>
              <a:blip r:embed="rId6"/>
              <a:stretch>
                <a:fillRect/>
              </a:stretch>
            </p:blipFill>
            <p:spPr>
              <a:xfrm>
                <a:off x="7604280" y="3930480"/>
                <a:ext cx="6120" cy="9720"/>
              </a:xfrm>
              <a:prstGeom prst="rect">
                <a:avLst/>
              </a:prstGeom>
            </p:spPr>
          </p:pic>
        </mc:Fallback>
      </mc:AlternateContent>
    </p:spTree>
    <p:extLst>
      <p:ext uri="{BB962C8B-B14F-4D97-AF65-F5344CB8AC3E}">
        <p14:creationId xmlns:p14="http://schemas.microsoft.com/office/powerpoint/2010/main" val="20309320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B3D22D2-5AC5-4E3A-A3EA-A65FE2FAEC97}" type="slidenum">
              <a:rPr lang="en-US" altLang="en-US"/>
              <a:pPr/>
              <a:t>74</a:t>
            </a:fld>
            <a:endParaRPr lang="en-US" altLang="en-US"/>
          </a:p>
        </p:txBody>
      </p:sp>
      <p:sp>
        <p:nvSpPr>
          <p:cNvPr id="274436" name="Rectangle 4"/>
          <p:cNvSpPr>
            <a:spLocks noGrp="1" noChangeArrowheads="1"/>
          </p:cNvSpPr>
          <p:nvPr>
            <p:ph type="ctrTitle"/>
          </p:nvPr>
        </p:nvSpPr>
        <p:spPr>
          <a:xfrm>
            <a:off x="2209800" y="2130426"/>
            <a:ext cx="7772400" cy="1470025"/>
          </a:xfrm>
        </p:spPr>
        <p:txBody>
          <a:bodyPr anchor="ctr"/>
          <a:lstStyle/>
          <a:p>
            <a:r>
              <a:rPr lang="en-US" altLang="en-US" sz="4000"/>
              <a:t>Converting to CNF</a:t>
            </a:r>
          </a:p>
        </p:txBody>
      </p:sp>
      <p:sp>
        <p:nvSpPr>
          <p:cNvPr id="274437" name="Rectangle 5"/>
          <p:cNvSpPr>
            <a:spLocks noGrp="1" noChangeArrowheads="1"/>
          </p:cNvSpPr>
          <p:nvPr>
            <p:ph type="subTitle" idx="1"/>
          </p:nvPr>
        </p:nvSpPr>
        <p:spPr>
          <a:xfrm>
            <a:off x="2895600" y="3886200"/>
            <a:ext cx="6400800" cy="1752600"/>
          </a:xfrm>
        </p:spPr>
        <p:txBody>
          <a:bodyPr/>
          <a:lstStyle/>
          <a:p>
            <a:endParaRPr lang="en-US" altLang="en-US"/>
          </a:p>
        </p:txBody>
      </p:sp>
    </p:spTree>
    <p:extLst>
      <p:ext uri="{BB962C8B-B14F-4D97-AF65-F5344CB8AC3E}">
        <p14:creationId xmlns:p14="http://schemas.microsoft.com/office/powerpoint/2010/main" val="38213493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C2AF716-B265-46D1-8620-0ACE47A6CE11}" type="slidenum">
              <a:rPr lang="en-US" altLang="en-US"/>
              <a:pPr/>
              <a:t>75</a:t>
            </a:fld>
            <a:endParaRPr lang="en-US" altLang="en-US"/>
          </a:p>
        </p:txBody>
      </p:sp>
      <p:sp>
        <p:nvSpPr>
          <p:cNvPr id="132098" name="Rectangle 2"/>
          <p:cNvSpPr>
            <a:spLocks noGrp="1" noChangeArrowheads="1"/>
          </p:cNvSpPr>
          <p:nvPr>
            <p:ph type="title"/>
          </p:nvPr>
        </p:nvSpPr>
        <p:spPr/>
        <p:txBody>
          <a:bodyPr/>
          <a:lstStyle/>
          <a:p>
            <a:r>
              <a:rPr lang="en-US" altLang="en-US"/>
              <a:t>Converting sentences to CNF</a:t>
            </a:r>
          </a:p>
        </p:txBody>
      </p:sp>
      <p:sp>
        <p:nvSpPr>
          <p:cNvPr id="132099" name="Rectangle 3"/>
          <p:cNvSpPr>
            <a:spLocks noGrp="1" noChangeArrowheads="1"/>
          </p:cNvSpPr>
          <p:nvPr>
            <p:ph type="body" idx="1"/>
          </p:nvPr>
        </p:nvSpPr>
        <p:spPr>
          <a:xfrm>
            <a:off x="1905000" y="1752600"/>
            <a:ext cx="8458200" cy="4114800"/>
          </a:xfrm>
        </p:spPr>
        <p:txBody>
          <a:bodyPr>
            <a:normAutofit fontScale="85000" lnSpcReduction="10000"/>
          </a:bodyPr>
          <a:lstStyle/>
          <a:p>
            <a:pPr>
              <a:buFontTx/>
              <a:buNone/>
            </a:pPr>
            <a:r>
              <a:rPr lang="en-US" altLang="en-US"/>
              <a:t>1. Eliminate all </a:t>
            </a:r>
            <a:r>
              <a:rPr lang="en-US" altLang="en-US">
                <a:cs typeface="Times New Roman" panose="02020603050405020304" pitchFamily="18" charset="0"/>
              </a:rPr>
              <a:t>↔</a:t>
            </a:r>
            <a:r>
              <a:rPr lang="en-US" altLang="en-US"/>
              <a:t> connectives </a:t>
            </a:r>
          </a:p>
          <a:p>
            <a:pPr lvl="1">
              <a:buFontTx/>
              <a:buNone/>
            </a:pPr>
            <a:r>
              <a:rPr lang="en-US" altLang="en-US"/>
              <a:t>(P </a:t>
            </a:r>
            <a:r>
              <a:rPr lang="en-US" altLang="en-US">
                <a:cs typeface="Times New Roman" panose="02020603050405020304" pitchFamily="18" charset="0"/>
              </a:rPr>
              <a:t>↔</a:t>
            </a:r>
            <a:r>
              <a:rPr lang="en-US" altLang="en-US"/>
              <a:t> Q)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 (Q </a:t>
            </a:r>
            <a:r>
              <a:rPr lang="en-US" altLang="en-US">
                <a:sym typeface="Symbol" panose="05050102010706020507" pitchFamily="18" charset="2"/>
              </a:rPr>
              <a:t></a:t>
            </a:r>
            <a:r>
              <a:rPr lang="en-US" altLang="en-US"/>
              <a:t> P)) </a:t>
            </a:r>
          </a:p>
          <a:p>
            <a:pPr>
              <a:buFontTx/>
              <a:buNone/>
            </a:pPr>
            <a:r>
              <a:rPr lang="en-US" altLang="en-US"/>
              <a:t>2. Eliminate all </a:t>
            </a:r>
            <a:r>
              <a:rPr lang="en-US" altLang="en-US">
                <a:sym typeface="Symbol" panose="05050102010706020507" pitchFamily="18" charset="2"/>
              </a:rPr>
              <a:t></a:t>
            </a:r>
            <a:r>
              <a:rPr lang="en-US" altLang="en-US"/>
              <a:t> connectives </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p>
          <a:p>
            <a:pPr>
              <a:buFontTx/>
              <a:buNone/>
            </a:pPr>
            <a:r>
              <a:rPr lang="en-US" altLang="en-US"/>
              <a:t>3. Reduce the scope of each negation symbol to a single predicate </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P</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Q</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Q</a:t>
            </a:r>
          </a:p>
          <a:p>
            <a:pPr lvl="1">
              <a:buFontTx/>
              <a:buNone/>
            </a:pP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x)P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a:t>
            </a:r>
          </a:p>
          <a:p>
            <a:pPr lvl="1">
              <a:buFontTx/>
              <a:buNone/>
            </a:pP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x)P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 </a:t>
            </a:r>
          </a:p>
          <a:p>
            <a:pPr>
              <a:buFontTx/>
              <a:buNone/>
            </a:pPr>
            <a:r>
              <a:rPr lang="en-US" altLang="en-US"/>
              <a:t>4. Standardize variables: rename all variables so that each quantifier has its own unique variable name</a:t>
            </a:r>
          </a:p>
          <a:p>
            <a:pPr>
              <a:buFontTx/>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06520" y="608040"/>
              <a:ext cx="9220320" cy="5404680"/>
            </p14:xfrm>
          </p:contentPart>
        </mc:Choice>
        <mc:Fallback xmlns="">
          <p:pic>
            <p:nvPicPr>
              <p:cNvPr id="2" name="Ink 1"/>
              <p:cNvPicPr/>
              <p:nvPr/>
            </p:nvPicPr>
            <p:blipFill>
              <a:blip r:embed="rId4"/>
              <a:stretch>
                <a:fillRect/>
              </a:stretch>
            </p:blipFill>
            <p:spPr>
              <a:xfrm>
                <a:off x="1399320" y="601920"/>
                <a:ext cx="9235440" cy="541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412360" y="2904480"/>
              <a:ext cx="2873160" cy="3098160"/>
            </p14:xfrm>
          </p:contentPart>
        </mc:Choice>
        <mc:Fallback xmlns="">
          <p:pic>
            <p:nvPicPr>
              <p:cNvPr id="3" name="Ink 2"/>
              <p:cNvPicPr/>
              <p:nvPr/>
            </p:nvPicPr>
            <p:blipFill>
              <a:blip r:embed="rId6"/>
              <a:stretch>
                <a:fillRect/>
              </a:stretch>
            </p:blipFill>
            <p:spPr>
              <a:xfrm>
                <a:off x="2408400" y="2898000"/>
                <a:ext cx="2883600" cy="3107520"/>
              </a:xfrm>
              <a:prstGeom prst="rect">
                <a:avLst/>
              </a:prstGeom>
            </p:spPr>
          </p:pic>
        </mc:Fallback>
      </mc:AlternateContent>
    </p:spTree>
    <p:extLst>
      <p:ext uri="{BB962C8B-B14F-4D97-AF65-F5344CB8AC3E}">
        <p14:creationId xmlns:p14="http://schemas.microsoft.com/office/powerpoint/2010/main" val="22743212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BB5411C-18E5-4DA0-BF29-0CB760C33EC5}" type="slidenum">
              <a:rPr lang="en-US" altLang="en-US"/>
              <a:pPr/>
              <a:t>76</a:t>
            </a:fld>
            <a:endParaRPr lang="en-US" altLang="en-US"/>
          </a:p>
        </p:txBody>
      </p:sp>
      <p:sp>
        <p:nvSpPr>
          <p:cNvPr id="133122" name="Rectangle 2"/>
          <p:cNvSpPr>
            <a:spLocks noGrp="1" noChangeArrowheads="1"/>
          </p:cNvSpPr>
          <p:nvPr>
            <p:ph type="title"/>
          </p:nvPr>
        </p:nvSpPr>
        <p:spPr>
          <a:xfrm>
            <a:off x="2209800" y="304800"/>
            <a:ext cx="7772400" cy="1143000"/>
          </a:xfrm>
        </p:spPr>
        <p:txBody>
          <a:bodyPr/>
          <a:lstStyle/>
          <a:p>
            <a:r>
              <a:rPr lang="en-US" altLang="en-US" sz="3600"/>
              <a:t>Converting sentences to clausal form</a:t>
            </a:r>
            <a:r>
              <a:rPr lang="en-US" altLang="en-US"/>
              <a:t> </a:t>
            </a:r>
            <a:r>
              <a:rPr lang="en-US" altLang="en-US" sz="2800"/>
              <a:t>Skolem constants and functions</a:t>
            </a:r>
            <a:endParaRPr lang="en-US" altLang="en-US"/>
          </a:p>
        </p:txBody>
      </p:sp>
      <p:sp>
        <p:nvSpPr>
          <p:cNvPr id="133123" name="Rectangle 3"/>
          <p:cNvSpPr>
            <a:spLocks noGrp="1" noChangeArrowheads="1"/>
          </p:cNvSpPr>
          <p:nvPr>
            <p:ph type="body" idx="1"/>
          </p:nvPr>
        </p:nvSpPr>
        <p:spPr>
          <a:xfrm>
            <a:off x="2209800" y="1524000"/>
            <a:ext cx="7772400" cy="4953000"/>
          </a:xfrm>
        </p:spPr>
        <p:txBody>
          <a:bodyPr>
            <a:normAutofit lnSpcReduction="10000"/>
          </a:bodyPr>
          <a:lstStyle/>
          <a:p>
            <a:pPr>
              <a:buFontTx/>
              <a:buNone/>
            </a:pPr>
            <a:r>
              <a:rPr lang="en-US" altLang="en-US"/>
              <a:t>5. Eliminate existential quantification by introducing Skolem constants/functions</a:t>
            </a:r>
          </a:p>
          <a:p>
            <a:pPr lvl="1">
              <a:buFontTx/>
              <a:buNone/>
            </a:pPr>
            <a:r>
              <a:rPr lang="en-US" altLang="en-US"/>
              <a:t>(</a:t>
            </a:r>
            <a:r>
              <a:rPr lang="en-US" altLang="en-US">
                <a:sym typeface="Symbol" panose="05050102010706020507" pitchFamily="18" charset="2"/>
              </a:rPr>
              <a:t></a:t>
            </a:r>
            <a:r>
              <a:rPr lang="en-US" altLang="en-US"/>
              <a:t>x)P(x) </a:t>
            </a:r>
            <a:r>
              <a:rPr lang="en-US" altLang="en-US">
                <a:sym typeface="Symbol" panose="05050102010706020507" pitchFamily="18" charset="2"/>
              </a:rPr>
              <a:t></a:t>
            </a:r>
            <a:r>
              <a:rPr lang="en-US" altLang="en-US"/>
              <a:t> P(c) </a:t>
            </a:r>
          </a:p>
          <a:p>
            <a:pPr lvl="1">
              <a:buFontTx/>
              <a:buNone/>
            </a:pPr>
            <a:r>
              <a:rPr lang="en-US" altLang="en-US"/>
              <a:t>	</a:t>
            </a:r>
            <a:r>
              <a:rPr lang="en-US" altLang="en-US" b="1">
                <a:solidFill>
                  <a:schemeClr val="accent2"/>
                </a:solidFill>
              </a:rPr>
              <a:t>c is a Skolem constant</a:t>
            </a:r>
            <a:r>
              <a:rPr lang="en-US" altLang="en-US"/>
              <a:t> (a brand-new constant symbol that is not used in any other sentence)</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x)P(x, f(x))</a:t>
            </a:r>
          </a:p>
          <a:p>
            <a:pPr lvl="1">
              <a:buFontTx/>
              <a:buNone/>
            </a:pPr>
            <a:r>
              <a:rPr lang="en-US" altLang="en-US"/>
              <a:t>	</a:t>
            </a:r>
            <a:r>
              <a:rPr lang="en-US" altLang="en-US">
                <a:cs typeface="Times New Roman" panose="02020603050405020304" pitchFamily="18" charset="0"/>
              </a:rPr>
              <a:t>since </a:t>
            </a:r>
            <a:r>
              <a:rPr lang="en-US" altLang="en-US">
                <a:cs typeface="Times New Roman" panose="02020603050405020304" pitchFamily="18" charset="0"/>
                <a:sym typeface="Symbol" panose="05050102010706020507" pitchFamily="18" charset="2"/>
              </a:rPr>
              <a:t></a:t>
            </a:r>
            <a:r>
              <a:rPr lang="en-US" altLang="en-US">
                <a:cs typeface="Times New Roman" panose="02020603050405020304" pitchFamily="18" charset="0"/>
              </a:rPr>
              <a:t> is within the scope of a universally quantified variable, use </a:t>
            </a:r>
            <a:r>
              <a:rPr lang="en-US" altLang="en-US"/>
              <a:t>a </a:t>
            </a:r>
            <a:r>
              <a:rPr lang="en-US" altLang="en-US" b="1">
                <a:solidFill>
                  <a:schemeClr val="accent2"/>
                </a:solidFill>
              </a:rPr>
              <a:t>Skolem function f</a:t>
            </a:r>
            <a:r>
              <a:rPr lang="en-US" altLang="en-US"/>
              <a:t> to construct a new value that </a:t>
            </a:r>
            <a:r>
              <a:rPr lang="en-US" altLang="en-US" b="1">
                <a:solidFill>
                  <a:schemeClr val="accent2"/>
                </a:solidFill>
              </a:rPr>
              <a:t>depends on</a:t>
            </a:r>
            <a:r>
              <a:rPr lang="en-US" altLang="en-US"/>
              <a:t> the universally quantified variable</a:t>
            </a:r>
          </a:p>
          <a:p>
            <a:pPr lvl="1">
              <a:buFontTx/>
              <a:buNone/>
            </a:pPr>
            <a:r>
              <a:rPr lang="en-US" altLang="en-US"/>
              <a:t>f must be a brand-new function name not occurring in any other sentence in the KB. </a:t>
            </a:r>
          </a:p>
          <a:p>
            <a:pPr lvl="1">
              <a:buFontTx/>
              <a:buNone/>
            </a:pPr>
            <a:r>
              <a:rPr lang="en-US" altLang="en-US"/>
              <a:t>E.g.,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y)loves(x,y)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x)loves(x,f(x)) </a:t>
            </a:r>
          </a:p>
          <a:p>
            <a:pPr lvl="1">
              <a:buFontTx/>
              <a:buNone/>
            </a:pPr>
            <a:r>
              <a:rPr lang="en-US" altLang="en-US"/>
              <a:t>	In this case, f(x) specifies the person that x loves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02360" y="1475640"/>
              <a:ext cx="4457160" cy="5069160"/>
            </p14:xfrm>
          </p:contentPart>
        </mc:Choice>
        <mc:Fallback xmlns="">
          <p:pic>
            <p:nvPicPr>
              <p:cNvPr id="2" name="Ink 1"/>
              <p:cNvPicPr/>
              <p:nvPr/>
            </p:nvPicPr>
            <p:blipFill>
              <a:blip r:embed="rId4"/>
              <a:stretch>
                <a:fillRect/>
              </a:stretch>
            </p:blipFill>
            <p:spPr>
              <a:xfrm>
                <a:off x="2498040" y="1470960"/>
                <a:ext cx="4464000" cy="5076360"/>
              </a:xfrm>
              <a:prstGeom prst="rect">
                <a:avLst/>
              </a:prstGeom>
            </p:spPr>
          </p:pic>
        </mc:Fallback>
      </mc:AlternateContent>
    </p:spTree>
    <p:extLst>
      <p:ext uri="{BB962C8B-B14F-4D97-AF65-F5344CB8AC3E}">
        <p14:creationId xmlns:p14="http://schemas.microsoft.com/office/powerpoint/2010/main" val="21768040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33E9133-5E07-43BF-B0F9-C18332468D1A}" type="slidenum">
              <a:rPr lang="en-US" altLang="en-US"/>
              <a:pPr/>
              <a:t>77</a:t>
            </a:fld>
            <a:endParaRPr lang="en-US" altLang="en-US"/>
          </a:p>
        </p:txBody>
      </p:sp>
      <p:sp>
        <p:nvSpPr>
          <p:cNvPr id="134146" name="Rectangle 2"/>
          <p:cNvSpPr>
            <a:spLocks noGrp="1" noChangeArrowheads="1"/>
          </p:cNvSpPr>
          <p:nvPr>
            <p:ph type="title"/>
          </p:nvPr>
        </p:nvSpPr>
        <p:spPr/>
        <p:txBody>
          <a:bodyPr/>
          <a:lstStyle/>
          <a:p>
            <a:r>
              <a:rPr lang="en-US" altLang="en-US" sz="3600"/>
              <a:t>Converting sentences to clausal form</a:t>
            </a:r>
          </a:p>
        </p:txBody>
      </p:sp>
      <p:sp>
        <p:nvSpPr>
          <p:cNvPr id="134147" name="Rectangle 3"/>
          <p:cNvSpPr>
            <a:spLocks noGrp="1" noChangeArrowheads="1"/>
          </p:cNvSpPr>
          <p:nvPr>
            <p:ph type="body" idx="1"/>
          </p:nvPr>
        </p:nvSpPr>
        <p:spPr/>
        <p:txBody>
          <a:bodyPr>
            <a:normAutofit lnSpcReduction="10000"/>
          </a:bodyPr>
          <a:lstStyle/>
          <a:p>
            <a:pPr>
              <a:buFontTx/>
              <a:buNone/>
            </a:pPr>
            <a:r>
              <a:rPr lang="en-US" altLang="en-US"/>
              <a:t>6. Remove universal quantifiers by (1) moving them all to the left end; (2) making the scope of each the entire sentence; and (3) dropping the “prefix” part</a:t>
            </a:r>
          </a:p>
          <a:p>
            <a:pPr lvl="1">
              <a:buFontTx/>
              <a:buNone/>
            </a:pPr>
            <a:r>
              <a:rPr lang="en-US" altLang="en-US"/>
              <a:t>Ex: (</a:t>
            </a:r>
            <a:r>
              <a:rPr lang="en-US" altLang="en-US">
                <a:sym typeface="Symbol" panose="05050102010706020507" pitchFamily="18" charset="2"/>
              </a:rPr>
              <a:t></a:t>
            </a:r>
            <a:r>
              <a:rPr lang="en-US" altLang="en-US"/>
              <a:t>x)P(x) </a:t>
            </a:r>
            <a:r>
              <a:rPr lang="en-US" altLang="en-US">
                <a:sym typeface="Symbol" panose="05050102010706020507" pitchFamily="18" charset="2"/>
              </a:rPr>
              <a:t></a:t>
            </a:r>
            <a:r>
              <a:rPr lang="en-US" altLang="en-US"/>
              <a:t> P(x)</a:t>
            </a:r>
          </a:p>
          <a:p>
            <a:pPr>
              <a:buFontTx/>
              <a:buNone/>
            </a:pPr>
            <a:r>
              <a:rPr lang="en-US" altLang="en-US"/>
              <a:t>7. Put into conjunctive normal form (conjunction of disjunctions) using distributive and associative laws</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a:t>
            </a:r>
          </a:p>
          <a:p>
            <a:pPr>
              <a:buFontTx/>
              <a:buNone/>
            </a:pPr>
            <a:r>
              <a:rPr lang="en-US" altLang="en-US"/>
              <a:t>8. Split conjuncts into separate clauses</a:t>
            </a:r>
          </a:p>
          <a:p>
            <a:pPr>
              <a:buFontTx/>
              <a:buNone/>
            </a:pPr>
            <a:r>
              <a:rPr lang="en-US" altLang="en-US"/>
              <a:t>9. Standardize variables so each clause contains only variable names that do not occur in any other clause</a:t>
            </a:r>
          </a:p>
          <a:p>
            <a:pPr>
              <a:buFontTx/>
              <a:buNone/>
            </a:pPr>
            <a:endParaRPr lang="en-US" altLang="en-US"/>
          </a:p>
          <a:p>
            <a:pPr>
              <a:buFontTx/>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4640" y="2185560"/>
              <a:ext cx="11539080" cy="4017600"/>
            </p14:xfrm>
          </p:contentPart>
        </mc:Choice>
        <mc:Fallback xmlns="">
          <p:pic>
            <p:nvPicPr>
              <p:cNvPr id="2" name="Ink 1"/>
              <p:cNvPicPr/>
              <p:nvPr/>
            </p:nvPicPr>
            <p:blipFill>
              <a:blip r:embed="rId4"/>
              <a:stretch>
                <a:fillRect/>
              </a:stretch>
            </p:blipFill>
            <p:spPr>
              <a:xfrm>
                <a:off x="488520" y="2183040"/>
                <a:ext cx="11549880" cy="402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258000" y="5486400"/>
              <a:ext cx="360" cy="360"/>
            </p14:xfrm>
          </p:contentPart>
        </mc:Choice>
        <mc:Fallback xmlns="">
          <p:pic>
            <p:nvPicPr>
              <p:cNvPr id="3" name="Ink 2"/>
              <p:cNvPicPr/>
              <p:nvPr/>
            </p:nvPicPr>
            <p:blipFill>
              <a:blip r:embed="rId6"/>
              <a:stretch>
                <a:fillRect/>
              </a:stretch>
            </p:blipFill>
            <p:spPr>
              <a:xfrm>
                <a:off x="3255120" y="5483520"/>
                <a:ext cx="6120" cy="6120"/>
              </a:xfrm>
              <a:prstGeom prst="rect">
                <a:avLst/>
              </a:prstGeom>
            </p:spPr>
          </p:pic>
        </mc:Fallback>
      </mc:AlternateContent>
    </p:spTree>
    <p:extLst>
      <p:ext uri="{BB962C8B-B14F-4D97-AF65-F5344CB8AC3E}">
        <p14:creationId xmlns:p14="http://schemas.microsoft.com/office/powerpoint/2010/main" val="10060463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EE726B1-A8BB-43A1-8FCB-87E2B212AA56}" type="slidenum">
              <a:rPr lang="en-US" altLang="en-US"/>
              <a:pPr/>
              <a:t>78</a:t>
            </a:fld>
            <a:endParaRPr lang="en-US" altLang="en-US"/>
          </a:p>
        </p:txBody>
      </p:sp>
      <p:sp>
        <p:nvSpPr>
          <p:cNvPr id="135170" name="Rectangle 2"/>
          <p:cNvSpPr>
            <a:spLocks noGrp="1" noChangeArrowheads="1"/>
          </p:cNvSpPr>
          <p:nvPr>
            <p:ph type="title"/>
          </p:nvPr>
        </p:nvSpPr>
        <p:spPr>
          <a:xfrm>
            <a:off x="2209800" y="304800"/>
            <a:ext cx="7772400" cy="1143000"/>
          </a:xfrm>
        </p:spPr>
        <p:txBody>
          <a:bodyPr/>
          <a:lstStyle/>
          <a:p>
            <a:r>
              <a:rPr lang="en-US" altLang="en-US"/>
              <a:t>An example</a:t>
            </a:r>
          </a:p>
        </p:txBody>
      </p:sp>
      <p:sp>
        <p:nvSpPr>
          <p:cNvPr id="135171" name="Rectangle 3"/>
          <p:cNvSpPr>
            <a:spLocks noGrp="1" noChangeArrowheads="1"/>
          </p:cNvSpPr>
          <p:nvPr>
            <p:ph type="body" idx="1"/>
          </p:nvPr>
        </p:nvSpPr>
        <p:spPr>
          <a:xfrm>
            <a:off x="1981200" y="1295400"/>
            <a:ext cx="8382000" cy="4953000"/>
          </a:xfrm>
        </p:spPr>
        <p:txBody>
          <a:bodyPr>
            <a:normAutofit lnSpcReduction="10000"/>
          </a:bodyPr>
          <a:lstStyle/>
          <a:p>
            <a:pPr>
              <a:buFontTx/>
              <a:buNone/>
            </a:pPr>
            <a:r>
              <a:rPr lang="en-US" altLang="en-US" b="1"/>
              <a:t>(</a:t>
            </a:r>
            <a:r>
              <a:rPr lang="en-US" altLang="en-US" b="1">
                <a:sym typeface="Symbol" panose="05050102010706020507" pitchFamily="18" charset="2"/>
              </a:rPr>
              <a:t></a:t>
            </a:r>
            <a:r>
              <a:rPr lang="en-US" altLang="en-US" b="1"/>
              <a:t>x)(P(x) </a:t>
            </a:r>
            <a:r>
              <a:rPr lang="en-US" altLang="en-US" b="1">
                <a:sym typeface="Symbol" panose="05050102010706020507" pitchFamily="18" charset="2"/>
              </a:rPr>
              <a:t></a:t>
            </a:r>
            <a:r>
              <a:rPr lang="en-US" altLang="en-US" b="1"/>
              <a:t> ((</a:t>
            </a:r>
            <a:r>
              <a:rPr lang="en-US" altLang="en-US" b="1">
                <a:sym typeface="Symbol" panose="05050102010706020507" pitchFamily="18" charset="2"/>
              </a:rPr>
              <a:t></a:t>
            </a:r>
            <a:r>
              <a:rPr lang="en-US" altLang="en-US" b="1"/>
              <a:t>y)(P(y) </a:t>
            </a:r>
            <a:r>
              <a:rPr lang="en-US" altLang="en-US" b="1">
                <a:sym typeface="Symbol" panose="05050102010706020507" pitchFamily="18" charset="2"/>
              </a:rPr>
              <a:t></a:t>
            </a:r>
            <a:r>
              <a:rPr lang="en-US" altLang="en-US" b="1"/>
              <a:t> P(f(x,y))) </a:t>
            </a:r>
            <a:r>
              <a:rPr lang="en-US" altLang="en-US" b="1">
                <a:sym typeface="Symbol" panose="05050102010706020507" pitchFamily="18" charset="2"/>
              </a:rPr>
              <a:t></a:t>
            </a:r>
            <a:r>
              <a:rPr lang="en-US" altLang="en-US" b="1"/>
              <a:t> </a:t>
            </a:r>
            <a:r>
              <a:rPr lang="en-US" altLang="en-US" b="1">
                <a:sym typeface="Symbol" panose="05050102010706020507" pitchFamily="18" charset="2"/>
              </a:rPr>
              <a:t></a:t>
            </a:r>
            <a:r>
              <a:rPr lang="en-US" altLang="en-US" b="1"/>
              <a:t>(</a:t>
            </a:r>
            <a:r>
              <a:rPr lang="en-US" altLang="en-US" b="1">
                <a:sym typeface="Symbol" panose="05050102010706020507" pitchFamily="18" charset="2"/>
              </a:rPr>
              <a:t></a:t>
            </a:r>
            <a:r>
              <a:rPr lang="en-US" altLang="en-US" b="1"/>
              <a:t>y)(Q(x,y) </a:t>
            </a:r>
            <a:r>
              <a:rPr lang="en-US" altLang="en-US" b="1">
                <a:sym typeface="Symbol" panose="05050102010706020507" pitchFamily="18" charset="2"/>
              </a:rPr>
              <a:t></a:t>
            </a:r>
            <a:r>
              <a:rPr lang="en-US" altLang="en-US" b="1"/>
              <a:t> P(y))))</a:t>
            </a:r>
            <a:r>
              <a:rPr lang="en-US" altLang="en-US"/>
              <a:t> </a:t>
            </a:r>
          </a:p>
          <a:p>
            <a:pPr>
              <a:buFontTx/>
              <a:buNone/>
            </a:pPr>
            <a:r>
              <a:rPr lang="en-US" altLang="en-US"/>
              <a:t>2. Eliminate </a:t>
            </a:r>
            <a:r>
              <a:rPr lang="en-US" altLang="en-US">
                <a:sym typeface="Symbol" panose="05050102010706020507" pitchFamily="18" charset="2"/>
              </a:rPr>
              <a:t></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a:t>
            </a:r>
            <a:r>
              <a:rPr lang="en-US" altLang="en-US" b="1"/>
              <a:t>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Q(x,y) </a:t>
            </a:r>
            <a:r>
              <a:rPr lang="en-US" altLang="en-US">
                <a:sym typeface="Symbol" panose="05050102010706020507" pitchFamily="18" charset="2"/>
              </a:rPr>
              <a:t></a:t>
            </a:r>
            <a:r>
              <a:rPr lang="en-US" altLang="en-US"/>
              <a:t> P(y)))) </a:t>
            </a:r>
          </a:p>
          <a:p>
            <a:pPr>
              <a:buFontTx/>
              <a:buNone/>
            </a:pPr>
            <a:r>
              <a:rPr lang="en-US" altLang="en-US"/>
              <a:t>3. Reduce scope of negation</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P(x) </a:t>
            </a:r>
            <a:r>
              <a:rPr lang="en-US" altLang="en-US">
                <a:sym typeface="Symbol" panose="05050102010706020507" pitchFamily="18" charset="2"/>
              </a:rPr>
              <a:t> </a:t>
            </a:r>
            <a:r>
              <a:rPr lang="en-US" altLang="en-US"/>
              <a:t>((</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y)(Q(x,y)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P(y)))) </a:t>
            </a:r>
          </a:p>
          <a:p>
            <a:pPr>
              <a:buFontTx/>
              <a:buNone/>
            </a:pPr>
            <a:r>
              <a:rPr lang="en-US" altLang="en-US"/>
              <a:t>4. Standardize variables</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P(x) </a:t>
            </a:r>
            <a:r>
              <a:rPr lang="en-US" altLang="en-US">
                <a:sym typeface="Symbol" panose="05050102010706020507" pitchFamily="18" charset="2"/>
              </a:rPr>
              <a:t> </a:t>
            </a:r>
            <a:r>
              <a:rPr lang="en-US" altLang="en-US"/>
              <a:t>((</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z)(Q(x,z)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P(z)))) </a:t>
            </a:r>
          </a:p>
          <a:p>
            <a:pPr>
              <a:buFontTx/>
              <a:buNone/>
            </a:pPr>
            <a:r>
              <a:rPr lang="en-US" altLang="en-US"/>
              <a:t>5. Eliminate existential quantification</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a:t>
            </a:r>
            <a:r>
              <a:rPr lang="en-US" altLang="en-US"/>
              <a:t>(Q(x,g(x))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P(g(x))))) </a:t>
            </a:r>
          </a:p>
          <a:p>
            <a:pPr>
              <a:buFontTx/>
              <a:buNone/>
            </a:pPr>
            <a:r>
              <a:rPr lang="en-US" altLang="en-US"/>
              <a:t>6. Drop universal quantification symbols</a:t>
            </a:r>
          </a:p>
          <a:p>
            <a:pPr lvl="1">
              <a:buFontTx/>
              <a:buNone/>
            </a:pPr>
            <a:r>
              <a:rPr lang="en-US" altLang="en-US"/>
              <a:t>(</a:t>
            </a:r>
            <a:r>
              <a:rPr lang="en-US" altLang="en-US">
                <a:sym typeface="Symbol" panose="05050102010706020507" pitchFamily="18" charset="2"/>
              </a:rPr>
              <a:t></a:t>
            </a:r>
            <a:r>
              <a:rPr lang="en-US" altLang="en-US"/>
              <a:t>P(x) </a:t>
            </a:r>
            <a:r>
              <a:rPr lang="en-US" altLang="en-US">
                <a:sym typeface="Symbol" panose="05050102010706020507" pitchFamily="18" charset="2"/>
              </a:rPr>
              <a:t> </a:t>
            </a:r>
            <a:r>
              <a:rPr lang="en-US" altLang="en-US"/>
              <a:t>((</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a:t>
            </a:r>
            <a:r>
              <a:rPr lang="en-US" altLang="en-US"/>
              <a:t>(Q(x,g(x))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P(g(x))))) </a:t>
            </a:r>
          </a:p>
          <a:p>
            <a:pPr>
              <a:buFontTx/>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83840" y="305640"/>
              <a:ext cx="11189520" cy="6484680"/>
            </p14:xfrm>
          </p:contentPart>
        </mc:Choice>
        <mc:Fallback xmlns="">
          <p:pic>
            <p:nvPicPr>
              <p:cNvPr id="2" name="Ink 1"/>
              <p:cNvPicPr/>
              <p:nvPr/>
            </p:nvPicPr>
            <p:blipFill>
              <a:blip r:embed="rId4"/>
              <a:stretch>
                <a:fillRect/>
              </a:stretch>
            </p:blipFill>
            <p:spPr>
              <a:xfrm>
                <a:off x="478080" y="303120"/>
                <a:ext cx="11200320" cy="6492600"/>
              </a:xfrm>
              <a:prstGeom prst="rect">
                <a:avLst/>
              </a:prstGeom>
            </p:spPr>
          </p:pic>
        </mc:Fallback>
      </mc:AlternateContent>
    </p:spTree>
    <p:extLst>
      <p:ext uri="{BB962C8B-B14F-4D97-AF65-F5344CB8AC3E}">
        <p14:creationId xmlns:p14="http://schemas.microsoft.com/office/powerpoint/2010/main" val="2582490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75546EF-F9C8-4805-BAA9-5D5D4B007039}" type="slidenum">
              <a:rPr lang="en-US" altLang="en-US"/>
              <a:pPr/>
              <a:t>79</a:t>
            </a:fld>
            <a:endParaRPr lang="en-US" altLang="en-US"/>
          </a:p>
        </p:txBody>
      </p:sp>
      <p:sp>
        <p:nvSpPr>
          <p:cNvPr id="136194" name="Rectangle 2"/>
          <p:cNvSpPr>
            <a:spLocks noGrp="1" noChangeArrowheads="1"/>
          </p:cNvSpPr>
          <p:nvPr>
            <p:ph type="title"/>
          </p:nvPr>
        </p:nvSpPr>
        <p:spPr/>
        <p:txBody>
          <a:bodyPr/>
          <a:lstStyle/>
          <a:p>
            <a:r>
              <a:rPr lang="en-US" altLang="en-US"/>
              <a:t>Example</a:t>
            </a:r>
          </a:p>
        </p:txBody>
      </p:sp>
      <p:sp>
        <p:nvSpPr>
          <p:cNvPr id="136195" name="Rectangle 3"/>
          <p:cNvSpPr>
            <a:spLocks noGrp="1" noChangeArrowheads="1"/>
          </p:cNvSpPr>
          <p:nvPr>
            <p:ph type="body" idx="1"/>
          </p:nvPr>
        </p:nvSpPr>
        <p:spPr/>
        <p:txBody>
          <a:bodyPr>
            <a:normAutofit lnSpcReduction="10000"/>
          </a:bodyPr>
          <a:lstStyle/>
          <a:p>
            <a:pPr>
              <a:buFontTx/>
              <a:buNone/>
            </a:pPr>
            <a:r>
              <a:rPr lang="en-US" altLang="en-US"/>
              <a:t>7. Convert to conjunction of disjunctions</a:t>
            </a:r>
          </a:p>
          <a:p>
            <a:pPr lvl="1">
              <a:buFontTx/>
              <a:buNone/>
            </a:pPr>
            <a:r>
              <a:rPr lang="en-US" altLang="en-US"/>
              <a:t>(</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r>
              <a:rPr lang="en-US" altLang="en-US">
                <a:sym typeface="Symbol" panose="05050102010706020507" pitchFamily="18" charset="2"/>
              </a:rPr>
              <a:t> </a:t>
            </a:r>
            <a:r>
              <a:rPr lang="en-US" altLang="en-US"/>
              <a:t>(</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Q(x,g(x))) </a:t>
            </a:r>
            <a:r>
              <a:rPr lang="en-US" altLang="en-US">
                <a:sym typeface="Symbol" panose="05050102010706020507" pitchFamily="18" charset="2"/>
              </a:rPr>
              <a:t></a:t>
            </a:r>
            <a:endParaRPr lang="en-US" altLang="en-US"/>
          </a:p>
          <a:p>
            <a:pPr lvl="1">
              <a:buFontTx/>
              <a:buNone/>
            </a:pPr>
            <a:r>
              <a:rPr lang="en-US" altLang="en-US"/>
              <a:t>       (</a:t>
            </a: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P(g(x))) </a:t>
            </a:r>
          </a:p>
          <a:p>
            <a:pPr>
              <a:buFontTx/>
              <a:buNone/>
            </a:pPr>
            <a:r>
              <a:rPr lang="en-US" altLang="en-US"/>
              <a:t>8. Create separate clauses</a:t>
            </a:r>
          </a:p>
          <a:p>
            <a:pPr lvl="1">
              <a:buFontTx/>
              <a:buNone/>
            </a:pP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p>
          <a:p>
            <a:pPr lvl="1">
              <a:buFontTx/>
              <a:buNone/>
            </a:pP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Q(x,g(x)) </a:t>
            </a:r>
          </a:p>
          <a:p>
            <a:pPr lvl="1">
              <a:buFontTx/>
              <a:buNone/>
            </a:pP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P(g(x)) </a:t>
            </a:r>
          </a:p>
          <a:p>
            <a:pPr>
              <a:buFontTx/>
              <a:buNone/>
            </a:pPr>
            <a:r>
              <a:rPr lang="en-US" altLang="en-US"/>
              <a:t>9. Standardize variables</a:t>
            </a:r>
          </a:p>
          <a:p>
            <a:pPr lvl="1">
              <a:buFontTx/>
              <a:buNone/>
            </a:pPr>
            <a:r>
              <a:rPr lang="en-US" altLang="en-US">
                <a:sym typeface="Symbol" panose="05050102010706020507" pitchFamily="18" charset="2"/>
              </a:rPr>
              <a:t></a:t>
            </a:r>
            <a:r>
              <a:rPr lang="en-US" altLang="en-US"/>
              <a:t>P(x)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P(y) </a:t>
            </a:r>
            <a:r>
              <a:rPr lang="en-US" altLang="en-US">
                <a:sym typeface="Symbol" panose="05050102010706020507" pitchFamily="18" charset="2"/>
              </a:rPr>
              <a:t></a:t>
            </a:r>
            <a:r>
              <a:rPr lang="en-US" altLang="en-US"/>
              <a:t> P(f(x,y)) </a:t>
            </a:r>
          </a:p>
          <a:p>
            <a:pPr lvl="1">
              <a:buFontTx/>
              <a:buNone/>
            </a:pPr>
            <a:r>
              <a:rPr lang="en-US" altLang="en-US">
                <a:sym typeface="Symbol" panose="05050102010706020507" pitchFamily="18" charset="2"/>
              </a:rPr>
              <a:t></a:t>
            </a:r>
            <a:r>
              <a:rPr lang="en-US" altLang="en-US"/>
              <a:t>P(z) </a:t>
            </a:r>
            <a:r>
              <a:rPr lang="en-US" altLang="en-US">
                <a:sym typeface="Symbol" panose="05050102010706020507" pitchFamily="18" charset="2"/>
              </a:rPr>
              <a:t></a:t>
            </a:r>
            <a:r>
              <a:rPr lang="en-US" altLang="en-US"/>
              <a:t> Q(z,g(z)) </a:t>
            </a:r>
          </a:p>
          <a:p>
            <a:pPr lvl="1">
              <a:buFontTx/>
              <a:buNone/>
            </a:pPr>
            <a:r>
              <a:rPr lang="en-US" altLang="en-US">
                <a:sym typeface="Symbol" panose="05050102010706020507" pitchFamily="18" charset="2"/>
              </a:rPr>
              <a:t></a:t>
            </a:r>
            <a:r>
              <a:rPr lang="en-US" altLang="en-US"/>
              <a:t>P(w)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P(g(w))</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19720" y="2115000"/>
              <a:ext cx="7903800" cy="4204080"/>
            </p14:xfrm>
          </p:contentPart>
        </mc:Choice>
        <mc:Fallback xmlns="">
          <p:pic>
            <p:nvPicPr>
              <p:cNvPr id="2" name="Ink 1"/>
              <p:cNvPicPr/>
              <p:nvPr/>
            </p:nvPicPr>
            <p:blipFill>
              <a:blip r:embed="rId4"/>
              <a:stretch>
                <a:fillRect/>
              </a:stretch>
            </p:blipFill>
            <p:spPr>
              <a:xfrm>
                <a:off x="1717200" y="2109600"/>
                <a:ext cx="7912440" cy="4218120"/>
              </a:xfrm>
              <a:prstGeom prst="rect">
                <a:avLst/>
              </a:prstGeom>
            </p:spPr>
          </p:pic>
        </mc:Fallback>
      </mc:AlternateContent>
    </p:spTree>
    <p:extLst>
      <p:ext uri="{BB962C8B-B14F-4D97-AF65-F5344CB8AC3E}">
        <p14:creationId xmlns:p14="http://schemas.microsoft.com/office/powerpoint/2010/main" val="2683622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6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19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619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19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6195">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619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19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Reduction contd.</a:t>
            </a:r>
          </a:p>
        </p:txBody>
      </p:sp>
      <p:sp>
        <p:nvSpPr>
          <p:cNvPr id="8195" name="Rectangle 3"/>
          <p:cNvSpPr>
            <a:spLocks noGrp="1" noChangeArrowheads="1"/>
          </p:cNvSpPr>
          <p:nvPr>
            <p:ph type="body" idx="1"/>
          </p:nvPr>
        </p:nvSpPr>
        <p:spPr/>
        <p:txBody>
          <a:bodyPr>
            <a:normAutofit lnSpcReduction="10000"/>
          </a:bodyPr>
          <a:lstStyle/>
          <a:p>
            <a:r>
              <a:rPr lang="en-US" altLang="en-US" sz="2400"/>
              <a:t>Every FOL KB can be propositionalized so as to preserve entailment
</a:t>
            </a:r>
          </a:p>
          <a:p>
            <a:pPr lvl="4"/>
            <a:endParaRPr lang="en-US" altLang="en-US" sz="1600"/>
          </a:p>
          <a:p>
            <a:r>
              <a:rPr lang="en-US" altLang="en-US" sz="2400"/>
              <a:t>(A ground sentence is entailed by new KB iff entailed by original KB)
</a:t>
            </a:r>
          </a:p>
          <a:p>
            <a:pPr lvl="4"/>
            <a:endParaRPr lang="en-US" altLang="en-US" sz="1600"/>
          </a:p>
          <a:p>
            <a:r>
              <a:rPr lang="en-US" altLang="en-US" sz="2400"/>
              <a:t>Idea: propositionalize KB and query, apply resolution, return result
</a:t>
            </a:r>
          </a:p>
          <a:p>
            <a:pPr lvl="4"/>
            <a:endParaRPr lang="en-US" altLang="en-US" sz="1600"/>
          </a:p>
          <a:p>
            <a:r>
              <a:rPr lang="en-US" altLang="en-US" sz="2400"/>
              <a:t>Problem: with function symbols, there are infinitely many ground terms,</a:t>
            </a:r>
          </a:p>
          <a:p>
            <a:pPr lvl="1"/>
            <a:r>
              <a:rPr lang="en-US" altLang="en-US" sz="2000"/>
              <a:t>e.g., </a:t>
            </a:r>
            <a:r>
              <a:rPr lang="en-US" altLang="en-US" sz="2000" i="1"/>
              <a:t>Father</a:t>
            </a:r>
            <a:r>
              <a:rPr lang="en-US" altLang="en-US" sz="2000"/>
              <a:t>(</a:t>
            </a:r>
            <a:r>
              <a:rPr lang="en-US" altLang="en-US" sz="2000" i="1"/>
              <a:t>Father</a:t>
            </a:r>
            <a:r>
              <a:rPr lang="en-US" altLang="en-US" sz="2000"/>
              <a:t>(</a:t>
            </a:r>
            <a:r>
              <a:rPr lang="en-US" altLang="en-US" sz="2000" i="1"/>
              <a:t>Father</a:t>
            </a:r>
            <a:r>
              <a:rPr lang="en-US" altLang="en-US" sz="2000"/>
              <a:t>(</a:t>
            </a:r>
            <a:r>
              <a:rPr lang="en-US" altLang="en-US" sz="2000" i="1"/>
              <a:t>John</a:t>
            </a:r>
            <a:r>
              <a:rPr lang="en-US" altLang="en-US" sz="20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31600" y="2231280"/>
              <a:ext cx="2804040" cy="2361240"/>
            </p14:xfrm>
          </p:contentPart>
        </mc:Choice>
        <mc:Fallback xmlns="">
          <p:pic>
            <p:nvPicPr>
              <p:cNvPr id="2" name="Ink 1"/>
              <p:cNvPicPr/>
              <p:nvPr/>
            </p:nvPicPr>
            <p:blipFill>
              <a:blip r:embed="rId3"/>
              <a:stretch>
                <a:fillRect/>
              </a:stretch>
            </p:blipFill>
            <p:spPr>
              <a:xfrm>
                <a:off x="4428720" y="2225520"/>
                <a:ext cx="2814120" cy="237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245120" y="5553720"/>
              <a:ext cx="4122720" cy="658440"/>
            </p14:xfrm>
          </p:contentPart>
        </mc:Choice>
        <mc:Fallback xmlns="">
          <p:pic>
            <p:nvPicPr>
              <p:cNvPr id="3" name="Ink 2"/>
              <p:cNvPicPr/>
              <p:nvPr/>
            </p:nvPicPr>
            <p:blipFill>
              <a:blip r:embed="rId5"/>
              <a:stretch>
                <a:fillRect/>
              </a:stretch>
            </p:blipFill>
            <p:spPr>
              <a:xfrm>
                <a:off x="4242600" y="5549760"/>
                <a:ext cx="4133880" cy="664920"/>
              </a:xfrm>
              <a:prstGeom prst="rect">
                <a:avLst/>
              </a:prstGeom>
            </p:spPr>
          </p:pic>
        </mc:Fallback>
      </mc:AlternateContent>
    </p:spTree>
    <p:extLst>
      <p:ext uri="{BB962C8B-B14F-4D97-AF65-F5344CB8AC3E}">
        <p14:creationId xmlns:p14="http://schemas.microsoft.com/office/powerpoint/2010/main" val="8496700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DDE40D3-F941-4618-BEC3-2984BBF46067}" type="slidenum">
              <a:rPr lang="en-US" altLang="en-US"/>
              <a:pPr/>
              <a:t>80</a:t>
            </a:fld>
            <a:endParaRPr lang="en-US" altLang="en-US"/>
          </a:p>
        </p:txBody>
      </p:sp>
      <p:sp>
        <p:nvSpPr>
          <p:cNvPr id="278532" name="Rectangle 4"/>
          <p:cNvSpPr>
            <a:spLocks noGrp="1" noChangeArrowheads="1"/>
          </p:cNvSpPr>
          <p:nvPr>
            <p:ph type="ctrTitle"/>
          </p:nvPr>
        </p:nvSpPr>
        <p:spPr>
          <a:xfrm>
            <a:off x="2209800" y="2130426"/>
            <a:ext cx="7772400" cy="1470025"/>
          </a:xfrm>
        </p:spPr>
        <p:txBody>
          <a:bodyPr anchor="ctr"/>
          <a:lstStyle/>
          <a:p>
            <a:r>
              <a:rPr lang="en-US" altLang="en-US" sz="4000"/>
              <a:t>Resolution example</a:t>
            </a:r>
          </a:p>
        </p:txBody>
      </p:sp>
      <p:sp>
        <p:nvSpPr>
          <p:cNvPr id="278533" name="Rectangle 5"/>
          <p:cNvSpPr>
            <a:spLocks noGrp="1" noChangeArrowheads="1"/>
          </p:cNvSpPr>
          <p:nvPr>
            <p:ph type="subTitle" idx="1"/>
          </p:nvPr>
        </p:nvSpPr>
        <p:spPr>
          <a:xfrm>
            <a:off x="2895600" y="3886200"/>
            <a:ext cx="6400800" cy="1752600"/>
          </a:xfrm>
        </p:spPr>
        <p:txBody>
          <a:bodyPr/>
          <a:lstStyle/>
          <a:p>
            <a:endParaRPr lang="en-US" altLang="en-US"/>
          </a:p>
        </p:txBody>
      </p:sp>
    </p:spTree>
    <p:extLst>
      <p:ext uri="{BB962C8B-B14F-4D97-AF65-F5344CB8AC3E}">
        <p14:creationId xmlns:p14="http://schemas.microsoft.com/office/powerpoint/2010/main" val="14792993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5CE8A47F-8506-4423-B298-ABC8CF30684E}" type="slidenum">
              <a:rPr lang="en-US" altLang="en-US"/>
              <a:pPr/>
              <a:t>81</a:t>
            </a:fld>
            <a:endParaRPr lang="en-US" altLang="en-US"/>
          </a:p>
        </p:txBody>
      </p:sp>
      <p:sp>
        <p:nvSpPr>
          <p:cNvPr id="260098" name="Rectangle 2"/>
          <p:cNvSpPr>
            <a:spLocks noGrp="1" noChangeArrowheads="1"/>
          </p:cNvSpPr>
          <p:nvPr>
            <p:ph type="title"/>
          </p:nvPr>
        </p:nvSpPr>
        <p:spPr>
          <a:xfrm>
            <a:off x="2209800" y="393700"/>
            <a:ext cx="7772400" cy="1308100"/>
          </a:xfrm>
        </p:spPr>
        <p:txBody>
          <a:bodyPr/>
          <a:lstStyle/>
          <a:p>
            <a:r>
              <a:rPr lang="en-US" altLang="en-US" sz="3600"/>
              <a:t>Practice example</a:t>
            </a:r>
            <a:r>
              <a:rPr lang="en-US" altLang="en-US" sz="2800"/>
              <a:t/>
            </a:r>
            <a:br>
              <a:rPr lang="en-US" altLang="en-US" sz="2800"/>
            </a:br>
            <a:r>
              <a:rPr lang="en-US" altLang="en-US" sz="2800"/>
              <a:t> </a:t>
            </a:r>
            <a:r>
              <a:rPr lang="en-US" altLang="en-US" sz="2800" i="1"/>
              <a:t>Did Curiosity kill the cat</a:t>
            </a:r>
            <a:endParaRPr lang="en-US" altLang="en-US" i="1"/>
          </a:p>
        </p:txBody>
      </p:sp>
      <p:sp>
        <p:nvSpPr>
          <p:cNvPr id="260099" name="Rectangle 3"/>
          <p:cNvSpPr>
            <a:spLocks noGrp="1" noChangeArrowheads="1"/>
          </p:cNvSpPr>
          <p:nvPr>
            <p:ph type="body" idx="1"/>
          </p:nvPr>
        </p:nvSpPr>
        <p:spPr>
          <a:xfrm>
            <a:off x="2171700" y="1587500"/>
            <a:ext cx="7848600" cy="4546600"/>
          </a:xfrm>
        </p:spPr>
        <p:txBody>
          <a:bodyPr>
            <a:normAutofit lnSpcReduction="10000"/>
          </a:bodyPr>
          <a:lstStyle/>
          <a:p>
            <a:pPr marL="342900" indent="-342900"/>
            <a:r>
              <a:rPr lang="en-US" altLang="en-US"/>
              <a:t>Jack owns a dog. Every dog owner is an animal lover. No animal lover kills an animal. Either Jack or Curiosity killed the cat, who is named Tuna. Did Curiosity kill the cat?</a:t>
            </a:r>
          </a:p>
          <a:p>
            <a:pPr marL="342900" indent="-342900"/>
            <a:r>
              <a:rPr lang="en-US" altLang="en-US"/>
              <a:t>These can be represented as follows:</a:t>
            </a:r>
          </a:p>
          <a:p>
            <a:pPr marL="742950" lvl="1" indent="-285750">
              <a:buNone/>
            </a:pPr>
            <a:r>
              <a:rPr lang="en-US" altLang="en-US"/>
              <a:t>A. (</a:t>
            </a:r>
            <a:r>
              <a:rPr lang="en-US" altLang="en-US">
                <a:sym typeface="Symbol" panose="05050102010706020507" pitchFamily="18" charset="2"/>
              </a:rPr>
              <a:t></a:t>
            </a:r>
            <a:r>
              <a:rPr lang="en-US" altLang="en-US"/>
              <a:t>x) Dog(x) </a:t>
            </a:r>
            <a:r>
              <a:rPr lang="en-US" altLang="en-US">
                <a:sym typeface="Symbol" panose="05050102010706020507" pitchFamily="18" charset="2"/>
              </a:rPr>
              <a:t></a:t>
            </a:r>
            <a:r>
              <a:rPr lang="en-US" altLang="en-US"/>
              <a:t> Owns(Jack,x)</a:t>
            </a:r>
          </a:p>
          <a:p>
            <a:pPr marL="742950" lvl="1" indent="-285750">
              <a:buNone/>
            </a:pPr>
            <a:r>
              <a:rPr lang="en-US" altLang="en-US"/>
              <a:t>B. (</a:t>
            </a:r>
            <a:r>
              <a:rPr lang="en-US" altLang="en-US" sz="1800">
                <a:sym typeface="Symbol" panose="05050102010706020507" pitchFamily="18" charset="2"/>
              </a:rPr>
              <a:t></a:t>
            </a:r>
            <a:r>
              <a:rPr lang="en-US" altLang="en-US"/>
              <a:t>x) ((</a:t>
            </a:r>
            <a:r>
              <a:rPr lang="en-US" altLang="en-US">
                <a:sym typeface="Symbol" panose="05050102010706020507" pitchFamily="18" charset="2"/>
              </a:rPr>
              <a:t></a:t>
            </a:r>
            <a:r>
              <a:rPr lang="en-US" altLang="en-US"/>
              <a:t>y) Dog(y) </a:t>
            </a:r>
            <a:r>
              <a:rPr lang="en-US" altLang="en-US">
                <a:sym typeface="Symbol" panose="05050102010706020507" pitchFamily="18" charset="2"/>
              </a:rPr>
              <a:t></a:t>
            </a:r>
            <a:r>
              <a:rPr lang="en-US" altLang="en-US"/>
              <a:t> Owns(x, y)) </a:t>
            </a:r>
            <a:r>
              <a:rPr lang="en-US" altLang="en-US">
                <a:sym typeface="Symbol" panose="05050102010706020507" pitchFamily="18" charset="2"/>
              </a:rPr>
              <a:t></a:t>
            </a:r>
            <a:r>
              <a:rPr lang="en-US" altLang="en-US"/>
              <a:t> AnimalLover(x)</a:t>
            </a:r>
          </a:p>
          <a:p>
            <a:pPr marL="742950" lvl="1" indent="-285750">
              <a:buNone/>
            </a:pPr>
            <a:r>
              <a:rPr lang="en-US" altLang="en-US"/>
              <a:t>C. (</a:t>
            </a:r>
            <a:r>
              <a:rPr lang="en-US" altLang="en-US" sz="1800">
                <a:sym typeface="Symbol" panose="05050102010706020507" pitchFamily="18" charset="2"/>
              </a:rPr>
              <a:t></a:t>
            </a:r>
            <a:r>
              <a:rPr lang="en-US" altLang="en-US"/>
              <a:t>x) AnimalLover(x) </a:t>
            </a:r>
            <a:r>
              <a:rPr lang="en-US" altLang="en-US">
                <a:sym typeface="Symbol" panose="05050102010706020507" pitchFamily="18" charset="2"/>
              </a:rPr>
              <a:t></a:t>
            </a:r>
            <a:r>
              <a:rPr lang="en-US" altLang="en-US"/>
              <a:t> ((</a:t>
            </a:r>
            <a:r>
              <a:rPr lang="en-US" altLang="en-US" sz="1800">
                <a:sym typeface="Symbol" panose="05050102010706020507" pitchFamily="18" charset="2"/>
              </a:rPr>
              <a:t></a:t>
            </a:r>
            <a:r>
              <a:rPr lang="en-US" altLang="en-US"/>
              <a:t>y) Animal(y)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Kills(x,y))</a:t>
            </a:r>
          </a:p>
          <a:p>
            <a:pPr marL="742950" lvl="1" indent="-285750">
              <a:buNone/>
            </a:pPr>
            <a:r>
              <a:rPr lang="en-US" altLang="en-US"/>
              <a:t>D. Kills(Jack,Tuna) </a:t>
            </a:r>
            <a:r>
              <a:rPr lang="en-US" altLang="en-US">
                <a:sym typeface="Symbol" panose="05050102010706020507" pitchFamily="18" charset="2"/>
              </a:rPr>
              <a:t></a:t>
            </a:r>
            <a:r>
              <a:rPr lang="en-US" altLang="en-US"/>
              <a:t> Kills(Curiosity,Tuna)</a:t>
            </a:r>
          </a:p>
          <a:p>
            <a:pPr marL="742950" lvl="1" indent="-285750">
              <a:buNone/>
            </a:pPr>
            <a:r>
              <a:rPr lang="en-US" altLang="en-US"/>
              <a:t>E. Cat(Tuna)</a:t>
            </a:r>
          </a:p>
          <a:p>
            <a:pPr marL="742950" lvl="1" indent="-285750">
              <a:buNone/>
            </a:pPr>
            <a:r>
              <a:rPr lang="en-US" altLang="en-US"/>
              <a:t>F. (</a:t>
            </a:r>
            <a:r>
              <a:rPr lang="en-US" altLang="en-US" sz="1800">
                <a:sym typeface="Symbol" panose="05050102010706020507" pitchFamily="18" charset="2"/>
              </a:rPr>
              <a:t></a:t>
            </a:r>
            <a:r>
              <a:rPr lang="en-US" altLang="en-US"/>
              <a:t>x) Cat(x) </a:t>
            </a:r>
            <a:r>
              <a:rPr lang="en-US" altLang="en-US">
                <a:sym typeface="Symbol" panose="05050102010706020507" pitchFamily="18" charset="2"/>
              </a:rPr>
              <a:t></a:t>
            </a:r>
            <a:r>
              <a:rPr lang="en-US" altLang="en-US"/>
              <a:t> Animal(x)</a:t>
            </a:r>
            <a:r>
              <a:rPr lang="en-US" altLang="en-US" sz="1800"/>
              <a:t> </a:t>
            </a:r>
          </a:p>
          <a:p>
            <a:pPr marL="742950" lvl="1" indent="-285750">
              <a:buNone/>
            </a:pPr>
            <a:r>
              <a:rPr lang="en-US" altLang="en-US" sz="1800"/>
              <a:t>G. Kills(Curiosity, Tuna)</a:t>
            </a:r>
          </a:p>
        </p:txBody>
      </p:sp>
      <p:sp>
        <p:nvSpPr>
          <p:cNvPr id="260100" name="Line 4"/>
          <p:cNvSpPr>
            <a:spLocks noChangeShapeType="1"/>
          </p:cNvSpPr>
          <p:nvPr/>
        </p:nvSpPr>
        <p:spPr bwMode="auto">
          <a:xfrm flipH="1">
            <a:off x="5562600" y="5562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0101" name="Text Box 5"/>
          <p:cNvSpPr txBox="1">
            <a:spLocks noChangeArrowheads="1"/>
          </p:cNvSpPr>
          <p:nvPr/>
        </p:nvSpPr>
        <p:spPr bwMode="auto">
          <a:xfrm>
            <a:off x="7848601" y="5334001"/>
            <a:ext cx="886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GOAL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74680" y="3000960"/>
              <a:ext cx="8215560" cy="3021120"/>
            </p14:xfrm>
          </p:contentPart>
        </mc:Choice>
        <mc:Fallback xmlns="">
          <p:pic>
            <p:nvPicPr>
              <p:cNvPr id="2" name="Ink 1"/>
              <p:cNvPicPr/>
              <p:nvPr/>
            </p:nvPicPr>
            <p:blipFill>
              <a:blip r:embed="rId4"/>
              <a:stretch>
                <a:fillRect/>
              </a:stretch>
            </p:blipFill>
            <p:spPr>
              <a:xfrm>
                <a:off x="2071800" y="2994840"/>
                <a:ext cx="8223480" cy="302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732720" y="4521240"/>
              <a:ext cx="7560" cy="1080"/>
            </p14:xfrm>
          </p:contentPart>
        </mc:Choice>
        <mc:Fallback xmlns="">
          <p:pic>
            <p:nvPicPr>
              <p:cNvPr id="3" name="Ink 2"/>
              <p:cNvPicPr/>
              <p:nvPr/>
            </p:nvPicPr>
            <p:blipFill>
              <a:blip r:embed="rId6"/>
              <a:stretch>
                <a:fillRect/>
              </a:stretch>
            </p:blipFill>
            <p:spPr>
              <a:xfrm>
                <a:off x="6730200" y="4518720"/>
                <a:ext cx="1260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313360" y="3997080"/>
              <a:ext cx="7222320" cy="1137240"/>
            </p14:xfrm>
          </p:contentPart>
        </mc:Choice>
        <mc:Fallback xmlns="">
          <p:pic>
            <p:nvPicPr>
              <p:cNvPr id="4" name="Ink 3"/>
              <p:cNvPicPr/>
              <p:nvPr/>
            </p:nvPicPr>
            <p:blipFill>
              <a:blip r:embed="rId8"/>
              <a:stretch>
                <a:fillRect/>
              </a:stretch>
            </p:blipFill>
            <p:spPr>
              <a:xfrm>
                <a:off x="2306880" y="3991680"/>
                <a:ext cx="7234560" cy="114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2958840" y="4006080"/>
              <a:ext cx="6628320" cy="1383840"/>
            </p14:xfrm>
          </p:contentPart>
        </mc:Choice>
        <mc:Fallback xmlns="">
          <p:pic>
            <p:nvPicPr>
              <p:cNvPr id="5" name="Ink 4"/>
              <p:cNvPicPr/>
              <p:nvPr/>
            </p:nvPicPr>
            <p:blipFill>
              <a:blip r:embed="rId10"/>
              <a:stretch>
                <a:fillRect/>
              </a:stretch>
            </p:blipFill>
            <p:spPr>
              <a:xfrm>
                <a:off x="2955240" y="3998520"/>
                <a:ext cx="6638760" cy="1400760"/>
              </a:xfrm>
              <a:prstGeom prst="rect">
                <a:avLst/>
              </a:prstGeom>
            </p:spPr>
          </p:pic>
        </mc:Fallback>
      </mc:AlternateContent>
    </p:spTree>
    <p:extLst>
      <p:ext uri="{BB962C8B-B14F-4D97-AF65-F5344CB8AC3E}">
        <p14:creationId xmlns:p14="http://schemas.microsoft.com/office/powerpoint/2010/main" val="19649925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02880" y="1800"/>
              <a:ext cx="10164960" cy="5676120"/>
            </p14:xfrm>
          </p:contentPart>
        </mc:Choice>
        <mc:Fallback xmlns="">
          <p:pic>
            <p:nvPicPr>
              <p:cNvPr id="4" name="Ink 3"/>
              <p:cNvPicPr/>
              <p:nvPr/>
            </p:nvPicPr>
            <p:blipFill>
              <a:blip r:embed="rId3"/>
              <a:stretch>
                <a:fillRect/>
              </a:stretch>
            </p:blipFill>
            <p:spPr>
              <a:xfrm>
                <a:off x="1794960" y="-1080"/>
                <a:ext cx="10178280" cy="5682240"/>
              </a:xfrm>
              <a:prstGeom prst="rect">
                <a:avLst/>
              </a:prstGeom>
            </p:spPr>
          </p:pic>
        </mc:Fallback>
      </mc:AlternateContent>
    </p:spTree>
    <p:extLst>
      <p:ext uri="{BB962C8B-B14F-4D97-AF65-F5344CB8AC3E}">
        <p14:creationId xmlns:p14="http://schemas.microsoft.com/office/powerpoint/2010/main" val="27496541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C2AF716-B265-46D1-8620-0ACE47A6CE11}" type="slidenum">
              <a:rPr lang="en-US" altLang="en-US"/>
              <a:pPr/>
              <a:t>83</a:t>
            </a:fld>
            <a:endParaRPr lang="en-US" altLang="en-US"/>
          </a:p>
        </p:txBody>
      </p:sp>
      <p:sp>
        <p:nvSpPr>
          <p:cNvPr id="132098" name="Rectangle 2"/>
          <p:cNvSpPr>
            <a:spLocks noGrp="1" noChangeArrowheads="1"/>
          </p:cNvSpPr>
          <p:nvPr>
            <p:ph type="title"/>
          </p:nvPr>
        </p:nvSpPr>
        <p:spPr/>
        <p:txBody>
          <a:bodyPr/>
          <a:lstStyle/>
          <a:p>
            <a:r>
              <a:rPr lang="en-US" altLang="en-US"/>
              <a:t>Converting sentences to CNF</a:t>
            </a:r>
          </a:p>
        </p:txBody>
      </p:sp>
      <p:sp>
        <p:nvSpPr>
          <p:cNvPr id="132099" name="Rectangle 3"/>
          <p:cNvSpPr>
            <a:spLocks noGrp="1" noChangeArrowheads="1"/>
          </p:cNvSpPr>
          <p:nvPr>
            <p:ph type="body" idx="1"/>
          </p:nvPr>
        </p:nvSpPr>
        <p:spPr>
          <a:xfrm>
            <a:off x="1905000" y="1752600"/>
            <a:ext cx="8458200" cy="4114800"/>
          </a:xfrm>
        </p:spPr>
        <p:txBody>
          <a:bodyPr>
            <a:normAutofit fontScale="85000" lnSpcReduction="10000"/>
          </a:bodyPr>
          <a:lstStyle/>
          <a:p>
            <a:pPr>
              <a:buFontTx/>
              <a:buNone/>
            </a:pPr>
            <a:r>
              <a:rPr lang="en-US" altLang="en-US"/>
              <a:t>1. Eliminate all </a:t>
            </a:r>
            <a:r>
              <a:rPr lang="en-US" altLang="en-US">
                <a:cs typeface="Times New Roman" panose="02020603050405020304" pitchFamily="18" charset="0"/>
              </a:rPr>
              <a:t>↔</a:t>
            </a:r>
            <a:r>
              <a:rPr lang="en-US" altLang="en-US"/>
              <a:t> connectives </a:t>
            </a:r>
          </a:p>
          <a:p>
            <a:pPr lvl="1">
              <a:buFontTx/>
              <a:buNone/>
            </a:pPr>
            <a:r>
              <a:rPr lang="en-US" altLang="en-US"/>
              <a:t>(P </a:t>
            </a:r>
            <a:r>
              <a:rPr lang="en-US" altLang="en-US">
                <a:cs typeface="Times New Roman" panose="02020603050405020304" pitchFamily="18" charset="0"/>
              </a:rPr>
              <a:t>↔</a:t>
            </a:r>
            <a:r>
              <a:rPr lang="en-US" altLang="en-US"/>
              <a:t> Q)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 (Q </a:t>
            </a:r>
            <a:r>
              <a:rPr lang="en-US" altLang="en-US">
                <a:sym typeface="Symbol" panose="05050102010706020507" pitchFamily="18" charset="2"/>
              </a:rPr>
              <a:t></a:t>
            </a:r>
            <a:r>
              <a:rPr lang="en-US" altLang="en-US"/>
              <a:t> P)) </a:t>
            </a:r>
          </a:p>
          <a:p>
            <a:pPr>
              <a:buFontTx/>
              <a:buNone/>
            </a:pPr>
            <a:r>
              <a:rPr lang="en-US" altLang="en-US"/>
              <a:t>2. Eliminate all </a:t>
            </a:r>
            <a:r>
              <a:rPr lang="en-US" altLang="en-US">
                <a:sym typeface="Symbol" panose="05050102010706020507" pitchFamily="18" charset="2"/>
              </a:rPr>
              <a:t></a:t>
            </a:r>
            <a:r>
              <a:rPr lang="en-US" altLang="en-US"/>
              <a:t> connectives </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p>
          <a:p>
            <a:pPr>
              <a:buFontTx/>
              <a:buNone/>
            </a:pPr>
            <a:r>
              <a:rPr lang="en-US" altLang="en-US"/>
              <a:t>3. Reduce the scope of each negation symbol to a single predicate </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P</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Q</a:t>
            </a:r>
          </a:p>
          <a:p>
            <a:pPr lvl="1">
              <a:buFontTx/>
              <a:buNone/>
            </a:pP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Q</a:t>
            </a:r>
          </a:p>
          <a:p>
            <a:pPr lvl="1">
              <a:buFontTx/>
              <a:buNone/>
            </a:pP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x)P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a:t>
            </a:r>
          </a:p>
          <a:p>
            <a:pPr lvl="1">
              <a:buFontTx/>
              <a:buNone/>
            </a:pP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x)P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P </a:t>
            </a:r>
          </a:p>
          <a:p>
            <a:pPr>
              <a:buFontTx/>
              <a:buNone/>
            </a:pPr>
            <a:r>
              <a:rPr lang="en-US" altLang="en-US"/>
              <a:t>4. Standardize variables: rename all variables so that each quantifier has its own unique variable name</a:t>
            </a:r>
          </a:p>
          <a:p>
            <a:pPr>
              <a:buFontTx/>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06520" y="608040"/>
              <a:ext cx="9220320" cy="5404680"/>
            </p14:xfrm>
          </p:contentPart>
        </mc:Choice>
        <mc:Fallback xmlns="">
          <p:pic>
            <p:nvPicPr>
              <p:cNvPr id="2" name="Ink 1"/>
              <p:cNvPicPr/>
              <p:nvPr/>
            </p:nvPicPr>
            <p:blipFill>
              <a:blip r:embed="rId4"/>
              <a:stretch>
                <a:fillRect/>
              </a:stretch>
            </p:blipFill>
            <p:spPr>
              <a:xfrm>
                <a:off x="1399320" y="601920"/>
                <a:ext cx="9235440" cy="541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027960" y="4940280"/>
              <a:ext cx="360" cy="360"/>
            </p14:xfrm>
          </p:contentPart>
        </mc:Choice>
        <mc:Fallback xmlns="">
          <p:pic>
            <p:nvPicPr>
              <p:cNvPr id="3" name="Ink 2"/>
              <p:cNvPicPr/>
              <p:nvPr/>
            </p:nvPicPr>
            <p:blipFill>
              <a:blip r:embed="rId6"/>
              <a:stretch>
                <a:fillRect/>
              </a:stretch>
            </p:blipFill>
            <p:spPr>
              <a:xfrm>
                <a:off x="3025080" y="4937400"/>
                <a:ext cx="612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3462120" y="2682000"/>
              <a:ext cx="1373760" cy="714240"/>
            </p14:xfrm>
          </p:contentPart>
        </mc:Choice>
        <mc:Fallback xmlns="">
          <p:pic>
            <p:nvPicPr>
              <p:cNvPr id="5" name="Ink 4"/>
              <p:cNvPicPr/>
              <p:nvPr/>
            </p:nvPicPr>
            <p:blipFill>
              <a:blip r:embed="rId8"/>
              <a:stretch>
                <a:fillRect/>
              </a:stretch>
            </p:blipFill>
            <p:spPr>
              <a:xfrm>
                <a:off x="3457800" y="2676960"/>
                <a:ext cx="1383840" cy="726120"/>
              </a:xfrm>
              <a:prstGeom prst="rect">
                <a:avLst/>
              </a:prstGeom>
            </p:spPr>
          </p:pic>
        </mc:Fallback>
      </mc:AlternateContent>
    </p:spTree>
    <p:extLst>
      <p:ext uri="{BB962C8B-B14F-4D97-AF65-F5344CB8AC3E}">
        <p14:creationId xmlns:p14="http://schemas.microsoft.com/office/powerpoint/2010/main" val="34602670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BB5411C-18E5-4DA0-BF29-0CB760C33EC5}" type="slidenum">
              <a:rPr lang="en-US" altLang="en-US"/>
              <a:pPr/>
              <a:t>84</a:t>
            </a:fld>
            <a:endParaRPr lang="en-US" altLang="en-US"/>
          </a:p>
        </p:txBody>
      </p:sp>
      <p:sp>
        <p:nvSpPr>
          <p:cNvPr id="133122" name="Rectangle 2"/>
          <p:cNvSpPr>
            <a:spLocks noGrp="1" noChangeArrowheads="1"/>
          </p:cNvSpPr>
          <p:nvPr>
            <p:ph type="title"/>
          </p:nvPr>
        </p:nvSpPr>
        <p:spPr>
          <a:xfrm>
            <a:off x="2209800" y="304800"/>
            <a:ext cx="7772400" cy="1143000"/>
          </a:xfrm>
        </p:spPr>
        <p:txBody>
          <a:bodyPr/>
          <a:lstStyle/>
          <a:p>
            <a:r>
              <a:rPr lang="en-US" altLang="en-US" sz="3600"/>
              <a:t>Converting sentences to clausal form</a:t>
            </a:r>
            <a:r>
              <a:rPr lang="en-US" altLang="en-US"/>
              <a:t> </a:t>
            </a:r>
            <a:r>
              <a:rPr lang="en-US" altLang="en-US" sz="2800"/>
              <a:t>Skolem constants and functions</a:t>
            </a:r>
            <a:endParaRPr lang="en-US" altLang="en-US"/>
          </a:p>
        </p:txBody>
      </p:sp>
      <p:sp>
        <p:nvSpPr>
          <p:cNvPr id="133123" name="Rectangle 3"/>
          <p:cNvSpPr>
            <a:spLocks noGrp="1" noChangeArrowheads="1"/>
          </p:cNvSpPr>
          <p:nvPr>
            <p:ph type="body" idx="1"/>
          </p:nvPr>
        </p:nvSpPr>
        <p:spPr>
          <a:xfrm>
            <a:off x="2209800" y="1524000"/>
            <a:ext cx="7772400" cy="4953000"/>
          </a:xfrm>
        </p:spPr>
        <p:txBody>
          <a:bodyPr>
            <a:normAutofit lnSpcReduction="10000"/>
          </a:bodyPr>
          <a:lstStyle/>
          <a:p>
            <a:pPr>
              <a:buFontTx/>
              <a:buNone/>
            </a:pPr>
            <a:r>
              <a:rPr lang="en-US" altLang="en-US"/>
              <a:t>5. Eliminate existential quantification by introducing Skolem constants/functions</a:t>
            </a:r>
          </a:p>
          <a:p>
            <a:pPr lvl="1">
              <a:buFontTx/>
              <a:buNone/>
            </a:pPr>
            <a:r>
              <a:rPr lang="en-US" altLang="en-US"/>
              <a:t>(</a:t>
            </a:r>
            <a:r>
              <a:rPr lang="en-US" altLang="en-US">
                <a:sym typeface="Symbol" panose="05050102010706020507" pitchFamily="18" charset="2"/>
              </a:rPr>
              <a:t></a:t>
            </a:r>
            <a:r>
              <a:rPr lang="en-US" altLang="en-US"/>
              <a:t>x)P(x) </a:t>
            </a:r>
            <a:r>
              <a:rPr lang="en-US" altLang="en-US">
                <a:sym typeface="Symbol" panose="05050102010706020507" pitchFamily="18" charset="2"/>
              </a:rPr>
              <a:t></a:t>
            </a:r>
            <a:r>
              <a:rPr lang="en-US" altLang="en-US"/>
              <a:t> P(c) </a:t>
            </a:r>
          </a:p>
          <a:p>
            <a:pPr lvl="1">
              <a:buFontTx/>
              <a:buNone/>
            </a:pPr>
            <a:r>
              <a:rPr lang="en-US" altLang="en-US"/>
              <a:t>	</a:t>
            </a:r>
            <a:r>
              <a:rPr lang="en-US" altLang="en-US" b="1">
                <a:solidFill>
                  <a:schemeClr val="accent2"/>
                </a:solidFill>
              </a:rPr>
              <a:t>c is a Skolem constant</a:t>
            </a:r>
            <a:r>
              <a:rPr lang="en-US" altLang="en-US"/>
              <a:t> (a brand-new constant symbol that is not used in any other sentence)</a:t>
            </a:r>
          </a:p>
          <a:p>
            <a:pPr lvl="1">
              <a:buFontTx/>
              <a:buNone/>
            </a:pPr>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x)P(x, f(x))</a:t>
            </a:r>
          </a:p>
          <a:p>
            <a:pPr lvl="1">
              <a:buFontTx/>
              <a:buNone/>
            </a:pPr>
            <a:r>
              <a:rPr lang="en-US" altLang="en-US"/>
              <a:t>	</a:t>
            </a:r>
            <a:r>
              <a:rPr lang="en-US" altLang="en-US">
                <a:cs typeface="Times New Roman" panose="02020603050405020304" pitchFamily="18" charset="0"/>
              </a:rPr>
              <a:t>since </a:t>
            </a:r>
            <a:r>
              <a:rPr lang="en-US" altLang="en-US">
                <a:cs typeface="Times New Roman" panose="02020603050405020304" pitchFamily="18" charset="0"/>
                <a:sym typeface="Symbol" panose="05050102010706020507" pitchFamily="18" charset="2"/>
              </a:rPr>
              <a:t></a:t>
            </a:r>
            <a:r>
              <a:rPr lang="en-US" altLang="en-US">
                <a:cs typeface="Times New Roman" panose="02020603050405020304" pitchFamily="18" charset="0"/>
              </a:rPr>
              <a:t> is within the scope of a universally quantified variable, use </a:t>
            </a:r>
            <a:r>
              <a:rPr lang="en-US" altLang="en-US"/>
              <a:t>a </a:t>
            </a:r>
            <a:r>
              <a:rPr lang="en-US" altLang="en-US" b="1">
                <a:solidFill>
                  <a:schemeClr val="accent2"/>
                </a:solidFill>
              </a:rPr>
              <a:t>Skolem function f</a:t>
            </a:r>
            <a:r>
              <a:rPr lang="en-US" altLang="en-US"/>
              <a:t> to construct a new value that </a:t>
            </a:r>
            <a:r>
              <a:rPr lang="en-US" altLang="en-US" b="1">
                <a:solidFill>
                  <a:schemeClr val="accent2"/>
                </a:solidFill>
              </a:rPr>
              <a:t>depends on</a:t>
            </a:r>
            <a:r>
              <a:rPr lang="en-US" altLang="en-US"/>
              <a:t> the universally quantified variable</a:t>
            </a:r>
          </a:p>
          <a:p>
            <a:pPr lvl="1">
              <a:buFontTx/>
              <a:buNone/>
            </a:pPr>
            <a:r>
              <a:rPr lang="en-US" altLang="en-US"/>
              <a:t>f must be a brand-new function name not occurring in any other sentence in the KB. </a:t>
            </a:r>
          </a:p>
          <a:p>
            <a:pPr lvl="1">
              <a:buFontTx/>
              <a:buNone/>
            </a:pPr>
            <a:r>
              <a:rPr lang="en-US" altLang="en-US"/>
              <a:t>E.g.,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y)loves(x,y)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x)loves(x,f(x)) </a:t>
            </a:r>
          </a:p>
          <a:p>
            <a:pPr lvl="1">
              <a:buFontTx/>
              <a:buNone/>
            </a:pPr>
            <a:r>
              <a:rPr lang="en-US" altLang="en-US"/>
              <a:t>	In this case, f(x) specifies the person that x loves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02360" y="1475640"/>
              <a:ext cx="4457160" cy="5069160"/>
            </p14:xfrm>
          </p:contentPart>
        </mc:Choice>
        <mc:Fallback xmlns="">
          <p:pic>
            <p:nvPicPr>
              <p:cNvPr id="2" name="Ink 1"/>
              <p:cNvPicPr/>
              <p:nvPr/>
            </p:nvPicPr>
            <p:blipFill>
              <a:blip r:embed="rId4"/>
              <a:stretch>
                <a:fillRect/>
              </a:stretch>
            </p:blipFill>
            <p:spPr>
              <a:xfrm>
                <a:off x="2498040" y="1470960"/>
                <a:ext cx="4464000" cy="507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568320" y="3512520"/>
              <a:ext cx="360" cy="360"/>
            </p14:xfrm>
          </p:contentPart>
        </mc:Choice>
        <mc:Fallback xmlns="">
          <p:pic>
            <p:nvPicPr>
              <p:cNvPr id="3" name="Ink 2"/>
              <p:cNvPicPr/>
              <p:nvPr/>
            </p:nvPicPr>
            <p:blipFill>
              <a:blip r:embed="rId6"/>
              <a:stretch>
                <a:fillRect/>
              </a:stretch>
            </p:blipFill>
            <p:spPr>
              <a:xfrm>
                <a:off x="3565800" y="3510000"/>
                <a:ext cx="5400" cy="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4970880" y="2460240"/>
              <a:ext cx="466200" cy="164520"/>
            </p14:xfrm>
          </p:contentPart>
        </mc:Choice>
        <mc:Fallback xmlns="">
          <p:pic>
            <p:nvPicPr>
              <p:cNvPr id="5" name="Ink 4"/>
              <p:cNvPicPr/>
              <p:nvPr/>
            </p:nvPicPr>
            <p:blipFill>
              <a:blip r:embed="rId8"/>
              <a:stretch>
                <a:fillRect/>
              </a:stretch>
            </p:blipFill>
            <p:spPr>
              <a:xfrm>
                <a:off x="4966560" y="2453400"/>
                <a:ext cx="475560" cy="177120"/>
              </a:xfrm>
              <a:prstGeom prst="rect">
                <a:avLst/>
              </a:prstGeom>
            </p:spPr>
          </p:pic>
        </mc:Fallback>
      </mc:AlternateContent>
    </p:spTree>
    <p:extLst>
      <p:ext uri="{BB962C8B-B14F-4D97-AF65-F5344CB8AC3E}">
        <p14:creationId xmlns:p14="http://schemas.microsoft.com/office/powerpoint/2010/main" val="8563353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33E9133-5E07-43BF-B0F9-C18332468D1A}" type="slidenum">
              <a:rPr lang="en-US" altLang="en-US"/>
              <a:pPr/>
              <a:t>85</a:t>
            </a:fld>
            <a:endParaRPr lang="en-US" altLang="en-US"/>
          </a:p>
        </p:txBody>
      </p:sp>
      <p:sp>
        <p:nvSpPr>
          <p:cNvPr id="134146" name="Rectangle 2"/>
          <p:cNvSpPr>
            <a:spLocks noGrp="1" noChangeArrowheads="1"/>
          </p:cNvSpPr>
          <p:nvPr>
            <p:ph type="title"/>
          </p:nvPr>
        </p:nvSpPr>
        <p:spPr/>
        <p:txBody>
          <a:bodyPr/>
          <a:lstStyle/>
          <a:p>
            <a:r>
              <a:rPr lang="en-US" altLang="en-US" sz="3600"/>
              <a:t>Converting sentences to clausal form</a:t>
            </a:r>
          </a:p>
        </p:txBody>
      </p:sp>
      <p:sp>
        <p:nvSpPr>
          <p:cNvPr id="134147" name="Rectangle 3"/>
          <p:cNvSpPr>
            <a:spLocks noGrp="1" noChangeArrowheads="1"/>
          </p:cNvSpPr>
          <p:nvPr>
            <p:ph type="body" idx="1"/>
          </p:nvPr>
        </p:nvSpPr>
        <p:spPr/>
        <p:txBody>
          <a:bodyPr>
            <a:normAutofit lnSpcReduction="10000"/>
          </a:bodyPr>
          <a:lstStyle/>
          <a:p>
            <a:pPr>
              <a:buFontTx/>
              <a:buNone/>
            </a:pPr>
            <a:r>
              <a:rPr lang="en-US" altLang="en-US"/>
              <a:t>6. Remove universal quantifiers by (1) moving them all to the left end; (2) making the scope of each the entire sentence; and (3) dropping the “prefix” part</a:t>
            </a:r>
          </a:p>
          <a:p>
            <a:pPr lvl="1">
              <a:buFontTx/>
              <a:buNone/>
            </a:pPr>
            <a:r>
              <a:rPr lang="en-US" altLang="en-US"/>
              <a:t>Ex: (</a:t>
            </a:r>
            <a:r>
              <a:rPr lang="en-US" altLang="en-US">
                <a:sym typeface="Symbol" panose="05050102010706020507" pitchFamily="18" charset="2"/>
              </a:rPr>
              <a:t></a:t>
            </a:r>
            <a:r>
              <a:rPr lang="en-US" altLang="en-US"/>
              <a:t>x)P(x) </a:t>
            </a:r>
            <a:r>
              <a:rPr lang="en-US" altLang="en-US">
                <a:sym typeface="Symbol" panose="05050102010706020507" pitchFamily="18" charset="2"/>
              </a:rPr>
              <a:t></a:t>
            </a:r>
            <a:r>
              <a:rPr lang="en-US" altLang="en-US"/>
              <a:t> P(x)</a:t>
            </a:r>
          </a:p>
          <a:p>
            <a:pPr>
              <a:buFontTx/>
              <a:buNone/>
            </a:pPr>
            <a:r>
              <a:rPr lang="en-US" altLang="en-US"/>
              <a:t>7. Put into conjunctive normal form (conjunction of disjunctions) using distributive and associative laws</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a:t>
            </a:r>
          </a:p>
          <a:p>
            <a:pPr lvl="1">
              <a:buFontTx/>
              <a:buNone/>
            </a:pPr>
            <a:r>
              <a:rPr lang="en-US" altLang="en-US"/>
              <a:t>(P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 </a:t>
            </a:r>
            <a:r>
              <a:rPr lang="en-US" altLang="en-US">
                <a:sym typeface="Symbol" panose="05050102010706020507" pitchFamily="18" charset="2"/>
              </a:rPr>
              <a:t></a:t>
            </a:r>
            <a:r>
              <a:rPr lang="en-US" altLang="en-US"/>
              <a:t> (P </a:t>
            </a:r>
            <a:r>
              <a:rPr lang="en-US" altLang="en-US">
                <a:sym typeface="Symbol" panose="05050102010706020507" pitchFamily="18" charset="2"/>
              </a:rPr>
              <a:t></a:t>
            </a:r>
            <a:r>
              <a:rPr lang="en-US" altLang="en-US"/>
              <a:t> Q </a:t>
            </a:r>
            <a:r>
              <a:rPr lang="en-US" altLang="en-US">
                <a:sym typeface="Symbol" panose="05050102010706020507" pitchFamily="18" charset="2"/>
              </a:rPr>
              <a:t></a:t>
            </a:r>
            <a:r>
              <a:rPr lang="en-US" altLang="en-US"/>
              <a:t> R)</a:t>
            </a:r>
          </a:p>
          <a:p>
            <a:pPr>
              <a:buFontTx/>
              <a:buNone/>
            </a:pPr>
            <a:r>
              <a:rPr lang="en-US" altLang="en-US"/>
              <a:t>8. Split conjuncts into separate clauses</a:t>
            </a:r>
          </a:p>
          <a:p>
            <a:pPr>
              <a:buFontTx/>
              <a:buNone/>
            </a:pPr>
            <a:r>
              <a:rPr lang="en-US" altLang="en-US"/>
              <a:t>9. Standardize variables so each clause contains only variable names that do not occur in any other clause</a:t>
            </a:r>
          </a:p>
          <a:p>
            <a:pPr>
              <a:buFontTx/>
              <a:buNone/>
            </a:pPr>
            <a:endParaRPr lang="en-US" altLang="en-US"/>
          </a:p>
          <a:p>
            <a:pPr>
              <a:buFontTx/>
              <a:buNone/>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4640" y="2185560"/>
              <a:ext cx="11539080" cy="4017600"/>
            </p14:xfrm>
          </p:contentPart>
        </mc:Choice>
        <mc:Fallback xmlns="">
          <p:pic>
            <p:nvPicPr>
              <p:cNvPr id="2" name="Ink 1"/>
              <p:cNvPicPr/>
              <p:nvPr/>
            </p:nvPicPr>
            <p:blipFill>
              <a:blip r:embed="rId4"/>
              <a:stretch>
                <a:fillRect/>
              </a:stretch>
            </p:blipFill>
            <p:spPr>
              <a:xfrm>
                <a:off x="488520" y="2183040"/>
                <a:ext cx="11549880" cy="402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106880" y="3156120"/>
              <a:ext cx="477360" cy="255240"/>
            </p14:xfrm>
          </p:contentPart>
        </mc:Choice>
        <mc:Fallback xmlns="">
          <p:pic>
            <p:nvPicPr>
              <p:cNvPr id="3" name="Ink 2"/>
              <p:cNvPicPr/>
              <p:nvPr/>
            </p:nvPicPr>
            <p:blipFill>
              <a:blip r:embed="rId6"/>
              <a:stretch>
                <a:fillRect/>
              </a:stretch>
            </p:blipFill>
            <p:spPr>
              <a:xfrm>
                <a:off x="4101480" y="3150360"/>
                <a:ext cx="488520" cy="266400"/>
              </a:xfrm>
              <a:prstGeom prst="rect">
                <a:avLst/>
              </a:prstGeom>
            </p:spPr>
          </p:pic>
        </mc:Fallback>
      </mc:AlternateContent>
    </p:spTree>
    <p:extLst>
      <p:ext uri="{BB962C8B-B14F-4D97-AF65-F5344CB8AC3E}">
        <p14:creationId xmlns:p14="http://schemas.microsoft.com/office/powerpoint/2010/main" val="6129911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85760" y="359280"/>
              <a:ext cx="10621080" cy="5598360"/>
            </p14:xfrm>
          </p:contentPart>
        </mc:Choice>
        <mc:Fallback xmlns="">
          <p:pic>
            <p:nvPicPr>
              <p:cNvPr id="4" name="Ink 3"/>
              <p:cNvPicPr/>
              <p:nvPr/>
            </p:nvPicPr>
            <p:blipFill>
              <a:blip r:embed="rId3"/>
              <a:stretch>
                <a:fillRect/>
              </a:stretch>
            </p:blipFill>
            <p:spPr>
              <a:xfrm>
                <a:off x="1082880" y="354600"/>
                <a:ext cx="10627560" cy="5605560"/>
              </a:xfrm>
              <a:prstGeom prst="rect">
                <a:avLst/>
              </a:prstGeom>
            </p:spPr>
          </p:pic>
        </mc:Fallback>
      </mc:AlternateContent>
    </p:spTree>
    <p:extLst>
      <p:ext uri="{BB962C8B-B14F-4D97-AF65-F5344CB8AC3E}">
        <p14:creationId xmlns:p14="http://schemas.microsoft.com/office/powerpoint/2010/main" val="23283185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79A2086-38B2-492D-9135-60633759A213}" type="slidenum">
              <a:rPr lang="en-US" altLang="en-US"/>
              <a:pPr/>
              <a:t>87</a:t>
            </a:fld>
            <a:endParaRPr lang="en-US" altLang="en-US"/>
          </a:p>
        </p:txBody>
      </p:sp>
      <p:sp>
        <p:nvSpPr>
          <p:cNvPr id="261122" name="Rectangle 2"/>
          <p:cNvSpPr>
            <a:spLocks noGrp="1" noChangeArrowheads="1"/>
          </p:cNvSpPr>
          <p:nvPr>
            <p:ph type="body" idx="1"/>
          </p:nvPr>
        </p:nvSpPr>
        <p:spPr>
          <a:xfrm>
            <a:off x="2209800" y="749300"/>
            <a:ext cx="7772400" cy="5575300"/>
          </a:xfrm>
        </p:spPr>
        <p:txBody>
          <a:bodyPr/>
          <a:lstStyle/>
          <a:p>
            <a:r>
              <a:rPr lang="en-US" altLang="en-US" b="1"/>
              <a:t>Convert to clause form</a:t>
            </a:r>
            <a:endParaRPr lang="en-US" altLang="en-US"/>
          </a:p>
          <a:p>
            <a:pPr lvl="1">
              <a:buFontTx/>
              <a:buNone/>
            </a:pPr>
            <a:r>
              <a:rPr lang="en-US" altLang="en-US"/>
              <a:t>A1. (Dog(D)) </a:t>
            </a:r>
          </a:p>
          <a:p>
            <a:pPr lvl="1">
              <a:buFontTx/>
              <a:buNone/>
            </a:pPr>
            <a:r>
              <a:rPr lang="en-US" altLang="en-US"/>
              <a:t>A2. (Owns(Jack,D))</a:t>
            </a:r>
          </a:p>
          <a:p>
            <a:pPr lvl="1">
              <a:buFontTx/>
              <a:buNone/>
            </a:pPr>
            <a:r>
              <a:rPr lang="en-US" altLang="en-US"/>
              <a:t>B. (</a:t>
            </a:r>
            <a:r>
              <a:rPr lang="en-US" altLang="en-US">
                <a:sym typeface="Symbol" panose="05050102010706020507" pitchFamily="18" charset="2"/>
              </a:rPr>
              <a:t></a:t>
            </a:r>
            <a:r>
              <a:rPr lang="en-US" altLang="en-US"/>
              <a:t>Dog(y), </a:t>
            </a:r>
            <a:r>
              <a:rPr lang="en-US" altLang="en-US">
                <a:sym typeface="Symbol" panose="05050102010706020507" pitchFamily="18" charset="2"/>
              </a:rPr>
              <a:t></a:t>
            </a:r>
            <a:r>
              <a:rPr lang="en-US" altLang="en-US"/>
              <a:t>Owns(x, y), AnimalLover(x))</a:t>
            </a:r>
          </a:p>
          <a:p>
            <a:pPr lvl="1">
              <a:buFontTx/>
              <a:buNone/>
            </a:pPr>
            <a:r>
              <a:rPr lang="en-US" altLang="en-US"/>
              <a:t>C. (</a:t>
            </a:r>
            <a:r>
              <a:rPr lang="en-US" altLang="en-US">
                <a:sym typeface="Symbol" panose="05050102010706020507" pitchFamily="18" charset="2"/>
              </a:rPr>
              <a:t></a:t>
            </a:r>
            <a:r>
              <a:rPr lang="en-US" altLang="en-US"/>
              <a:t>AnimalLover(a), </a:t>
            </a:r>
            <a:r>
              <a:rPr lang="en-US" altLang="en-US">
                <a:sym typeface="Symbol" panose="05050102010706020507" pitchFamily="18" charset="2"/>
              </a:rPr>
              <a:t></a:t>
            </a:r>
            <a:r>
              <a:rPr lang="en-US" altLang="en-US"/>
              <a:t>Animal(b), </a:t>
            </a:r>
            <a:r>
              <a:rPr lang="en-US" altLang="en-US">
                <a:sym typeface="Symbol" panose="05050102010706020507" pitchFamily="18" charset="2"/>
              </a:rPr>
              <a:t></a:t>
            </a:r>
            <a:r>
              <a:rPr lang="en-US" altLang="en-US"/>
              <a:t>Kills(a,b))</a:t>
            </a:r>
          </a:p>
          <a:p>
            <a:pPr lvl="1">
              <a:buFontTx/>
              <a:buNone/>
            </a:pPr>
            <a:r>
              <a:rPr lang="en-US" altLang="en-US"/>
              <a:t>D. (Kills(Jack,Tuna), Kills(Curiosity,Tuna))</a:t>
            </a:r>
          </a:p>
          <a:p>
            <a:pPr lvl="1">
              <a:buFontTx/>
              <a:buNone/>
            </a:pPr>
            <a:r>
              <a:rPr lang="en-US" altLang="en-US"/>
              <a:t>E. Cat(Tuna)</a:t>
            </a:r>
          </a:p>
          <a:p>
            <a:pPr lvl="1">
              <a:buFontTx/>
              <a:buNone/>
            </a:pPr>
            <a:r>
              <a:rPr lang="en-US" altLang="en-US"/>
              <a:t>F. (</a:t>
            </a:r>
            <a:r>
              <a:rPr lang="en-US" altLang="en-US">
                <a:sym typeface="Symbol" panose="05050102010706020507" pitchFamily="18" charset="2"/>
              </a:rPr>
              <a:t>C</a:t>
            </a:r>
            <a:r>
              <a:rPr lang="en-US" altLang="en-US"/>
              <a:t>at(z), Animal(z))</a:t>
            </a:r>
            <a:endParaRPr lang="en-US" altLang="en-US" sz="1800"/>
          </a:p>
          <a:p>
            <a:r>
              <a:rPr lang="en-US" altLang="en-US" b="1"/>
              <a:t>Add the negation of query:</a:t>
            </a:r>
            <a:r>
              <a:rPr lang="en-US" altLang="en-US" sz="2000"/>
              <a:t> </a:t>
            </a:r>
          </a:p>
          <a:p>
            <a:pPr lvl="1">
              <a:buFontTx/>
              <a:buNone/>
            </a:pPr>
            <a:r>
              <a:rPr lang="en-US" altLang="en-US">
                <a:sym typeface="Symbol" panose="05050102010706020507" pitchFamily="18" charset="2"/>
              </a:rPr>
              <a:t>G</a:t>
            </a:r>
            <a:r>
              <a:rPr lang="en-US" altLang="en-US"/>
              <a:t>: (</a:t>
            </a:r>
            <a:r>
              <a:rPr lang="en-US" altLang="en-US">
                <a:sym typeface="Symbol" panose="05050102010706020507" pitchFamily="18" charset="2"/>
              </a:rPr>
              <a:t></a:t>
            </a:r>
            <a:r>
              <a:rPr lang="en-US" altLang="en-US"/>
              <a:t>Kills(Curiosity, Tuna))</a:t>
            </a:r>
            <a:endParaRPr lang="en-US" altLang="en-US" sz="1800"/>
          </a:p>
        </p:txBody>
      </p:sp>
      <p:sp>
        <p:nvSpPr>
          <p:cNvPr id="261123" name="Line 3"/>
          <p:cNvSpPr>
            <a:spLocks noChangeShapeType="1"/>
          </p:cNvSpPr>
          <p:nvPr/>
        </p:nvSpPr>
        <p:spPr bwMode="auto">
          <a:xfrm flipH="1">
            <a:off x="4876800" y="1371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1124" name="Text Box 4"/>
          <p:cNvSpPr txBox="1">
            <a:spLocks noChangeArrowheads="1"/>
          </p:cNvSpPr>
          <p:nvPr/>
        </p:nvSpPr>
        <p:spPr bwMode="auto">
          <a:xfrm>
            <a:off x="7162800" y="1143000"/>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 is a skolem constant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87360" y="1069200"/>
              <a:ext cx="1945080" cy="853920"/>
            </p14:xfrm>
          </p:contentPart>
        </mc:Choice>
        <mc:Fallback xmlns="">
          <p:pic>
            <p:nvPicPr>
              <p:cNvPr id="2" name="Ink 1"/>
              <p:cNvPicPr/>
              <p:nvPr/>
            </p:nvPicPr>
            <p:blipFill>
              <a:blip r:embed="rId4"/>
              <a:stretch>
                <a:fillRect/>
              </a:stretch>
            </p:blipFill>
            <p:spPr>
              <a:xfrm>
                <a:off x="3084120" y="1065960"/>
                <a:ext cx="195192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499920" y="2296440"/>
              <a:ext cx="2272680" cy="173520"/>
            </p14:xfrm>
          </p:contentPart>
        </mc:Choice>
        <mc:Fallback xmlns="">
          <p:pic>
            <p:nvPicPr>
              <p:cNvPr id="3" name="Ink 2"/>
              <p:cNvPicPr/>
              <p:nvPr/>
            </p:nvPicPr>
            <p:blipFill>
              <a:blip r:embed="rId6"/>
              <a:stretch>
                <a:fillRect/>
              </a:stretch>
            </p:blipFill>
            <p:spPr>
              <a:xfrm>
                <a:off x="3496680" y="2293200"/>
                <a:ext cx="2282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098520" y="2512440"/>
              <a:ext cx="8180640" cy="3498120"/>
            </p14:xfrm>
          </p:contentPart>
        </mc:Choice>
        <mc:Fallback xmlns="">
          <p:pic>
            <p:nvPicPr>
              <p:cNvPr id="4" name="Ink 3"/>
              <p:cNvPicPr/>
              <p:nvPr/>
            </p:nvPicPr>
            <p:blipFill>
              <a:blip r:embed="rId8"/>
              <a:stretch>
                <a:fillRect/>
              </a:stretch>
            </p:blipFill>
            <p:spPr>
              <a:xfrm>
                <a:off x="3096000" y="2508480"/>
                <a:ext cx="8192520" cy="351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p14:cNvContentPartPr/>
              <p14:nvPr/>
            </p14:nvContentPartPr>
            <p14:xfrm>
              <a:off x="3981240" y="2602440"/>
              <a:ext cx="3908160" cy="965160"/>
            </p14:xfrm>
          </p:contentPart>
        </mc:Choice>
        <mc:Fallback xmlns="">
          <p:pic>
            <p:nvPicPr>
              <p:cNvPr id="6" name="Ink 5"/>
              <p:cNvPicPr/>
              <p:nvPr/>
            </p:nvPicPr>
            <p:blipFill>
              <a:blip r:embed="rId10"/>
              <a:stretch>
                <a:fillRect/>
              </a:stretch>
            </p:blipFill>
            <p:spPr>
              <a:xfrm>
                <a:off x="3978720" y="2599560"/>
                <a:ext cx="391356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p14:cNvContentPartPr/>
              <p14:nvPr/>
            </p14:nvContentPartPr>
            <p14:xfrm>
              <a:off x="3066840" y="2700720"/>
              <a:ext cx="1767600" cy="1284480"/>
            </p14:xfrm>
          </p:contentPart>
        </mc:Choice>
        <mc:Fallback xmlns="">
          <p:pic>
            <p:nvPicPr>
              <p:cNvPr id="7" name="Ink 6"/>
              <p:cNvPicPr/>
              <p:nvPr/>
            </p:nvPicPr>
            <p:blipFill>
              <a:blip r:embed="rId12"/>
              <a:stretch>
                <a:fillRect/>
              </a:stretch>
            </p:blipFill>
            <p:spPr>
              <a:xfrm>
                <a:off x="3064320" y="2698200"/>
                <a:ext cx="1772640" cy="1289520"/>
              </a:xfrm>
              <a:prstGeom prst="rect">
                <a:avLst/>
              </a:prstGeom>
            </p:spPr>
          </p:pic>
        </mc:Fallback>
      </mc:AlternateContent>
    </p:spTree>
    <p:extLst>
      <p:ext uri="{BB962C8B-B14F-4D97-AF65-F5344CB8AC3E}">
        <p14:creationId xmlns:p14="http://schemas.microsoft.com/office/powerpoint/2010/main" val="337306640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fld id="{5DEBD687-368A-4A54-A4FB-9E4B82041337}" type="slidenum">
              <a:rPr lang="en-US" altLang="en-US"/>
              <a:pPr/>
              <a:t>88</a:t>
            </a:fld>
            <a:endParaRPr lang="en-US" altLang="en-US"/>
          </a:p>
        </p:txBody>
      </p:sp>
      <p:sp>
        <p:nvSpPr>
          <p:cNvPr id="262146" name="Rectangle 2"/>
          <p:cNvSpPr>
            <a:spLocks noGrp="1" noChangeArrowheads="1"/>
          </p:cNvSpPr>
          <p:nvPr>
            <p:ph type="body" idx="1"/>
          </p:nvPr>
        </p:nvSpPr>
        <p:spPr>
          <a:xfrm>
            <a:off x="2209800" y="685800"/>
            <a:ext cx="7772400" cy="5410200"/>
          </a:xfrm>
        </p:spPr>
        <p:txBody>
          <a:bodyPr/>
          <a:lstStyle/>
          <a:p>
            <a:pPr marL="342900" indent="-342900"/>
            <a:r>
              <a:rPr lang="en-US" altLang="en-US" b="1"/>
              <a:t>The resolution refutation proof</a:t>
            </a:r>
            <a:r>
              <a:rPr lang="en-US" altLang="en-US" sz="2000"/>
              <a:t> </a:t>
            </a:r>
          </a:p>
          <a:p>
            <a:pPr marL="342900" indent="-342900">
              <a:buNone/>
            </a:pPr>
            <a:r>
              <a:rPr lang="en-US" altLang="en-US"/>
              <a:t>R1: </a:t>
            </a:r>
            <a:r>
              <a:rPr lang="en-US" altLang="en-US">
                <a:sym typeface="Symbol" panose="05050102010706020507" pitchFamily="18" charset="2"/>
              </a:rPr>
              <a:t>G</a:t>
            </a:r>
            <a:r>
              <a:rPr lang="en-US" altLang="en-US"/>
              <a:t>, D, {}			(Kills(Jack, Tuna))</a:t>
            </a:r>
          </a:p>
          <a:p>
            <a:pPr marL="342900" indent="-342900">
              <a:buNone/>
            </a:pPr>
            <a:r>
              <a:rPr lang="en-US" altLang="en-US"/>
              <a:t>R2: R1, C, {a/Jack, b/Tuna}	(~AnimalLover(Jack), 					 ~Animal(Tuna))</a:t>
            </a:r>
          </a:p>
          <a:p>
            <a:pPr marL="342900" indent="-342900">
              <a:buNone/>
            </a:pPr>
            <a:r>
              <a:rPr lang="en-US" altLang="en-US"/>
              <a:t>R3: R2, B, {x/Jack} 		(~Dog(y), ~Owns(Jack, y), 					 ~Animal(Tuna))</a:t>
            </a:r>
          </a:p>
          <a:p>
            <a:pPr marL="342900" indent="-342900">
              <a:buNone/>
            </a:pPr>
            <a:r>
              <a:rPr lang="en-US" altLang="en-US"/>
              <a:t>R4: R3, A1, {y/D}		(~Owns(Jack, D), 						 ~Animal(Tuna))</a:t>
            </a:r>
          </a:p>
          <a:p>
            <a:pPr marL="342900" indent="-342900">
              <a:buNone/>
            </a:pPr>
            <a:r>
              <a:rPr lang="en-US" altLang="en-US"/>
              <a:t>R5: R4, A2, {}		(~Animal(Tuna))</a:t>
            </a:r>
          </a:p>
          <a:p>
            <a:pPr marL="342900" indent="-342900">
              <a:buNone/>
            </a:pPr>
            <a:r>
              <a:rPr lang="en-US" altLang="en-US"/>
              <a:t>R6: R5, F, {z/Tuna}		(~Cat(Tuna))</a:t>
            </a:r>
          </a:p>
          <a:p>
            <a:pPr marL="342900" indent="-342900">
              <a:buNone/>
            </a:pPr>
            <a:r>
              <a:rPr lang="en-US" altLang="en-US"/>
              <a:t>R7: R6, E, {} 			FALSE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69240" y="1622520"/>
              <a:ext cx="6008760" cy="4624560"/>
            </p14:xfrm>
          </p:contentPart>
        </mc:Choice>
        <mc:Fallback xmlns="">
          <p:pic>
            <p:nvPicPr>
              <p:cNvPr id="2" name="Ink 1"/>
              <p:cNvPicPr/>
              <p:nvPr/>
            </p:nvPicPr>
            <p:blipFill>
              <a:blip r:embed="rId4"/>
              <a:stretch>
                <a:fillRect/>
              </a:stretch>
            </p:blipFill>
            <p:spPr>
              <a:xfrm>
                <a:off x="3366720" y="1620000"/>
                <a:ext cx="6013800" cy="463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738760" y="2707920"/>
              <a:ext cx="5338440" cy="3712680"/>
            </p14:xfrm>
          </p:contentPart>
        </mc:Choice>
        <mc:Fallback xmlns="">
          <p:pic>
            <p:nvPicPr>
              <p:cNvPr id="4" name="Ink 3"/>
              <p:cNvPicPr/>
              <p:nvPr/>
            </p:nvPicPr>
            <p:blipFill>
              <a:blip r:embed="rId6"/>
              <a:stretch>
                <a:fillRect/>
              </a:stretch>
            </p:blipFill>
            <p:spPr>
              <a:xfrm>
                <a:off x="5734080" y="2705400"/>
                <a:ext cx="5352120" cy="3723480"/>
              </a:xfrm>
              <a:prstGeom prst="rect">
                <a:avLst/>
              </a:prstGeom>
            </p:spPr>
          </p:pic>
        </mc:Fallback>
      </mc:AlternateContent>
    </p:spTree>
    <p:extLst>
      <p:ext uri="{BB962C8B-B14F-4D97-AF65-F5344CB8AC3E}">
        <p14:creationId xmlns:p14="http://schemas.microsoft.com/office/powerpoint/2010/main" val="22620209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36880" y="601560"/>
              <a:ext cx="9551880" cy="4935240"/>
            </p14:xfrm>
          </p:contentPart>
        </mc:Choice>
        <mc:Fallback xmlns="">
          <p:pic>
            <p:nvPicPr>
              <p:cNvPr id="4" name="Ink 3"/>
              <p:cNvPicPr/>
              <p:nvPr/>
            </p:nvPicPr>
            <p:blipFill>
              <a:blip r:embed="rId3"/>
              <a:stretch>
                <a:fillRect/>
              </a:stretch>
            </p:blipFill>
            <p:spPr>
              <a:xfrm>
                <a:off x="2031120" y="594360"/>
                <a:ext cx="9567360" cy="4953960"/>
              </a:xfrm>
              <a:prstGeom prst="rect">
                <a:avLst/>
              </a:prstGeom>
            </p:spPr>
          </p:pic>
        </mc:Fallback>
      </mc:AlternateContent>
    </p:spTree>
    <p:extLst>
      <p:ext uri="{BB962C8B-B14F-4D97-AF65-F5344CB8AC3E}">
        <p14:creationId xmlns:p14="http://schemas.microsoft.com/office/powerpoint/2010/main" val="3428479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Reduction contd.</a:t>
            </a:r>
          </a:p>
        </p:txBody>
      </p:sp>
      <p:sp>
        <p:nvSpPr>
          <p:cNvPr id="9219" name="Rectangle 3"/>
          <p:cNvSpPr>
            <a:spLocks noGrp="1" noChangeArrowheads="1"/>
          </p:cNvSpPr>
          <p:nvPr>
            <p:ph type="body" idx="1"/>
          </p:nvPr>
        </p:nvSpPr>
        <p:spPr/>
        <p:txBody>
          <a:bodyPr>
            <a:normAutofit fontScale="92500" lnSpcReduction="20000"/>
          </a:bodyPr>
          <a:lstStyle/>
          <a:p>
            <a:pPr>
              <a:lnSpc>
                <a:spcPct val="80000"/>
              </a:lnSpc>
              <a:buFontTx/>
              <a:buNone/>
            </a:pPr>
            <a:r>
              <a:rPr lang="en-US" altLang="en-US" sz="2000"/>
              <a:t>Theorem: Herbrand (1930). If a sentence </a:t>
            </a:r>
            <a:r>
              <a:rPr lang="el-GR" altLang="en-US" sz="2000">
                <a:cs typeface="Arial" panose="020B0604020202020204" pitchFamily="34" charset="0"/>
              </a:rPr>
              <a:t>α</a:t>
            </a:r>
            <a:r>
              <a:rPr lang="en-US" altLang="en-US" sz="2000">
                <a:cs typeface="Arial" panose="020B0604020202020204" pitchFamily="34" charset="0"/>
              </a:rPr>
              <a:t> </a:t>
            </a:r>
            <a:r>
              <a:rPr lang="en-US" altLang="en-US" sz="2000"/>
              <a:t>is entailed by an FOL KB, it is entailed by a </a:t>
            </a:r>
            <a:r>
              <a:rPr lang="en-US" altLang="en-US" sz="2000">
                <a:solidFill>
                  <a:srgbClr val="FF0000"/>
                </a:solidFill>
              </a:rPr>
              <a:t>finite </a:t>
            </a:r>
            <a:r>
              <a:rPr lang="en-US" altLang="en-US" sz="2000"/>
              <a:t>subset of the propositionalized KB
</a:t>
            </a:r>
          </a:p>
          <a:p>
            <a:pPr>
              <a:lnSpc>
                <a:spcPct val="80000"/>
              </a:lnSpc>
            </a:pPr>
            <a:endParaRPr lang="en-US" altLang="en-US" sz="2000"/>
          </a:p>
          <a:p>
            <a:pPr>
              <a:lnSpc>
                <a:spcPct val="80000"/>
              </a:lnSpc>
              <a:buFontTx/>
              <a:buNone/>
            </a:pPr>
            <a:r>
              <a:rPr lang="en-US" altLang="en-US" sz="2000"/>
              <a:t>Idea: For </a:t>
            </a:r>
            <a:r>
              <a:rPr lang="en-US" altLang="en-US" sz="2000" i="1"/>
              <a:t>n</a:t>
            </a:r>
            <a:r>
              <a:rPr lang="en-US" altLang="en-US" sz="2000"/>
              <a:t> = 0 to </a:t>
            </a:r>
            <a:r>
              <a:rPr lang="en-US" altLang="en-US" sz="2000">
                <a:cs typeface="Arial" panose="020B0604020202020204" pitchFamily="34" charset="0"/>
              </a:rPr>
              <a:t>∞</a:t>
            </a:r>
            <a:r>
              <a:rPr lang="en-US" altLang="en-US" sz="2000"/>
              <a:t> do</a:t>
            </a:r>
          </a:p>
          <a:p>
            <a:pPr lvl="1">
              <a:lnSpc>
                <a:spcPct val="80000"/>
              </a:lnSpc>
              <a:buFontTx/>
              <a:buNone/>
            </a:pPr>
            <a:r>
              <a:rPr lang="en-US" altLang="en-US" sz="1800"/>
              <a:t>    create a propositional KB by instantiating with depth-$n$ terms</a:t>
            </a:r>
          </a:p>
          <a:p>
            <a:pPr lvl="1">
              <a:lnSpc>
                <a:spcPct val="80000"/>
              </a:lnSpc>
              <a:buFontTx/>
              <a:buNone/>
            </a:pPr>
            <a:r>
              <a:rPr lang="en-US" altLang="en-US" sz="1800"/>
              <a:t>    see if </a:t>
            </a:r>
            <a:r>
              <a:rPr lang="el-GR" altLang="en-US" sz="1800">
                <a:cs typeface="Arial" panose="020B0604020202020204" pitchFamily="34" charset="0"/>
              </a:rPr>
              <a:t>α</a:t>
            </a:r>
            <a:r>
              <a:rPr lang="en-US" altLang="en-US" sz="1800"/>
              <a:t> is entailed by this KB
</a:t>
            </a:r>
          </a:p>
          <a:p>
            <a:pPr>
              <a:lnSpc>
                <a:spcPct val="80000"/>
              </a:lnSpc>
              <a:buFontTx/>
              <a:buNone/>
            </a:pPr>
            <a:endParaRPr lang="en-US" altLang="en-US" sz="2000"/>
          </a:p>
          <a:p>
            <a:pPr>
              <a:lnSpc>
                <a:spcPct val="80000"/>
              </a:lnSpc>
              <a:buFontTx/>
              <a:buNone/>
            </a:pPr>
            <a:r>
              <a:rPr lang="en-US" altLang="en-US" sz="2000"/>
              <a:t>Problem: works if </a:t>
            </a:r>
            <a:r>
              <a:rPr lang="el-GR" altLang="en-US" sz="2000">
                <a:cs typeface="Arial" panose="020B0604020202020204" pitchFamily="34" charset="0"/>
              </a:rPr>
              <a:t>α</a:t>
            </a:r>
            <a:r>
              <a:rPr lang="en-US" altLang="en-US" sz="2000"/>
              <a:t> is entailed, loops if </a:t>
            </a:r>
            <a:r>
              <a:rPr lang="el-GR" altLang="en-US" sz="2000">
                <a:cs typeface="Arial" panose="020B0604020202020204" pitchFamily="34" charset="0"/>
              </a:rPr>
              <a:t>α</a:t>
            </a:r>
            <a:r>
              <a:rPr lang="en-US" altLang="en-US" sz="2000"/>
              <a:t> is not entailed
</a:t>
            </a:r>
          </a:p>
          <a:p>
            <a:pPr>
              <a:lnSpc>
                <a:spcPct val="80000"/>
              </a:lnSpc>
              <a:buFontTx/>
              <a:buNone/>
            </a:pPr>
            <a:endParaRPr lang="en-US" altLang="en-US" sz="2000"/>
          </a:p>
          <a:p>
            <a:pPr>
              <a:lnSpc>
                <a:spcPct val="80000"/>
              </a:lnSpc>
              <a:buFontTx/>
              <a:buNone/>
            </a:pPr>
            <a:r>
              <a:rPr lang="en-US" altLang="en-US" sz="2000"/>
              <a:t>Theorem: Turing (1936), Church (1936) Entailment for FOL is
 </a:t>
            </a:r>
            <a:r>
              <a:rPr lang="en-US" altLang="en-US" sz="2000">
                <a:solidFill>
                  <a:schemeClr val="accent2"/>
                </a:solidFill>
              </a:rPr>
              <a:t>semidecidable</a:t>
            </a:r>
            <a:r>
              <a:rPr lang="en-US" altLang="en-US" sz="2000"/>
              <a:t> (algorithms exist that say yes to every entailed sentence, but no algorithm exists that also says no to every nonentailed sentence.)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38240" y="2118960"/>
              <a:ext cx="3231000" cy="2421360"/>
            </p14:xfrm>
          </p:contentPart>
        </mc:Choice>
        <mc:Fallback xmlns="">
          <p:pic>
            <p:nvPicPr>
              <p:cNvPr id="2" name="Ink 1"/>
              <p:cNvPicPr/>
              <p:nvPr/>
            </p:nvPicPr>
            <p:blipFill>
              <a:blip r:embed="rId3"/>
              <a:stretch>
                <a:fillRect/>
              </a:stretch>
            </p:blipFill>
            <p:spPr>
              <a:xfrm>
                <a:off x="2835720" y="2116440"/>
                <a:ext cx="3236400" cy="2426400"/>
              </a:xfrm>
              <a:prstGeom prst="rect">
                <a:avLst/>
              </a:prstGeom>
            </p:spPr>
          </p:pic>
        </mc:Fallback>
      </mc:AlternateContent>
    </p:spTree>
    <p:extLst>
      <p:ext uri="{BB962C8B-B14F-4D97-AF65-F5344CB8AC3E}">
        <p14:creationId xmlns:p14="http://schemas.microsoft.com/office/powerpoint/2010/main" val="20392376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10"/>
          </p:nvPr>
        </p:nvSpPr>
        <p:spPr/>
        <p:txBody>
          <a:bodyPr/>
          <a:lstStyle/>
          <a:p>
            <a:fld id="{E66F11B7-BE7A-422D-A687-0243487C9C5C}" type="slidenum">
              <a:rPr lang="en-US" altLang="en-US"/>
              <a:pPr/>
              <a:t>90</a:t>
            </a:fld>
            <a:endParaRPr lang="en-US" altLang="en-US"/>
          </a:p>
        </p:txBody>
      </p:sp>
      <p:sp>
        <p:nvSpPr>
          <p:cNvPr id="283650" name="Rectangle 2"/>
          <p:cNvSpPr>
            <a:spLocks noGrp="1" noChangeArrowheads="1"/>
          </p:cNvSpPr>
          <p:nvPr>
            <p:ph type="body" idx="1"/>
          </p:nvPr>
        </p:nvSpPr>
        <p:spPr>
          <a:xfrm>
            <a:off x="2209800" y="304800"/>
            <a:ext cx="7772400" cy="533400"/>
          </a:xfrm>
        </p:spPr>
        <p:txBody>
          <a:bodyPr/>
          <a:lstStyle/>
          <a:p>
            <a:pPr marL="342900" indent="-342900"/>
            <a:r>
              <a:rPr lang="en-US" altLang="en-US" b="1"/>
              <a:t>The proof tree</a:t>
            </a:r>
            <a:endParaRPr lang="en-US" altLang="en-US" sz="2000"/>
          </a:p>
        </p:txBody>
      </p:sp>
      <p:sp>
        <p:nvSpPr>
          <p:cNvPr id="283651" name="Text Box 3"/>
          <p:cNvSpPr txBox="1">
            <a:spLocks noChangeArrowheads="1"/>
          </p:cNvSpPr>
          <p:nvPr/>
        </p:nvSpPr>
        <p:spPr bwMode="auto">
          <a:xfrm>
            <a:off x="2498726" y="912813"/>
            <a:ext cx="512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ym typeface="Symbol" panose="05050102010706020507" pitchFamily="18" charset="2"/>
              </a:rPr>
              <a:t>G</a:t>
            </a:r>
          </a:p>
        </p:txBody>
      </p:sp>
      <p:sp>
        <p:nvSpPr>
          <p:cNvPr id="283652" name="Text Box 4"/>
          <p:cNvSpPr txBox="1">
            <a:spLocks noChangeArrowheads="1"/>
          </p:cNvSpPr>
          <p:nvPr/>
        </p:nvSpPr>
        <p:spPr bwMode="auto">
          <a:xfrm>
            <a:off x="3717925" y="911225"/>
            <a:ext cx="3273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283653" name="Text Box 5"/>
          <p:cNvSpPr txBox="1">
            <a:spLocks noChangeArrowheads="1"/>
          </p:cNvSpPr>
          <p:nvPr/>
        </p:nvSpPr>
        <p:spPr bwMode="auto">
          <a:xfrm>
            <a:off x="4784725" y="1690688"/>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283654" name="Text Box 6"/>
          <p:cNvSpPr txBox="1">
            <a:spLocks noChangeArrowheads="1"/>
          </p:cNvSpPr>
          <p:nvPr/>
        </p:nvSpPr>
        <p:spPr bwMode="auto">
          <a:xfrm>
            <a:off x="5699125" y="2286000"/>
            <a:ext cx="309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sp>
        <p:nvSpPr>
          <p:cNvPr id="283655" name="Text Box 7"/>
          <p:cNvSpPr txBox="1">
            <a:spLocks noChangeArrowheads="1"/>
          </p:cNvSpPr>
          <p:nvPr/>
        </p:nvSpPr>
        <p:spPr bwMode="auto">
          <a:xfrm>
            <a:off x="7080250" y="2973388"/>
            <a:ext cx="4347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A1</a:t>
            </a:r>
          </a:p>
        </p:txBody>
      </p:sp>
      <p:sp>
        <p:nvSpPr>
          <p:cNvPr id="283656" name="Text Box 8"/>
          <p:cNvSpPr txBox="1">
            <a:spLocks noChangeArrowheads="1"/>
          </p:cNvSpPr>
          <p:nvPr/>
        </p:nvSpPr>
        <p:spPr bwMode="auto">
          <a:xfrm>
            <a:off x="7924800" y="3735388"/>
            <a:ext cx="4347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A2</a:t>
            </a:r>
          </a:p>
        </p:txBody>
      </p:sp>
      <p:sp>
        <p:nvSpPr>
          <p:cNvPr id="283657" name="Text Box 9"/>
          <p:cNvSpPr txBox="1">
            <a:spLocks noChangeArrowheads="1"/>
          </p:cNvSpPr>
          <p:nvPr/>
        </p:nvSpPr>
        <p:spPr bwMode="auto">
          <a:xfrm>
            <a:off x="8839200" y="4486275"/>
            <a:ext cx="290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a:t>
            </a:r>
          </a:p>
        </p:txBody>
      </p:sp>
      <p:sp>
        <p:nvSpPr>
          <p:cNvPr id="283658" name="Text Box 10"/>
          <p:cNvSpPr txBox="1">
            <a:spLocks noChangeArrowheads="1"/>
          </p:cNvSpPr>
          <p:nvPr/>
        </p:nvSpPr>
        <p:spPr bwMode="auto">
          <a:xfrm>
            <a:off x="9296400" y="5348288"/>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283659" name="Text Box 11"/>
          <p:cNvSpPr txBox="1">
            <a:spLocks noChangeArrowheads="1"/>
          </p:cNvSpPr>
          <p:nvPr/>
        </p:nvSpPr>
        <p:spPr bwMode="auto">
          <a:xfrm>
            <a:off x="2743200" y="1690688"/>
            <a:ext cx="1029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R1: K(J,T)</a:t>
            </a:r>
          </a:p>
        </p:txBody>
      </p:sp>
      <p:sp>
        <p:nvSpPr>
          <p:cNvPr id="283660" name="Text Box 12"/>
          <p:cNvSpPr txBox="1">
            <a:spLocks noChangeArrowheads="1"/>
          </p:cNvSpPr>
          <p:nvPr/>
        </p:nvSpPr>
        <p:spPr bwMode="auto">
          <a:xfrm>
            <a:off x="3255964" y="2287588"/>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R2: </a:t>
            </a:r>
            <a:r>
              <a:rPr lang="en-US" altLang="en-US">
                <a:sym typeface="Symbol" panose="05050102010706020507" pitchFamily="18" charset="2"/>
              </a:rPr>
              <a:t>AL(J)  A(T)</a:t>
            </a:r>
          </a:p>
        </p:txBody>
      </p:sp>
      <p:sp>
        <p:nvSpPr>
          <p:cNvPr id="283661" name="Text Box 13"/>
          <p:cNvSpPr txBox="1">
            <a:spLocks noChangeArrowheads="1"/>
          </p:cNvSpPr>
          <p:nvPr/>
        </p:nvSpPr>
        <p:spPr bwMode="auto">
          <a:xfrm>
            <a:off x="3803650" y="2971800"/>
            <a:ext cx="28282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R3: </a:t>
            </a:r>
            <a:r>
              <a:rPr lang="en-US" altLang="en-US">
                <a:sym typeface="Symbol" panose="05050102010706020507" pitchFamily="18" charset="2"/>
              </a:rPr>
              <a:t>D(y)  O(J,y)  A(T)</a:t>
            </a:r>
          </a:p>
        </p:txBody>
      </p:sp>
      <p:sp>
        <p:nvSpPr>
          <p:cNvPr id="283662" name="Text Box 14"/>
          <p:cNvSpPr txBox="1">
            <a:spLocks noChangeArrowheads="1"/>
          </p:cNvSpPr>
          <p:nvPr/>
        </p:nvSpPr>
        <p:spPr bwMode="auto">
          <a:xfrm>
            <a:off x="4870450" y="3733800"/>
            <a:ext cx="19337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R4: </a:t>
            </a:r>
            <a:r>
              <a:rPr lang="en-US" altLang="en-US">
                <a:sym typeface="Symbol" panose="05050102010706020507" pitchFamily="18" charset="2"/>
              </a:rPr>
              <a:t>O(J,D), A(T)</a:t>
            </a:r>
          </a:p>
        </p:txBody>
      </p:sp>
      <p:sp>
        <p:nvSpPr>
          <p:cNvPr id="283663" name="Text Box 15"/>
          <p:cNvSpPr txBox="1">
            <a:spLocks noChangeArrowheads="1"/>
          </p:cNvSpPr>
          <p:nvPr/>
        </p:nvSpPr>
        <p:spPr bwMode="auto">
          <a:xfrm>
            <a:off x="6656389" y="4484688"/>
            <a:ext cx="10935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R5: </a:t>
            </a:r>
            <a:r>
              <a:rPr lang="en-US" altLang="en-US">
                <a:sym typeface="Symbol" panose="05050102010706020507" pitchFamily="18" charset="2"/>
              </a:rPr>
              <a:t>A(T)</a:t>
            </a:r>
          </a:p>
        </p:txBody>
      </p:sp>
      <p:sp>
        <p:nvSpPr>
          <p:cNvPr id="283664" name="Text Box 16"/>
          <p:cNvSpPr txBox="1">
            <a:spLocks noChangeArrowheads="1"/>
          </p:cNvSpPr>
          <p:nvPr/>
        </p:nvSpPr>
        <p:spPr bwMode="auto">
          <a:xfrm>
            <a:off x="7431089" y="5346700"/>
            <a:ext cx="10839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R6: </a:t>
            </a:r>
            <a:r>
              <a:rPr lang="en-US" altLang="en-US">
                <a:sym typeface="Symbol" panose="05050102010706020507" pitchFamily="18" charset="2"/>
              </a:rPr>
              <a:t>C(T)</a:t>
            </a:r>
          </a:p>
        </p:txBody>
      </p:sp>
      <p:sp>
        <p:nvSpPr>
          <p:cNvPr id="283665" name="Text Box 17"/>
          <p:cNvSpPr txBox="1">
            <a:spLocks noChangeArrowheads="1"/>
          </p:cNvSpPr>
          <p:nvPr/>
        </p:nvSpPr>
        <p:spPr bwMode="auto">
          <a:xfrm>
            <a:off x="8255001" y="6134100"/>
            <a:ext cx="10838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R7: FALSE</a:t>
            </a:r>
          </a:p>
        </p:txBody>
      </p:sp>
      <p:sp>
        <p:nvSpPr>
          <p:cNvPr id="283666" name="Line 18"/>
          <p:cNvSpPr>
            <a:spLocks noChangeShapeType="1"/>
          </p:cNvSpPr>
          <p:nvPr/>
        </p:nvSpPr>
        <p:spPr bwMode="auto">
          <a:xfrm>
            <a:off x="2819400" y="1295400"/>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67" name="Line 19"/>
          <p:cNvSpPr>
            <a:spLocks noChangeShapeType="1"/>
          </p:cNvSpPr>
          <p:nvPr/>
        </p:nvSpPr>
        <p:spPr bwMode="auto">
          <a:xfrm flipH="1">
            <a:off x="3505200" y="12954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68" name="Line 20"/>
          <p:cNvSpPr>
            <a:spLocks noChangeShapeType="1"/>
          </p:cNvSpPr>
          <p:nvPr/>
        </p:nvSpPr>
        <p:spPr bwMode="auto">
          <a:xfrm>
            <a:off x="3657600" y="20574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69" name="Line 21"/>
          <p:cNvSpPr>
            <a:spLocks noChangeShapeType="1"/>
          </p:cNvSpPr>
          <p:nvPr/>
        </p:nvSpPr>
        <p:spPr bwMode="auto">
          <a:xfrm flipH="1">
            <a:off x="4495800" y="2057400"/>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0" name="Line 22"/>
          <p:cNvSpPr>
            <a:spLocks noChangeShapeType="1"/>
          </p:cNvSpPr>
          <p:nvPr/>
        </p:nvSpPr>
        <p:spPr bwMode="auto">
          <a:xfrm>
            <a:off x="4800600" y="26670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1" name="Line 23"/>
          <p:cNvSpPr>
            <a:spLocks noChangeShapeType="1"/>
          </p:cNvSpPr>
          <p:nvPr/>
        </p:nvSpPr>
        <p:spPr bwMode="auto">
          <a:xfrm flipH="1">
            <a:off x="5638800" y="2590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2" name="Line 24"/>
          <p:cNvSpPr>
            <a:spLocks noChangeShapeType="1"/>
          </p:cNvSpPr>
          <p:nvPr/>
        </p:nvSpPr>
        <p:spPr bwMode="auto">
          <a:xfrm>
            <a:off x="5334000" y="3352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3" name="Line 25"/>
          <p:cNvSpPr>
            <a:spLocks noChangeShapeType="1"/>
          </p:cNvSpPr>
          <p:nvPr/>
        </p:nvSpPr>
        <p:spPr bwMode="auto">
          <a:xfrm flipH="1">
            <a:off x="6248400" y="3276600"/>
            <a:ext cx="990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4" name="Line 26"/>
          <p:cNvSpPr>
            <a:spLocks noChangeShapeType="1"/>
          </p:cNvSpPr>
          <p:nvPr/>
        </p:nvSpPr>
        <p:spPr bwMode="auto">
          <a:xfrm>
            <a:off x="6400800" y="4114800"/>
            <a:ext cx="762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5" name="Line 27"/>
          <p:cNvSpPr>
            <a:spLocks noChangeShapeType="1"/>
          </p:cNvSpPr>
          <p:nvPr/>
        </p:nvSpPr>
        <p:spPr bwMode="auto">
          <a:xfrm flipH="1">
            <a:off x="7467600" y="4038600"/>
            <a:ext cx="685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6" name="Line 28"/>
          <p:cNvSpPr>
            <a:spLocks noChangeShapeType="1"/>
          </p:cNvSpPr>
          <p:nvPr/>
        </p:nvSpPr>
        <p:spPr bwMode="auto">
          <a:xfrm>
            <a:off x="7467600" y="4800600"/>
            <a:ext cx="457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7" name="Line 29"/>
          <p:cNvSpPr>
            <a:spLocks noChangeShapeType="1"/>
          </p:cNvSpPr>
          <p:nvPr/>
        </p:nvSpPr>
        <p:spPr bwMode="auto">
          <a:xfrm flipH="1">
            <a:off x="8153400" y="4876800"/>
            <a:ext cx="762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8" name="Line 30"/>
          <p:cNvSpPr>
            <a:spLocks noChangeShapeType="1"/>
          </p:cNvSpPr>
          <p:nvPr/>
        </p:nvSpPr>
        <p:spPr bwMode="auto">
          <a:xfrm>
            <a:off x="8001000" y="57150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79" name="Line 31"/>
          <p:cNvSpPr>
            <a:spLocks noChangeShapeType="1"/>
          </p:cNvSpPr>
          <p:nvPr/>
        </p:nvSpPr>
        <p:spPr bwMode="auto">
          <a:xfrm flipH="1">
            <a:off x="9067800" y="5715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3680" name="Text Box 32"/>
          <p:cNvSpPr txBox="1">
            <a:spLocks noChangeArrowheads="1"/>
          </p:cNvSpPr>
          <p:nvPr/>
        </p:nvSpPr>
        <p:spPr bwMode="auto">
          <a:xfrm>
            <a:off x="3184525" y="1257300"/>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283681" name="Text Box 33"/>
          <p:cNvSpPr txBox="1">
            <a:spLocks noChangeArrowheads="1"/>
          </p:cNvSpPr>
          <p:nvPr/>
        </p:nvSpPr>
        <p:spPr bwMode="auto">
          <a:xfrm>
            <a:off x="3810001" y="1905000"/>
            <a:ext cx="9773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{a/J,b/T}</a:t>
            </a:r>
          </a:p>
        </p:txBody>
      </p:sp>
      <p:sp>
        <p:nvSpPr>
          <p:cNvPr id="283682" name="Text Box 34"/>
          <p:cNvSpPr txBox="1">
            <a:spLocks noChangeArrowheads="1"/>
          </p:cNvSpPr>
          <p:nvPr/>
        </p:nvSpPr>
        <p:spPr bwMode="auto">
          <a:xfrm>
            <a:off x="5013326" y="2705100"/>
            <a:ext cx="5876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{x/J}</a:t>
            </a:r>
          </a:p>
        </p:txBody>
      </p:sp>
      <p:sp>
        <p:nvSpPr>
          <p:cNvPr id="283683" name="Text Box 35"/>
          <p:cNvSpPr txBox="1">
            <a:spLocks noChangeArrowheads="1"/>
          </p:cNvSpPr>
          <p:nvPr/>
        </p:nvSpPr>
        <p:spPr bwMode="auto">
          <a:xfrm>
            <a:off x="5699126" y="3390900"/>
            <a:ext cx="665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{y/D}</a:t>
            </a:r>
          </a:p>
        </p:txBody>
      </p:sp>
      <p:sp>
        <p:nvSpPr>
          <p:cNvPr id="283684" name="Text Box 36"/>
          <p:cNvSpPr txBox="1">
            <a:spLocks noChangeArrowheads="1"/>
          </p:cNvSpPr>
          <p:nvPr/>
        </p:nvSpPr>
        <p:spPr bwMode="auto">
          <a:xfrm>
            <a:off x="6994525" y="4152900"/>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283685" name="Text Box 37"/>
          <p:cNvSpPr txBox="1">
            <a:spLocks noChangeArrowheads="1"/>
          </p:cNvSpPr>
          <p:nvPr/>
        </p:nvSpPr>
        <p:spPr bwMode="auto">
          <a:xfrm>
            <a:off x="7832725" y="4991100"/>
            <a:ext cx="622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{z/T}</a:t>
            </a:r>
          </a:p>
        </p:txBody>
      </p:sp>
      <p:sp>
        <p:nvSpPr>
          <p:cNvPr id="283686" name="Text Box 38"/>
          <p:cNvSpPr txBox="1">
            <a:spLocks noChangeArrowheads="1"/>
          </p:cNvSpPr>
          <p:nvPr/>
        </p:nvSpPr>
        <p:spPr bwMode="auto">
          <a:xfrm>
            <a:off x="8747125" y="5753100"/>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126920" y="925560"/>
              <a:ext cx="3991680" cy="4351320"/>
            </p14:xfrm>
          </p:contentPart>
        </mc:Choice>
        <mc:Fallback xmlns="">
          <p:pic>
            <p:nvPicPr>
              <p:cNvPr id="2" name="Ink 1"/>
              <p:cNvPicPr/>
              <p:nvPr/>
            </p:nvPicPr>
            <p:blipFill>
              <a:blip r:embed="rId4"/>
              <a:stretch>
                <a:fillRect/>
              </a:stretch>
            </p:blipFill>
            <p:spPr>
              <a:xfrm>
                <a:off x="7119360" y="919440"/>
                <a:ext cx="4008600" cy="4366080"/>
              </a:xfrm>
              <a:prstGeom prst="rect">
                <a:avLst/>
              </a:prstGeom>
            </p:spPr>
          </p:pic>
        </mc:Fallback>
      </mc:AlternateContent>
    </p:spTree>
    <p:extLst>
      <p:ext uri="{BB962C8B-B14F-4D97-AF65-F5344CB8AC3E}">
        <p14:creationId xmlns:p14="http://schemas.microsoft.com/office/powerpoint/2010/main" val="8485383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DF7CD76-1C11-4E27-9421-8779950D67C9}" type="slidenum">
              <a:rPr lang="en-US" altLang="en-US"/>
              <a:pPr/>
              <a:t>91</a:t>
            </a:fld>
            <a:endParaRPr lang="en-US" altLang="en-US"/>
          </a:p>
        </p:txBody>
      </p:sp>
      <p:sp>
        <p:nvSpPr>
          <p:cNvPr id="284676" name="Rectangle 4"/>
          <p:cNvSpPr>
            <a:spLocks noGrp="1" noChangeArrowheads="1"/>
          </p:cNvSpPr>
          <p:nvPr>
            <p:ph type="ctrTitle"/>
          </p:nvPr>
        </p:nvSpPr>
        <p:spPr>
          <a:xfrm>
            <a:off x="2209800" y="2130426"/>
            <a:ext cx="7772400" cy="1470025"/>
          </a:xfrm>
        </p:spPr>
        <p:txBody>
          <a:bodyPr anchor="ctr"/>
          <a:lstStyle/>
          <a:p>
            <a:r>
              <a:rPr lang="en-US" altLang="en-US" sz="4000"/>
              <a:t>Resolution search strategies</a:t>
            </a:r>
          </a:p>
        </p:txBody>
      </p:sp>
      <p:sp>
        <p:nvSpPr>
          <p:cNvPr id="284677" name="Rectangle 5"/>
          <p:cNvSpPr>
            <a:spLocks noGrp="1" noChangeArrowheads="1"/>
          </p:cNvSpPr>
          <p:nvPr>
            <p:ph type="subTitle" idx="1"/>
          </p:nvPr>
        </p:nvSpPr>
        <p:spPr>
          <a:xfrm>
            <a:off x="2895600" y="3886200"/>
            <a:ext cx="6400800" cy="1752600"/>
          </a:xfrm>
        </p:spPr>
        <p:txBody>
          <a:bodyPr/>
          <a:lstStyle/>
          <a:p>
            <a:endParaRPr lang="en-US" altLang="en-US"/>
          </a:p>
        </p:txBody>
      </p:sp>
    </p:spTree>
    <p:extLst>
      <p:ext uri="{BB962C8B-B14F-4D97-AF65-F5344CB8AC3E}">
        <p14:creationId xmlns:p14="http://schemas.microsoft.com/office/powerpoint/2010/main" val="1834285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0D35DB-2CD4-4DDB-83C5-47FDC681B131}" type="slidenum">
              <a:rPr lang="en-US" altLang="en-US"/>
              <a:pPr/>
              <a:t>92</a:t>
            </a:fld>
            <a:endParaRPr lang="en-US" altLang="en-US"/>
          </a:p>
        </p:txBody>
      </p:sp>
      <p:sp>
        <p:nvSpPr>
          <p:cNvPr id="137218" name="Rectangle 2"/>
          <p:cNvSpPr>
            <a:spLocks noGrp="1" noChangeArrowheads="1"/>
          </p:cNvSpPr>
          <p:nvPr>
            <p:ph type="title"/>
          </p:nvPr>
        </p:nvSpPr>
        <p:spPr/>
        <p:txBody>
          <a:bodyPr/>
          <a:lstStyle/>
          <a:p>
            <a:r>
              <a:rPr lang="en-US" altLang="en-US"/>
              <a:t>Resolution TP as search</a:t>
            </a:r>
          </a:p>
        </p:txBody>
      </p:sp>
      <p:sp>
        <p:nvSpPr>
          <p:cNvPr id="137219" name="Rectangle 3"/>
          <p:cNvSpPr>
            <a:spLocks noGrp="1" noChangeArrowheads="1"/>
          </p:cNvSpPr>
          <p:nvPr>
            <p:ph type="body" idx="1"/>
          </p:nvPr>
        </p:nvSpPr>
        <p:spPr/>
        <p:txBody>
          <a:bodyPr/>
          <a:lstStyle/>
          <a:p>
            <a:r>
              <a:rPr lang="en-US" altLang="en-US"/>
              <a:t>Resolution can be thought of as the </a:t>
            </a:r>
            <a:r>
              <a:rPr lang="en-US" altLang="en-US" b="1">
                <a:solidFill>
                  <a:schemeClr val="accent2"/>
                </a:solidFill>
              </a:rPr>
              <a:t>bottom-up construction of a search tree</a:t>
            </a:r>
            <a:r>
              <a:rPr lang="en-US" altLang="en-US"/>
              <a:t>, where the leaves are the clauses produced by KB and the negation of the goal</a:t>
            </a:r>
          </a:p>
          <a:p>
            <a:r>
              <a:rPr lang="en-US" altLang="en-US"/>
              <a:t>When a pair of clauses generates a new resolvent clause, add a new node to the tree with arcs directed from the resolvent to the two parent clauses</a:t>
            </a:r>
          </a:p>
          <a:p>
            <a:r>
              <a:rPr lang="en-US" altLang="en-US" b="1">
                <a:solidFill>
                  <a:schemeClr val="accent2"/>
                </a:solidFill>
              </a:rPr>
              <a:t>Resolution succeeds</a:t>
            </a:r>
            <a:r>
              <a:rPr lang="en-US" altLang="en-US"/>
              <a:t> when a node containing the </a:t>
            </a:r>
            <a:r>
              <a:rPr lang="en-US" altLang="en-US" b="1">
                <a:solidFill>
                  <a:schemeClr val="accent2"/>
                </a:solidFill>
              </a:rPr>
              <a:t>False</a:t>
            </a:r>
            <a:r>
              <a:rPr lang="en-US" altLang="en-US"/>
              <a:t> clause is produced, becoming the </a:t>
            </a:r>
            <a:r>
              <a:rPr lang="en-US" altLang="en-US" b="1">
                <a:solidFill>
                  <a:schemeClr val="accent2"/>
                </a:solidFill>
              </a:rPr>
              <a:t>root node</a:t>
            </a:r>
            <a:r>
              <a:rPr lang="en-US" altLang="en-US"/>
              <a:t> of the tree</a:t>
            </a:r>
          </a:p>
          <a:p>
            <a:r>
              <a:rPr lang="en-US" altLang="en-US"/>
              <a:t>A strategy is </a:t>
            </a:r>
            <a:r>
              <a:rPr lang="en-US" altLang="en-US" b="1">
                <a:solidFill>
                  <a:schemeClr val="accent2"/>
                </a:solidFill>
              </a:rPr>
              <a:t>complete</a:t>
            </a:r>
            <a:r>
              <a:rPr lang="en-US" altLang="en-US"/>
              <a:t> if its use guarantees that the empty clause (i.e., false) can be derived whenever it is entailed</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01120" y="2208960"/>
              <a:ext cx="4932720" cy="4014360"/>
            </p14:xfrm>
          </p:contentPart>
        </mc:Choice>
        <mc:Fallback xmlns="">
          <p:pic>
            <p:nvPicPr>
              <p:cNvPr id="2" name="Ink 1"/>
              <p:cNvPicPr/>
              <p:nvPr/>
            </p:nvPicPr>
            <p:blipFill>
              <a:blip r:embed="rId4"/>
              <a:stretch>
                <a:fillRect/>
              </a:stretch>
            </p:blipFill>
            <p:spPr>
              <a:xfrm>
                <a:off x="3198600" y="2205000"/>
                <a:ext cx="4941000" cy="4024080"/>
              </a:xfrm>
              <a:prstGeom prst="rect">
                <a:avLst/>
              </a:prstGeom>
            </p:spPr>
          </p:pic>
        </mc:Fallback>
      </mc:AlternateContent>
    </p:spTree>
    <p:extLst>
      <p:ext uri="{BB962C8B-B14F-4D97-AF65-F5344CB8AC3E}">
        <p14:creationId xmlns:p14="http://schemas.microsoft.com/office/powerpoint/2010/main" val="19497962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669510F-EC6C-4E4E-B3B5-AB5AECD96431}" type="slidenum">
              <a:rPr lang="en-US" altLang="en-US"/>
              <a:pPr/>
              <a:t>93</a:t>
            </a:fld>
            <a:endParaRPr lang="en-US" altLang="en-US"/>
          </a:p>
        </p:txBody>
      </p:sp>
      <p:sp>
        <p:nvSpPr>
          <p:cNvPr id="139266" name="Rectangle 2"/>
          <p:cNvSpPr>
            <a:spLocks noGrp="1" noChangeArrowheads="1"/>
          </p:cNvSpPr>
          <p:nvPr>
            <p:ph type="title"/>
          </p:nvPr>
        </p:nvSpPr>
        <p:spPr/>
        <p:txBody>
          <a:bodyPr/>
          <a:lstStyle/>
          <a:p>
            <a:r>
              <a:rPr lang="en-US" altLang="en-US"/>
              <a:t>Strategies</a:t>
            </a:r>
          </a:p>
        </p:txBody>
      </p:sp>
      <p:sp>
        <p:nvSpPr>
          <p:cNvPr id="139267" name="Rectangle 3"/>
          <p:cNvSpPr>
            <a:spLocks noGrp="1" noChangeArrowheads="1"/>
          </p:cNvSpPr>
          <p:nvPr>
            <p:ph type="body" idx="1"/>
          </p:nvPr>
        </p:nvSpPr>
        <p:spPr>
          <a:xfrm>
            <a:off x="2209800" y="1828800"/>
            <a:ext cx="7772400" cy="4419600"/>
          </a:xfrm>
        </p:spPr>
        <p:txBody>
          <a:bodyPr/>
          <a:lstStyle/>
          <a:p>
            <a:r>
              <a:rPr lang="en-US" altLang="en-US"/>
              <a:t>There are a number of general (domain-independent) strategies that are useful in controlling a resolution theorem prover</a:t>
            </a:r>
          </a:p>
          <a:p>
            <a:r>
              <a:rPr lang="en-US" altLang="en-US"/>
              <a:t>We’ll briefly look at the following:</a:t>
            </a:r>
          </a:p>
          <a:p>
            <a:pPr lvl="1"/>
            <a:r>
              <a:rPr lang="en-US" altLang="en-US"/>
              <a:t>Breadth-first</a:t>
            </a:r>
          </a:p>
          <a:p>
            <a:pPr lvl="1"/>
            <a:r>
              <a:rPr lang="en-US" altLang="en-US"/>
              <a:t>Length heuristics</a:t>
            </a:r>
          </a:p>
          <a:p>
            <a:pPr lvl="1"/>
            <a:r>
              <a:rPr lang="en-US" altLang="en-US"/>
              <a:t>Set of support</a:t>
            </a:r>
          </a:p>
          <a:p>
            <a:pPr lvl="1"/>
            <a:r>
              <a:rPr lang="en-US" altLang="en-US"/>
              <a:t>Input resolution</a:t>
            </a:r>
          </a:p>
          <a:p>
            <a:pPr lvl="1"/>
            <a:r>
              <a:rPr lang="en-US" altLang="en-US"/>
              <a:t>Subsumption</a:t>
            </a:r>
          </a:p>
          <a:p>
            <a:pPr lvl="1"/>
            <a:r>
              <a:rPr lang="en-US" altLang="en-US"/>
              <a:t>Ordered resolution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00280" y="3831480"/>
              <a:ext cx="1322640" cy="2369520"/>
            </p14:xfrm>
          </p:contentPart>
        </mc:Choice>
        <mc:Fallback xmlns="">
          <p:pic>
            <p:nvPicPr>
              <p:cNvPr id="2" name="Ink 1"/>
              <p:cNvPicPr/>
              <p:nvPr/>
            </p:nvPicPr>
            <p:blipFill>
              <a:blip r:embed="rId4"/>
              <a:stretch>
                <a:fillRect/>
              </a:stretch>
            </p:blipFill>
            <p:spPr>
              <a:xfrm>
                <a:off x="4397040" y="3826440"/>
                <a:ext cx="1329120" cy="2379240"/>
              </a:xfrm>
              <a:prstGeom prst="rect">
                <a:avLst/>
              </a:prstGeom>
            </p:spPr>
          </p:pic>
        </mc:Fallback>
      </mc:AlternateContent>
    </p:spTree>
    <p:extLst>
      <p:ext uri="{BB962C8B-B14F-4D97-AF65-F5344CB8AC3E}">
        <p14:creationId xmlns:p14="http://schemas.microsoft.com/office/powerpoint/2010/main" val="23808470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E1E12795-E182-448A-88A5-2918ED26F4C4}" type="slidenum">
              <a:rPr lang="en-US" altLang="en-US"/>
              <a:pPr/>
              <a:t>94</a:t>
            </a:fld>
            <a:endParaRPr lang="en-US" altLang="en-US"/>
          </a:p>
        </p:txBody>
      </p:sp>
      <p:sp>
        <p:nvSpPr>
          <p:cNvPr id="288770" name="Rectangle 2"/>
          <p:cNvSpPr>
            <a:spLocks noGrp="1" noChangeArrowheads="1"/>
          </p:cNvSpPr>
          <p:nvPr>
            <p:ph type="title"/>
          </p:nvPr>
        </p:nvSpPr>
        <p:spPr/>
        <p:txBody>
          <a:bodyPr/>
          <a:lstStyle/>
          <a:p>
            <a:r>
              <a:rPr lang="en-US" altLang="en-US" sz="3600">
                <a:effectLst>
                  <a:outerShdw blurRad="38100" dist="38100" dir="2700000" algn="tl">
                    <a:srgbClr val="C0C0C0"/>
                  </a:outerShdw>
                </a:effectLst>
              </a:rPr>
              <a:t>Example</a:t>
            </a:r>
          </a:p>
        </p:txBody>
      </p:sp>
      <p:sp>
        <p:nvSpPr>
          <p:cNvPr id="288771" name="Text Box 3"/>
          <p:cNvSpPr txBox="1">
            <a:spLocks noChangeArrowheads="1"/>
          </p:cNvSpPr>
          <p:nvPr/>
        </p:nvSpPr>
        <p:spPr bwMode="auto">
          <a:xfrm>
            <a:off x="2438400" y="1676401"/>
            <a:ext cx="7004050" cy="300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Bulbs-OK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Starter-OK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Empty-Gas-Tank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Engine-Starts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Flat-Tire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FF0000"/>
                </a:solidFill>
                <a:latin typeface="Tahoma" panose="020B0604030504040204" pitchFamily="34" charset="0"/>
              </a:rPr>
              <a:t>Flat-Tire</a:t>
            </a:r>
          </a:p>
        </p:txBody>
      </p:sp>
      <p:grpSp>
        <p:nvGrpSpPr>
          <p:cNvPr id="288772" name="Group 4"/>
          <p:cNvGrpSpPr>
            <a:grpSpLocks/>
          </p:cNvGrpSpPr>
          <p:nvPr/>
        </p:nvGrpSpPr>
        <p:grpSpPr bwMode="auto">
          <a:xfrm>
            <a:off x="4419601" y="4197351"/>
            <a:ext cx="3217863" cy="396875"/>
            <a:chOff x="1824" y="2644"/>
            <a:chExt cx="2027" cy="250"/>
          </a:xfrm>
        </p:grpSpPr>
        <p:sp>
          <p:nvSpPr>
            <p:cNvPr id="288773" name="Text Box 5"/>
            <p:cNvSpPr txBox="1">
              <a:spLocks noChangeArrowheads="1"/>
            </p:cNvSpPr>
            <p:nvPr/>
          </p:nvSpPr>
          <p:spPr bwMode="auto">
            <a:xfrm>
              <a:off x="2688" y="2644"/>
              <a:ext cx="11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b="1">
                  <a:solidFill>
                    <a:srgbClr val="6600FF"/>
                  </a:solidFill>
                  <a:latin typeface="Tahoma" panose="020B0604030504040204" pitchFamily="34" charset="0"/>
                </a:rPr>
                <a:t>negated goal</a:t>
              </a:r>
            </a:p>
          </p:txBody>
        </p:sp>
        <p:sp>
          <p:nvSpPr>
            <p:cNvPr id="288774" name="AutoShape 6"/>
            <p:cNvSpPr>
              <a:spLocks noChangeArrowheads="1"/>
            </p:cNvSpPr>
            <p:nvPr/>
          </p:nvSpPr>
          <p:spPr bwMode="auto">
            <a:xfrm>
              <a:off x="1824" y="2736"/>
              <a:ext cx="816" cy="144"/>
            </a:xfrm>
            <a:prstGeom prst="leftArrow">
              <a:avLst>
                <a:gd name="adj1" fmla="val 50000"/>
                <a:gd name="adj2" fmla="val 141667"/>
              </a:avLst>
            </a:prstGeom>
            <a:solidFill>
              <a:srgbClr val="66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3531235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87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87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87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77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87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87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877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8771">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nodeType="clickEffect">
                                  <p:stCondLst>
                                    <p:cond delay="0"/>
                                  </p:stCondLst>
                                  <p:childTnLst>
                                    <p:set>
                                      <p:cBhvr>
                                        <p:cTn id="28" dur="1" fill="hold">
                                          <p:stCondLst>
                                            <p:cond delay="0"/>
                                          </p:stCondLst>
                                        </p:cTn>
                                        <p:tgtEl>
                                          <p:spTgt spid="288772"/>
                                        </p:tgtEl>
                                        <p:attrNameLst>
                                          <p:attrName>style.visibility</p:attrName>
                                        </p:attrNameLst>
                                      </p:cBhvr>
                                      <p:to>
                                        <p:strVal val="visible"/>
                                      </p:to>
                                    </p:set>
                                    <p:animEffect transition="in" filter="wipe(right)">
                                      <p:cBhvr>
                                        <p:cTn id="29" dur="500"/>
                                        <p:tgtEl>
                                          <p:spTgt spid="288772"/>
                                        </p:tgtEl>
                                      </p:cBhvr>
                                    </p:animEffect>
                                  </p:childTnLst>
                                  <p:subTnLst>
                                    <p:set>
                                      <p:cBhvr override="childStyle">
                                        <p:cTn dur="1" fill="hold" display="0" masterRel="nextClick" afterEffect="1"/>
                                        <p:tgtEl>
                                          <p:spTgt spid="2887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2DB77DC-C57E-4589-BACB-17466B682F62}" type="slidenum">
              <a:rPr lang="en-US" altLang="en-US"/>
              <a:pPr/>
              <a:t>95</a:t>
            </a:fld>
            <a:endParaRPr lang="en-US" altLang="en-US"/>
          </a:p>
        </p:txBody>
      </p:sp>
      <p:sp>
        <p:nvSpPr>
          <p:cNvPr id="138242" name="Rectangle 2"/>
          <p:cNvSpPr>
            <a:spLocks noGrp="1" noChangeArrowheads="1"/>
          </p:cNvSpPr>
          <p:nvPr>
            <p:ph type="title"/>
          </p:nvPr>
        </p:nvSpPr>
        <p:spPr/>
        <p:txBody>
          <a:bodyPr/>
          <a:lstStyle/>
          <a:p>
            <a:r>
              <a:rPr lang="en-US" altLang="en-US"/>
              <a:t>Breadth-first search</a:t>
            </a:r>
          </a:p>
        </p:txBody>
      </p:sp>
      <p:sp>
        <p:nvSpPr>
          <p:cNvPr id="138243" name="Rectangle 3"/>
          <p:cNvSpPr>
            <a:spLocks noGrp="1" noChangeArrowheads="1"/>
          </p:cNvSpPr>
          <p:nvPr>
            <p:ph type="body" idx="1"/>
          </p:nvPr>
        </p:nvSpPr>
        <p:spPr/>
        <p:txBody>
          <a:bodyPr/>
          <a:lstStyle/>
          <a:p>
            <a:r>
              <a:rPr lang="en-US" altLang="en-US"/>
              <a:t>Level 0 clauses are the original axioms and the negation of the goal</a:t>
            </a:r>
          </a:p>
          <a:p>
            <a:r>
              <a:rPr lang="en-US" altLang="en-US"/>
              <a:t>Level k clauses are the resolvents computed from two clauses, one of which must be from level k-1 and the other from any earlier level</a:t>
            </a:r>
          </a:p>
          <a:p>
            <a:r>
              <a:rPr lang="en-US" altLang="en-US"/>
              <a:t>Compute all possible level 1 clauses, then all possible level 2 clauses, etc. </a:t>
            </a:r>
          </a:p>
          <a:p>
            <a:r>
              <a:rPr lang="en-US" altLang="en-US"/>
              <a:t>Complete, but very inefficient</a:t>
            </a:r>
          </a:p>
          <a:p>
            <a:endParaRPr lang="en-US" altLang="en-US"/>
          </a:p>
          <a:p>
            <a:endParaRPr lang="en-US" altLang="en-US"/>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72920" y="2711520"/>
              <a:ext cx="667800" cy="53280"/>
            </p14:xfrm>
          </p:contentPart>
        </mc:Choice>
        <mc:Fallback xmlns="">
          <p:pic>
            <p:nvPicPr>
              <p:cNvPr id="2" name="Ink 1"/>
              <p:cNvPicPr/>
              <p:nvPr/>
            </p:nvPicPr>
            <p:blipFill>
              <a:blip r:embed="rId4"/>
              <a:stretch>
                <a:fillRect/>
              </a:stretch>
            </p:blipFill>
            <p:spPr>
              <a:xfrm>
                <a:off x="2568600" y="2704680"/>
                <a:ext cx="675360" cy="66600"/>
              </a:xfrm>
              <a:prstGeom prst="rect">
                <a:avLst/>
              </a:prstGeom>
            </p:spPr>
          </p:pic>
        </mc:Fallback>
      </mc:AlternateContent>
    </p:spTree>
    <p:extLst>
      <p:ext uri="{BB962C8B-B14F-4D97-AF65-F5344CB8AC3E}">
        <p14:creationId xmlns:p14="http://schemas.microsoft.com/office/powerpoint/2010/main" val="41127189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D8F19371-34D3-4900-A627-101910618614}" type="slidenum">
              <a:rPr lang="en-US" altLang="en-US"/>
              <a:pPr/>
              <a:t>96</a:t>
            </a:fld>
            <a:endParaRPr lang="en-US" altLang="en-US"/>
          </a:p>
        </p:txBody>
      </p:sp>
      <p:sp>
        <p:nvSpPr>
          <p:cNvPr id="287746" name="Rectangle 2"/>
          <p:cNvSpPr>
            <a:spLocks noGrp="1" noChangeArrowheads="1"/>
          </p:cNvSpPr>
          <p:nvPr>
            <p:ph type="title"/>
          </p:nvPr>
        </p:nvSpPr>
        <p:spPr>
          <a:xfrm>
            <a:off x="2209800" y="152400"/>
            <a:ext cx="7772400" cy="1143000"/>
          </a:xfrm>
        </p:spPr>
        <p:txBody>
          <a:bodyPr/>
          <a:lstStyle/>
          <a:p>
            <a:r>
              <a:rPr lang="en-US" altLang="en-US" sz="3600">
                <a:effectLst>
                  <a:outerShdw blurRad="38100" dist="38100" dir="2700000" algn="tl">
                    <a:srgbClr val="C0C0C0"/>
                  </a:outerShdw>
                </a:effectLst>
              </a:rPr>
              <a:t>BFS example</a:t>
            </a:r>
          </a:p>
        </p:txBody>
      </p:sp>
      <p:sp>
        <p:nvSpPr>
          <p:cNvPr id="287747" name="Text Box 3"/>
          <p:cNvSpPr txBox="1">
            <a:spLocks noChangeArrowheads="1"/>
          </p:cNvSpPr>
          <p:nvPr/>
        </p:nvSpPr>
        <p:spPr bwMode="auto">
          <a:xfrm>
            <a:off x="2438400" y="1219201"/>
            <a:ext cx="7494588"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Bulbs-OK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Starter-OK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Empty-Gas-Tank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Engine-Starts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Flat-Tire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FF0000"/>
                </a:solidFill>
                <a:latin typeface="Tahoma" panose="020B0604030504040204" pitchFamily="34" charset="0"/>
              </a:rPr>
              <a:t>Flat-Tire</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Bulbs-OK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Bulbs-OK 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Empty-Gas-Tank  Flat-Tire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Starter-OK  Empty-Gas-Tank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Empty-Gas-Tank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 [and we’re still only at Level 1!]</a:t>
            </a:r>
          </a:p>
        </p:txBody>
      </p:sp>
      <p:sp>
        <p:nvSpPr>
          <p:cNvPr id="287756" name="Text Box 12"/>
          <p:cNvSpPr txBox="1">
            <a:spLocks noChangeArrowheads="1"/>
          </p:cNvSpPr>
          <p:nvPr/>
        </p:nvSpPr>
        <p:spPr bwMode="auto">
          <a:xfrm>
            <a:off x="1752601" y="4205288"/>
            <a:ext cx="504825" cy="234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en-US">
                <a:latin typeface="Tahoma" panose="020B0604030504040204" pitchFamily="34" charset="0"/>
              </a:rPr>
              <a:t>1,4</a:t>
            </a:r>
          </a:p>
          <a:p>
            <a:pPr>
              <a:spcBef>
                <a:spcPct val="20000"/>
              </a:spcBef>
            </a:pPr>
            <a:r>
              <a:rPr lang="en-US" altLang="en-US">
                <a:latin typeface="Tahoma" panose="020B0604030504040204" pitchFamily="34" charset="0"/>
              </a:rPr>
              <a:t>1,5</a:t>
            </a:r>
          </a:p>
          <a:p>
            <a:pPr>
              <a:spcBef>
                <a:spcPct val="20000"/>
              </a:spcBef>
            </a:pPr>
            <a:r>
              <a:rPr lang="en-US" altLang="en-US">
                <a:latin typeface="Tahoma" panose="020B0604030504040204" pitchFamily="34" charset="0"/>
              </a:rPr>
              <a:t>2,3</a:t>
            </a:r>
          </a:p>
          <a:p>
            <a:pPr>
              <a:spcBef>
                <a:spcPct val="20000"/>
              </a:spcBef>
            </a:pPr>
            <a:r>
              <a:rPr lang="en-US" altLang="en-US">
                <a:latin typeface="Tahoma" panose="020B0604030504040204" pitchFamily="34" charset="0"/>
              </a:rPr>
              <a:t>2,5</a:t>
            </a:r>
          </a:p>
          <a:p>
            <a:pPr>
              <a:spcBef>
                <a:spcPct val="20000"/>
              </a:spcBef>
            </a:pPr>
            <a:r>
              <a:rPr lang="en-US" altLang="en-US">
                <a:latin typeface="Tahoma" panose="020B0604030504040204" pitchFamily="34" charset="0"/>
              </a:rPr>
              <a:t>2,6</a:t>
            </a:r>
          </a:p>
          <a:p>
            <a:pPr>
              <a:spcBef>
                <a:spcPct val="20000"/>
              </a:spcBef>
            </a:pPr>
            <a:r>
              <a:rPr lang="en-US" altLang="en-US">
                <a:latin typeface="Tahoma" panose="020B0604030504040204" pitchFamily="34" charset="0"/>
              </a:rPr>
              <a:t>2,7</a:t>
            </a:r>
          </a:p>
          <a:p>
            <a:pPr>
              <a:spcBef>
                <a:spcPct val="20000"/>
              </a:spcBef>
            </a:pPr>
            <a:endParaRPr lang="en-US" altLang="en-US">
              <a:latin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29200" y="1427040"/>
              <a:ext cx="6666840" cy="3902760"/>
            </p14:xfrm>
          </p:contentPart>
        </mc:Choice>
        <mc:Fallback xmlns="">
          <p:pic>
            <p:nvPicPr>
              <p:cNvPr id="2" name="Ink 1"/>
              <p:cNvPicPr/>
              <p:nvPr/>
            </p:nvPicPr>
            <p:blipFill>
              <a:blip r:embed="rId4"/>
              <a:stretch>
                <a:fillRect/>
              </a:stretch>
            </p:blipFill>
            <p:spPr>
              <a:xfrm>
                <a:off x="2324520" y="1424520"/>
                <a:ext cx="6674400" cy="3907800"/>
              </a:xfrm>
              <a:prstGeom prst="rect">
                <a:avLst/>
              </a:prstGeom>
            </p:spPr>
          </p:pic>
        </mc:Fallback>
      </mc:AlternateContent>
    </p:spTree>
    <p:extLst>
      <p:ext uri="{BB962C8B-B14F-4D97-AF65-F5344CB8AC3E}">
        <p14:creationId xmlns:p14="http://schemas.microsoft.com/office/powerpoint/2010/main" val="97262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7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7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77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77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7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77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77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7747">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7747">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7747">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87747">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87747">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87747">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87747">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87747">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8774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45E34AF-8577-42E0-9DEE-68CF937C5F17}" type="slidenum">
              <a:rPr lang="en-US" altLang="en-US"/>
              <a:pPr/>
              <a:t>97</a:t>
            </a:fld>
            <a:endParaRPr lang="en-US" altLang="en-US"/>
          </a:p>
        </p:txBody>
      </p:sp>
      <p:sp>
        <p:nvSpPr>
          <p:cNvPr id="141314" name="Rectangle 2"/>
          <p:cNvSpPr>
            <a:spLocks noGrp="1" noChangeArrowheads="1"/>
          </p:cNvSpPr>
          <p:nvPr>
            <p:ph type="title"/>
          </p:nvPr>
        </p:nvSpPr>
        <p:spPr/>
        <p:txBody>
          <a:bodyPr/>
          <a:lstStyle/>
          <a:p>
            <a:r>
              <a:rPr lang="en-US" altLang="en-US"/>
              <a:t>Length heuristics</a:t>
            </a:r>
          </a:p>
        </p:txBody>
      </p:sp>
      <p:sp>
        <p:nvSpPr>
          <p:cNvPr id="141315" name="Rectangle 3"/>
          <p:cNvSpPr>
            <a:spLocks noGrp="1" noChangeArrowheads="1"/>
          </p:cNvSpPr>
          <p:nvPr>
            <p:ph type="body" idx="1"/>
          </p:nvPr>
        </p:nvSpPr>
        <p:spPr/>
        <p:txBody>
          <a:bodyPr/>
          <a:lstStyle/>
          <a:p>
            <a:r>
              <a:rPr lang="en-US" altLang="en-US" b="1"/>
              <a:t>Shortest-clause heuristic</a:t>
            </a:r>
            <a:r>
              <a:rPr lang="en-US" altLang="en-US"/>
              <a:t>: </a:t>
            </a:r>
            <a:br>
              <a:rPr lang="en-US" altLang="en-US"/>
            </a:br>
            <a:r>
              <a:rPr lang="en-US" altLang="en-US"/>
              <a:t>Generate a clause with the fewest literals first</a:t>
            </a:r>
          </a:p>
          <a:p>
            <a:r>
              <a:rPr lang="en-US" altLang="en-US" b="1"/>
              <a:t>Unit resolution</a:t>
            </a:r>
            <a:r>
              <a:rPr lang="en-US" altLang="en-US"/>
              <a:t>: </a:t>
            </a:r>
            <a:br>
              <a:rPr lang="en-US" altLang="en-US"/>
            </a:br>
            <a:r>
              <a:rPr lang="en-US" altLang="en-US"/>
              <a:t>Prefer resolution steps in which at least one parent clause is a “unit clause,” i.e., a clause containing a single literal</a:t>
            </a:r>
          </a:p>
          <a:p>
            <a:pPr lvl="1"/>
            <a:r>
              <a:rPr lang="en-US" altLang="en-US"/>
              <a:t>Not complete in general, but complete for Horn clause KBs </a:t>
            </a:r>
          </a:p>
          <a:p>
            <a:endParaRPr lang="en-US" altLang="en-US"/>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26760" y="3213360"/>
              <a:ext cx="1031400" cy="185760"/>
            </p14:xfrm>
          </p:contentPart>
        </mc:Choice>
        <mc:Fallback xmlns="">
          <p:pic>
            <p:nvPicPr>
              <p:cNvPr id="2" name="Ink 1"/>
              <p:cNvPicPr/>
              <p:nvPr/>
            </p:nvPicPr>
            <p:blipFill>
              <a:blip r:embed="rId4"/>
              <a:stretch>
                <a:fillRect/>
              </a:stretch>
            </p:blipFill>
            <p:spPr>
              <a:xfrm>
                <a:off x="2424240" y="3210840"/>
                <a:ext cx="1040760" cy="195480"/>
              </a:xfrm>
              <a:prstGeom prst="rect">
                <a:avLst/>
              </a:prstGeom>
            </p:spPr>
          </p:pic>
        </mc:Fallback>
      </mc:AlternateContent>
    </p:spTree>
    <p:extLst>
      <p:ext uri="{BB962C8B-B14F-4D97-AF65-F5344CB8AC3E}">
        <p14:creationId xmlns:p14="http://schemas.microsoft.com/office/powerpoint/2010/main" val="34979682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F270DC6-6F87-49A2-930D-E6CB122AD7B7}" type="slidenum">
              <a:rPr lang="en-US" altLang="en-US"/>
              <a:pPr/>
              <a:t>98</a:t>
            </a:fld>
            <a:endParaRPr lang="en-US" altLang="en-US"/>
          </a:p>
        </p:txBody>
      </p:sp>
      <p:sp>
        <p:nvSpPr>
          <p:cNvPr id="293890" name="Rectangle 2"/>
          <p:cNvSpPr>
            <a:spLocks noGrp="1" noChangeArrowheads="1"/>
          </p:cNvSpPr>
          <p:nvPr>
            <p:ph type="title"/>
          </p:nvPr>
        </p:nvSpPr>
        <p:spPr>
          <a:xfrm>
            <a:off x="2209800" y="152400"/>
            <a:ext cx="7772400" cy="1143000"/>
          </a:xfrm>
        </p:spPr>
        <p:txBody>
          <a:bodyPr/>
          <a:lstStyle/>
          <a:p>
            <a:r>
              <a:rPr lang="en-US" altLang="en-US" sz="3600">
                <a:effectLst>
                  <a:outerShdw blurRad="38100" dist="38100" dir="2700000" algn="tl">
                    <a:srgbClr val="C0C0C0"/>
                  </a:outerShdw>
                </a:effectLst>
              </a:rPr>
              <a:t>Unit resolution example</a:t>
            </a:r>
          </a:p>
        </p:txBody>
      </p:sp>
      <p:sp>
        <p:nvSpPr>
          <p:cNvPr id="293891" name="Text Box 3"/>
          <p:cNvSpPr txBox="1">
            <a:spLocks noChangeArrowheads="1"/>
          </p:cNvSpPr>
          <p:nvPr/>
        </p:nvSpPr>
        <p:spPr bwMode="auto">
          <a:xfrm>
            <a:off x="2438400" y="1219201"/>
            <a:ext cx="7004050" cy="531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Bulbs-OK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Battery-OK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a:t>
            </a: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Starter-OK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Empty-Gas-Tank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Engine-Starts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Flat-Tire </a:t>
            </a:r>
            <a:r>
              <a:rPr lang="en-US" altLang="en-US" sz="1800" b="1">
                <a:solidFill>
                  <a:srgbClr val="993300"/>
                </a:solidFill>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Battery-OK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rPr>
              <a:t>Starter-OK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Empty-Gas-Tank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9933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993300"/>
                </a:solidFill>
                <a:latin typeface="Tahoma" panose="020B0604030504040204" pitchFamily="34" charset="0"/>
              </a:rPr>
              <a:t>Car-OK </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rgbClr val="FF0000"/>
                </a:solidFill>
                <a:latin typeface="Tahoma" panose="020B0604030504040204" pitchFamily="34" charset="0"/>
                <a:cs typeface="Times New Roman" panose="02020603050405020304" pitchFamily="18" charset="0"/>
                <a:sym typeface="Symbol" panose="05050102010706020507" pitchFamily="18" charset="2"/>
              </a:rPr>
              <a:t></a:t>
            </a:r>
            <a:r>
              <a:rPr lang="en-US" altLang="en-US" sz="1800">
                <a:solidFill>
                  <a:srgbClr val="FF0000"/>
                </a:solidFill>
                <a:latin typeface="Tahoma" panose="020B0604030504040204" pitchFamily="34" charset="0"/>
              </a:rPr>
              <a:t>Flat-Tire</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Bulbs-OK  Headlights-Work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Starter-OK  Empty-Gas-Tank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Empty-Gas-Tank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Battery-OK  Starter-OK  Engine-Starts</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  Flat-Tire</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Engine-Starts  Car-OK</a:t>
            </a:r>
          </a:p>
          <a:p>
            <a:pPr eaLnBrk="1" hangingPunct="1">
              <a:spcBef>
                <a:spcPct val="20000"/>
              </a:spcBef>
              <a:buClr>
                <a:schemeClr val="hlink"/>
              </a:buClr>
              <a:buSzPct val="110000"/>
              <a:buFont typeface="Wingdings" panose="05000000000000000000" pitchFamily="2" charset="2"/>
              <a:buAutoNum type="arabicPeriod"/>
            </a:pPr>
            <a:r>
              <a:rPr lang="en-US" altLang="en-US" sz="1800">
                <a:solidFill>
                  <a:schemeClr val="accent2"/>
                </a:solidFill>
                <a:latin typeface="Tahoma" panose="020B0604030504040204" pitchFamily="34" charset="0"/>
                <a:sym typeface="Symbol" panose="05050102010706020507" pitchFamily="18" charset="2"/>
              </a:rPr>
              <a:t>… [this doesn’t seem to be headed anywhere either!]</a:t>
            </a:r>
          </a:p>
        </p:txBody>
      </p:sp>
      <p:sp>
        <p:nvSpPr>
          <p:cNvPr id="293892" name="Text Box 4"/>
          <p:cNvSpPr txBox="1">
            <a:spLocks noChangeArrowheads="1"/>
          </p:cNvSpPr>
          <p:nvPr/>
        </p:nvSpPr>
        <p:spPr bwMode="auto">
          <a:xfrm>
            <a:off x="1752601" y="4205288"/>
            <a:ext cx="504825"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en-US">
                <a:latin typeface="Tahoma" panose="020B0604030504040204" pitchFamily="34" charset="0"/>
              </a:rPr>
              <a:t>1,5</a:t>
            </a:r>
          </a:p>
          <a:p>
            <a:pPr>
              <a:spcBef>
                <a:spcPct val="20000"/>
              </a:spcBef>
            </a:pPr>
            <a:r>
              <a:rPr lang="en-US" altLang="en-US">
                <a:latin typeface="Tahoma" panose="020B0604030504040204" pitchFamily="34" charset="0"/>
              </a:rPr>
              <a:t>2,5</a:t>
            </a:r>
          </a:p>
          <a:p>
            <a:pPr>
              <a:spcBef>
                <a:spcPct val="20000"/>
              </a:spcBef>
            </a:pPr>
            <a:r>
              <a:rPr lang="en-US" altLang="en-US">
                <a:latin typeface="Tahoma" panose="020B0604030504040204" pitchFamily="34" charset="0"/>
              </a:rPr>
              <a:t>2,6</a:t>
            </a:r>
          </a:p>
          <a:p>
            <a:pPr>
              <a:spcBef>
                <a:spcPct val="20000"/>
              </a:spcBef>
            </a:pPr>
            <a:r>
              <a:rPr lang="en-US" altLang="en-US">
                <a:latin typeface="Tahoma" panose="020B0604030504040204" pitchFamily="34" charset="0"/>
              </a:rPr>
              <a:t>2,7</a:t>
            </a:r>
          </a:p>
          <a:p>
            <a:pPr>
              <a:spcBef>
                <a:spcPct val="20000"/>
              </a:spcBef>
            </a:pPr>
            <a:r>
              <a:rPr lang="en-US" altLang="en-US">
                <a:latin typeface="Tahoma" panose="020B0604030504040204" pitchFamily="34" charset="0"/>
              </a:rPr>
              <a:t>3,8</a:t>
            </a:r>
          </a:p>
          <a:p>
            <a:pPr>
              <a:spcBef>
                <a:spcPct val="20000"/>
              </a:spcBef>
            </a:pPr>
            <a:r>
              <a:rPr lang="en-US" altLang="en-US">
                <a:latin typeface="Tahoma" panose="020B0604030504040204" pitchFamily="34" charset="0"/>
              </a:rPr>
              <a:t>3,9</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04040" y="2269080"/>
              <a:ext cx="167760" cy="109440"/>
            </p14:xfrm>
          </p:contentPart>
        </mc:Choice>
        <mc:Fallback xmlns="">
          <p:pic>
            <p:nvPicPr>
              <p:cNvPr id="2" name="Ink 1"/>
              <p:cNvPicPr/>
              <p:nvPr/>
            </p:nvPicPr>
            <p:blipFill>
              <a:blip r:embed="rId4"/>
              <a:stretch>
                <a:fillRect/>
              </a:stretch>
            </p:blipFill>
            <p:spPr>
              <a:xfrm>
                <a:off x="2798280" y="2265120"/>
                <a:ext cx="176760" cy="118800"/>
              </a:xfrm>
              <a:prstGeom prst="rect">
                <a:avLst/>
              </a:prstGeom>
            </p:spPr>
          </p:pic>
        </mc:Fallback>
      </mc:AlternateContent>
    </p:spTree>
    <p:extLst>
      <p:ext uri="{BB962C8B-B14F-4D97-AF65-F5344CB8AC3E}">
        <p14:creationId xmlns:p14="http://schemas.microsoft.com/office/powerpoint/2010/main" val="4255617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389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38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89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38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389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38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89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93891">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389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93891">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3891">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3891">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3891">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93891">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9389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4C64FBE-4F08-4016-82E0-57A98FAA046E}" type="slidenum">
              <a:rPr lang="en-US" altLang="en-US"/>
              <a:pPr/>
              <a:t>99</a:t>
            </a:fld>
            <a:endParaRPr lang="en-US" altLang="en-US"/>
          </a:p>
        </p:txBody>
      </p:sp>
      <p:sp>
        <p:nvSpPr>
          <p:cNvPr id="140290" name="Rectangle 2"/>
          <p:cNvSpPr>
            <a:spLocks noGrp="1" noChangeArrowheads="1"/>
          </p:cNvSpPr>
          <p:nvPr>
            <p:ph type="title"/>
          </p:nvPr>
        </p:nvSpPr>
        <p:spPr/>
        <p:txBody>
          <a:bodyPr/>
          <a:lstStyle/>
          <a:p>
            <a:r>
              <a:rPr lang="en-US" altLang="en-US"/>
              <a:t>Set of support</a:t>
            </a:r>
          </a:p>
        </p:txBody>
      </p:sp>
      <p:sp>
        <p:nvSpPr>
          <p:cNvPr id="140291" name="Rectangle 3"/>
          <p:cNvSpPr>
            <a:spLocks noGrp="1" noChangeArrowheads="1"/>
          </p:cNvSpPr>
          <p:nvPr>
            <p:ph type="body" idx="1"/>
          </p:nvPr>
        </p:nvSpPr>
        <p:spPr/>
        <p:txBody>
          <a:bodyPr/>
          <a:lstStyle/>
          <a:p>
            <a:r>
              <a:rPr lang="en-US" altLang="en-US"/>
              <a:t>At least one parent clause must be the negation of the goal </a:t>
            </a:r>
            <a:r>
              <a:rPr lang="en-US" altLang="en-US" i="1"/>
              <a:t>or</a:t>
            </a:r>
            <a:r>
              <a:rPr lang="en-US" altLang="en-US"/>
              <a:t> a “descendant” of such a goal clause (i.e., derived from a goal clause)</a:t>
            </a:r>
          </a:p>
          <a:p>
            <a:r>
              <a:rPr lang="en-US" altLang="en-US" i="1"/>
              <a:t>(When there’s a choice, take the most recent descendant)</a:t>
            </a:r>
          </a:p>
          <a:p>
            <a:r>
              <a:rPr lang="en-US" altLang="en-US"/>
              <a:t>Complete (assuming all possible set-of-support clauses are derived) </a:t>
            </a:r>
          </a:p>
          <a:p>
            <a:r>
              <a:rPr lang="en-US" altLang="en-US"/>
              <a:t>Gives a goal-directed character to the search</a:t>
            </a:r>
          </a:p>
          <a:p>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96320" y="3181680"/>
              <a:ext cx="3689640" cy="1224720"/>
            </p14:xfrm>
          </p:contentPart>
        </mc:Choice>
        <mc:Fallback xmlns="">
          <p:pic>
            <p:nvPicPr>
              <p:cNvPr id="2" name="Ink 1"/>
              <p:cNvPicPr/>
              <p:nvPr/>
            </p:nvPicPr>
            <p:blipFill>
              <a:blip r:embed="rId4"/>
              <a:stretch>
                <a:fillRect/>
              </a:stretch>
            </p:blipFill>
            <p:spPr>
              <a:xfrm>
                <a:off x="3492720" y="3179160"/>
                <a:ext cx="3699360" cy="1230480"/>
              </a:xfrm>
              <a:prstGeom prst="rect">
                <a:avLst/>
              </a:prstGeom>
            </p:spPr>
          </p:pic>
        </mc:Fallback>
      </mc:AlternateContent>
    </p:spTree>
    <p:extLst>
      <p:ext uri="{BB962C8B-B14F-4D97-AF65-F5344CB8AC3E}">
        <p14:creationId xmlns:p14="http://schemas.microsoft.com/office/powerpoint/2010/main" val="40090496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5|0.3|0.3"/>
</p:tagLst>
</file>

<file path=ppt/tags/tag2.xml><?xml version="1.0" encoding="utf-8"?>
<p:tagLst xmlns:a="http://schemas.openxmlformats.org/drawingml/2006/main" xmlns:r="http://schemas.openxmlformats.org/officeDocument/2006/relationships" xmlns:p="http://schemas.openxmlformats.org/presentationml/2006/main">
  <p:tag name="TIMING" val="|0.3|0.2|0.3|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B8BFE5F275D44A9418A90700EE08E2" ma:contentTypeVersion="2" ma:contentTypeDescription="Create a new document." ma:contentTypeScope="" ma:versionID="51bcb0c74aded0f73e276a279f854967">
  <xsd:schema xmlns:xsd="http://www.w3.org/2001/XMLSchema" xmlns:xs="http://www.w3.org/2001/XMLSchema" xmlns:p="http://schemas.microsoft.com/office/2006/metadata/properties" xmlns:ns2="473fe6bf-38b9-46c1-92f9-4f67f3241a90" targetNamespace="http://schemas.microsoft.com/office/2006/metadata/properties" ma:root="true" ma:fieldsID="1e3429e13a64f3f1ef92c324d90d4612" ns2:_="">
    <xsd:import namespace="473fe6bf-38b9-46c1-92f9-4f67f3241a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3fe6bf-38b9-46c1-92f9-4f67f3241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D4D52A-6A13-414B-AA0D-C23DFA41DE32}"/>
</file>

<file path=customXml/itemProps2.xml><?xml version="1.0" encoding="utf-8"?>
<ds:datastoreItem xmlns:ds="http://schemas.openxmlformats.org/officeDocument/2006/customXml" ds:itemID="{8B2CEF95-36A8-41CF-AEB6-5E15776BB620}"/>
</file>

<file path=customXml/itemProps3.xml><?xml version="1.0" encoding="utf-8"?>
<ds:datastoreItem xmlns:ds="http://schemas.openxmlformats.org/officeDocument/2006/customXml" ds:itemID="{757F893E-AD73-4BA4-A58D-E386243281D1}"/>
</file>

<file path=docProps/app.xml><?xml version="1.0" encoding="utf-8"?>
<Properties xmlns="http://schemas.openxmlformats.org/officeDocument/2006/extended-properties" xmlns:vt="http://schemas.openxmlformats.org/officeDocument/2006/docPropsVTypes">
  <TotalTime>3165</TotalTime>
  <Words>7052</Words>
  <Application>Microsoft Office PowerPoint</Application>
  <PresentationFormat>Widescreen</PresentationFormat>
  <Paragraphs>1268</Paragraphs>
  <Slides>151</Slides>
  <Notes>83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151</vt:i4>
      </vt:variant>
    </vt:vector>
  </HeadingPairs>
  <TitlesOfParts>
    <vt:vector size="162" baseType="lpstr">
      <vt:lpstr>Arial</vt:lpstr>
      <vt:lpstr>Arial Unicode MS</vt:lpstr>
      <vt:lpstr>Calibri</vt:lpstr>
      <vt:lpstr>Calibri Light</vt:lpstr>
      <vt:lpstr>Monotype Sorts</vt:lpstr>
      <vt:lpstr>新細明體</vt:lpstr>
      <vt:lpstr>Symbol</vt:lpstr>
      <vt:lpstr>Tahoma</vt:lpstr>
      <vt:lpstr>Times New Roman</vt:lpstr>
      <vt:lpstr>Wingdings</vt:lpstr>
      <vt:lpstr>Office Theme</vt:lpstr>
      <vt:lpstr>Unit 3 </vt:lpstr>
      <vt:lpstr>Outline</vt:lpstr>
      <vt:lpstr>Model checking</vt:lpstr>
      <vt:lpstr>Efficient model checking</vt:lpstr>
      <vt:lpstr>Universal instantiation (UI)</vt:lpstr>
      <vt:lpstr>Existential instantiation (EI)</vt:lpstr>
      <vt:lpstr>Reduction to propositional inference</vt:lpstr>
      <vt:lpstr>Reduction contd.</vt:lpstr>
      <vt:lpstr>Reduction contd.</vt:lpstr>
      <vt:lpstr>Problems with propositionalization</vt:lpstr>
      <vt:lpstr>Reminder: Inference rules for FOL</vt:lpstr>
      <vt:lpstr>PowerPoint Presentation</vt:lpstr>
      <vt:lpstr>PowerPoint Presentation</vt:lpstr>
      <vt:lpstr>PowerPoint Presentation</vt:lpstr>
      <vt:lpstr>Unification</vt:lpstr>
      <vt:lpstr>Unification</vt:lpstr>
      <vt:lpstr>PowerPoint Presentation</vt:lpstr>
      <vt:lpstr>PowerPoint Presentation</vt:lpstr>
      <vt:lpstr>Unification algorithm</vt:lpstr>
      <vt:lpstr>Unification: Remarks</vt:lpstr>
      <vt:lpstr>Unification examples</vt:lpstr>
      <vt:lpstr>Unification</vt:lpstr>
      <vt:lpstr>Unification</vt:lpstr>
      <vt:lpstr>Unification</vt:lpstr>
      <vt:lpstr>Unification</vt:lpstr>
      <vt:lpstr>Unification</vt:lpstr>
      <vt:lpstr>Unification</vt:lpstr>
      <vt:lpstr>The unification algorithm</vt:lpstr>
      <vt:lpstr>The unification algorithm</vt:lpstr>
      <vt:lpstr>Automating FOL inference  with Generalized Modus Ponens</vt:lpstr>
      <vt:lpstr>Automated inference for FOL</vt:lpstr>
      <vt:lpstr>Generalized Modus Ponens (GMP)</vt:lpstr>
      <vt:lpstr>Horn clauses</vt:lpstr>
      <vt:lpstr>Horn clauses II</vt:lpstr>
      <vt:lpstr>Generalized Modus Ponens (GMP)</vt:lpstr>
      <vt:lpstr>Soundness of GMP</vt:lpstr>
      <vt:lpstr>Example knowledge base</vt:lpstr>
      <vt:lpstr>Example knowledge base contd.</vt:lpstr>
      <vt:lpstr>Forward chaining</vt:lpstr>
      <vt:lpstr>Forward chaining proof</vt:lpstr>
      <vt:lpstr>Forward chaining proof</vt:lpstr>
      <vt:lpstr>Forward chaining proof</vt:lpstr>
      <vt:lpstr>Properties of forward chaining</vt:lpstr>
      <vt:lpstr>PowerPoint Presentation</vt:lpstr>
      <vt:lpstr>PowerPoint Presentation</vt:lpstr>
      <vt:lpstr>PowerPoint Presentation</vt:lpstr>
      <vt:lpstr>Forward chaining example</vt:lpstr>
      <vt:lpstr>PowerPoint Presentation</vt:lpstr>
      <vt:lpstr>Efficiency of forward chaining</vt:lpstr>
      <vt:lpstr>Hard matching example</vt:lpstr>
      <vt:lpstr>Backward chaining algorithm</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Backward chaining example</vt:lpstr>
      <vt:lpstr>Properties of backward chaining</vt:lpstr>
      <vt:lpstr>Forward chaining algorithm</vt:lpstr>
      <vt:lpstr>Backward chaining</vt:lpstr>
      <vt:lpstr>Backward chaining example</vt:lpstr>
      <vt:lpstr>Backward chaining algorithm</vt:lpstr>
      <vt:lpstr>Forward vs. backward chaining</vt:lpstr>
      <vt:lpstr>Completeness of GMP</vt:lpstr>
      <vt:lpstr>Automating FOL inference with resolution</vt:lpstr>
      <vt:lpstr>Resolution</vt:lpstr>
      <vt:lpstr>Resolution in first-order logic</vt:lpstr>
      <vt:lpstr>A resolution proof tree</vt:lpstr>
      <vt:lpstr>Resolution refutation</vt:lpstr>
      <vt:lpstr>Refutation resolution proof tree</vt:lpstr>
      <vt:lpstr>PowerPoint Presentation</vt:lpstr>
      <vt:lpstr>Converting to CNF</vt:lpstr>
      <vt:lpstr>Converting sentences to CNF</vt:lpstr>
      <vt:lpstr>Converting sentences to clausal form Skolem constants and functions</vt:lpstr>
      <vt:lpstr>Converting sentences to clausal form</vt:lpstr>
      <vt:lpstr>An example</vt:lpstr>
      <vt:lpstr>Example</vt:lpstr>
      <vt:lpstr>Resolution example</vt:lpstr>
      <vt:lpstr>Practice example  Did Curiosity kill the cat</vt:lpstr>
      <vt:lpstr>PowerPoint Presentation</vt:lpstr>
      <vt:lpstr>Converting sentences to CNF</vt:lpstr>
      <vt:lpstr>Converting sentences to clausal form Skolem constants and functions</vt:lpstr>
      <vt:lpstr>Converting sentences to clausal form</vt:lpstr>
      <vt:lpstr>PowerPoint Presentation</vt:lpstr>
      <vt:lpstr>PowerPoint Presentation</vt:lpstr>
      <vt:lpstr>PowerPoint Presentation</vt:lpstr>
      <vt:lpstr>PowerPoint Presentation</vt:lpstr>
      <vt:lpstr>PowerPoint Presentation</vt:lpstr>
      <vt:lpstr>Resolution search strategies</vt:lpstr>
      <vt:lpstr>Resolution TP as search</vt:lpstr>
      <vt:lpstr>Strategies</vt:lpstr>
      <vt:lpstr>Example</vt:lpstr>
      <vt:lpstr>Breadth-first search</vt:lpstr>
      <vt:lpstr>BFS example</vt:lpstr>
      <vt:lpstr>Length heuristics</vt:lpstr>
      <vt:lpstr>Unit resolution example</vt:lpstr>
      <vt:lpstr>Set of support</vt:lpstr>
      <vt:lpstr>Set of support example</vt:lpstr>
      <vt:lpstr>Unit resolution + set of support example</vt:lpstr>
      <vt:lpstr>Simplification heuristics</vt:lpstr>
      <vt:lpstr>Example (Pure Symbol)</vt:lpstr>
      <vt:lpstr>Input resolution</vt:lpstr>
      <vt:lpstr>Ordered resolution</vt:lpstr>
      <vt:lpstr>Prolog</vt:lpstr>
      <vt:lpstr>Knowledge Representation</vt:lpstr>
      <vt:lpstr>Knowledge Based Systems </vt:lpstr>
      <vt:lpstr>Automated Reasoning systems </vt:lpstr>
      <vt:lpstr>Production systems</vt:lpstr>
      <vt:lpstr>Working memory</vt:lpstr>
      <vt:lpstr>Rules</vt:lpstr>
      <vt:lpstr>Object oriented representation </vt:lpstr>
      <vt:lpstr>Frame based system</vt:lpstr>
      <vt:lpstr>Frames</vt:lpstr>
      <vt:lpstr>Frames</vt:lpstr>
      <vt:lpstr>Frames – Inference control </vt:lpstr>
      <vt:lpstr>Frames – reasoning</vt:lpstr>
      <vt:lpstr>Frames – reasoning</vt:lpstr>
      <vt:lpstr>Ontology for Knowledge representation </vt:lpstr>
      <vt:lpstr>Ontology Engineering</vt:lpstr>
      <vt:lpstr>Semantic Network</vt:lpstr>
      <vt:lpstr>Example</vt:lpstr>
      <vt:lpstr>Concept</vt:lpstr>
      <vt:lpstr>Example</vt:lpstr>
      <vt:lpstr>Reasoning in Semantic network</vt:lpstr>
      <vt:lpstr>Reasoning</vt:lpstr>
      <vt:lpstr>What Is “Ontology Engineering”?</vt:lpstr>
      <vt:lpstr>Ontology Engineering versus  Object-Oriented Modeling</vt:lpstr>
      <vt:lpstr>Logic: Open versus Closed</vt:lpstr>
      <vt:lpstr>Logic: Open versus Closed</vt:lpstr>
      <vt:lpstr>Axioms for OWL Ontology</vt:lpstr>
      <vt:lpstr>Food Domain: Pizza Ontology in Protege.</vt:lpstr>
      <vt:lpstr>Ontology Engineering Process</vt:lpstr>
      <vt:lpstr>Ontology Engineering Tools</vt:lpstr>
      <vt:lpstr>Determine Domain and Scope</vt:lpstr>
      <vt:lpstr>Competency Questions For determining scope</vt:lpstr>
      <vt:lpstr>Consider Reuse</vt:lpstr>
      <vt:lpstr>Enumerate Important Terms</vt:lpstr>
      <vt:lpstr>Enumerating Terms - The Pizza Ontology</vt:lpstr>
      <vt:lpstr>Define Classes and the Class Hierarchy</vt:lpstr>
      <vt:lpstr>Class Inheritance</vt:lpstr>
      <vt:lpstr>Class Inheritance - Example</vt:lpstr>
      <vt:lpstr>Define Properties of Classes – Slots</vt:lpstr>
      <vt:lpstr>Properties (Slots)</vt:lpstr>
      <vt:lpstr>Properties for the Class Pizza</vt:lpstr>
      <vt:lpstr>property and Class Inheritance</vt:lpstr>
      <vt:lpstr>Create Instances \Individuals</vt:lpstr>
      <vt:lpstr>Avoiding Class Cycles</vt:lpstr>
      <vt:lpstr>The Perfect Family Size</vt:lpstr>
      <vt:lpstr>Single and Plural Class Names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CSE</dc:creator>
  <cp:lastModifiedBy>CSE</cp:lastModifiedBy>
  <cp:revision>23</cp:revision>
  <dcterms:created xsi:type="dcterms:W3CDTF">2021-09-21T04:28:28Z</dcterms:created>
  <dcterms:modified xsi:type="dcterms:W3CDTF">2021-10-05T05:46:16Z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0x01010036B8BFE5F275D44A9418A90700EE08E2</vt:lpwstr>
  </property>
</Properties>
</file>